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7"/>
  </p:notesMasterIdLst>
  <p:handoutMasterIdLst>
    <p:handoutMasterId r:id="rId68"/>
  </p:handoutMasterIdLst>
  <p:sldIdLst>
    <p:sldId id="459" r:id="rId3"/>
    <p:sldId id="864" r:id="rId4"/>
    <p:sldId id="867" r:id="rId5"/>
    <p:sldId id="865" r:id="rId6"/>
    <p:sldId id="866" r:id="rId7"/>
    <p:sldId id="869" r:id="rId8"/>
    <p:sldId id="873" r:id="rId9"/>
    <p:sldId id="874" r:id="rId10"/>
    <p:sldId id="870" r:id="rId11"/>
    <p:sldId id="872" r:id="rId12"/>
    <p:sldId id="604" r:id="rId13"/>
    <p:sldId id="774" r:id="rId14"/>
    <p:sldId id="779" r:id="rId15"/>
    <p:sldId id="821" r:id="rId16"/>
    <p:sldId id="822" r:id="rId17"/>
    <p:sldId id="875" r:id="rId18"/>
    <p:sldId id="876" r:id="rId19"/>
    <p:sldId id="783" r:id="rId20"/>
    <p:sldId id="789" r:id="rId21"/>
    <p:sldId id="823" r:id="rId22"/>
    <p:sldId id="824" r:id="rId23"/>
    <p:sldId id="825" r:id="rId24"/>
    <p:sldId id="826" r:id="rId25"/>
    <p:sldId id="827" r:id="rId26"/>
    <p:sldId id="799" r:id="rId27"/>
    <p:sldId id="828" r:id="rId28"/>
    <p:sldId id="830" r:id="rId29"/>
    <p:sldId id="831" r:id="rId30"/>
    <p:sldId id="832" r:id="rId31"/>
    <p:sldId id="833" r:id="rId32"/>
    <p:sldId id="834" r:id="rId33"/>
    <p:sldId id="835" r:id="rId34"/>
    <p:sldId id="836" r:id="rId35"/>
    <p:sldId id="837" r:id="rId36"/>
    <p:sldId id="838" r:id="rId37"/>
    <p:sldId id="839" r:id="rId38"/>
    <p:sldId id="840" r:id="rId39"/>
    <p:sldId id="841" r:id="rId40"/>
    <p:sldId id="842" r:id="rId41"/>
    <p:sldId id="843" r:id="rId42"/>
    <p:sldId id="844" r:id="rId43"/>
    <p:sldId id="845" r:id="rId44"/>
    <p:sldId id="846" r:id="rId45"/>
    <p:sldId id="847" r:id="rId46"/>
    <p:sldId id="669" r:id="rId47"/>
    <p:sldId id="848" r:id="rId48"/>
    <p:sldId id="680" r:id="rId49"/>
    <p:sldId id="849" r:id="rId50"/>
    <p:sldId id="850" r:id="rId51"/>
    <p:sldId id="812" r:id="rId52"/>
    <p:sldId id="851" r:id="rId53"/>
    <p:sldId id="852" r:id="rId54"/>
    <p:sldId id="853" r:id="rId55"/>
    <p:sldId id="856" r:id="rId56"/>
    <p:sldId id="854" r:id="rId57"/>
    <p:sldId id="855" r:id="rId58"/>
    <p:sldId id="857" r:id="rId59"/>
    <p:sldId id="706" r:id="rId60"/>
    <p:sldId id="860" r:id="rId61"/>
    <p:sldId id="861" r:id="rId62"/>
    <p:sldId id="862" r:id="rId63"/>
    <p:sldId id="863" r:id="rId64"/>
    <p:sldId id="859" r:id="rId65"/>
    <p:sldId id="817" r:id="rId66"/>
  </p:sldIdLst>
  <p:sldSz cx="12192000" cy="6858000"/>
  <p:notesSz cx="6797675" cy="9928225"/>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A7A7A7"/>
    <a:srgbClr val="D0E3EA"/>
    <a:srgbClr val="E9F1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yl pośredni 2 — Ak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Styl pośredni 2 — Ak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87" autoAdjust="0"/>
    <p:restoredTop sz="82739" autoAdjust="0"/>
  </p:normalViewPr>
  <p:slideViewPr>
    <p:cSldViewPr snapToGrid="0">
      <p:cViewPr varScale="1">
        <p:scale>
          <a:sx n="71" d="100"/>
          <a:sy n="71" d="100"/>
        </p:scale>
        <p:origin x="955" y="5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862" cy="497413"/>
          </a:xfrm>
          <a:prstGeom prst="rect">
            <a:avLst/>
          </a:prstGeom>
        </p:spPr>
        <p:txBody>
          <a:bodyPr vert="horz" lIns="88230" tIns="44115" rIns="88230" bIns="44115" rtlCol="0"/>
          <a:lstStyle>
            <a:lvl1pPr algn="l">
              <a:defRPr sz="1200"/>
            </a:lvl1pPr>
          </a:lstStyle>
          <a:p>
            <a:endParaRPr lang="pl-PL"/>
          </a:p>
        </p:txBody>
      </p:sp>
      <p:sp>
        <p:nvSpPr>
          <p:cNvPr id="3" name="Symbol zastępczy daty 2"/>
          <p:cNvSpPr>
            <a:spLocks noGrp="1"/>
          </p:cNvSpPr>
          <p:nvPr>
            <p:ph type="dt" sz="quarter" idx="1"/>
          </p:nvPr>
        </p:nvSpPr>
        <p:spPr>
          <a:xfrm>
            <a:off x="3850294" y="0"/>
            <a:ext cx="2945862" cy="497413"/>
          </a:xfrm>
          <a:prstGeom prst="rect">
            <a:avLst/>
          </a:prstGeom>
        </p:spPr>
        <p:txBody>
          <a:bodyPr vert="horz" lIns="88230" tIns="44115" rIns="88230" bIns="44115" rtlCol="0"/>
          <a:lstStyle>
            <a:lvl1pPr algn="r">
              <a:defRPr sz="1200"/>
            </a:lvl1pPr>
          </a:lstStyle>
          <a:p>
            <a:fld id="{E645B977-D30D-46EA-A59B-B653C617C641}" type="datetimeFigureOut">
              <a:rPr lang="pl-PL" smtClean="0"/>
              <a:t>16.05.2022</a:t>
            </a:fld>
            <a:endParaRPr lang="pl-PL"/>
          </a:p>
        </p:txBody>
      </p:sp>
      <p:sp>
        <p:nvSpPr>
          <p:cNvPr id="4" name="Symbol zastępczy stopki 3"/>
          <p:cNvSpPr>
            <a:spLocks noGrp="1"/>
          </p:cNvSpPr>
          <p:nvPr>
            <p:ph type="ftr" sz="quarter" idx="2"/>
          </p:nvPr>
        </p:nvSpPr>
        <p:spPr>
          <a:xfrm>
            <a:off x="0" y="9430813"/>
            <a:ext cx="2945862" cy="497413"/>
          </a:xfrm>
          <a:prstGeom prst="rect">
            <a:avLst/>
          </a:prstGeom>
        </p:spPr>
        <p:txBody>
          <a:bodyPr vert="horz" lIns="88230" tIns="44115" rIns="88230" bIns="44115"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50294" y="9430813"/>
            <a:ext cx="2945862" cy="497413"/>
          </a:xfrm>
          <a:prstGeom prst="rect">
            <a:avLst/>
          </a:prstGeom>
        </p:spPr>
        <p:txBody>
          <a:bodyPr vert="horz" lIns="88230" tIns="44115" rIns="88230" bIns="44115" rtlCol="0" anchor="b"/>
          <a:lstStyle>
            <a:lvl1pPr algn="r">
              <a:defRPr sz="1200"/>
            </a:lvl1pPr>
          </a:lstStyle>
          <a:p>
            <a:fld id="{D744EFA7-E7F5-44F2-B4F0-CB06B50CF2D5}" type="slidenum">
              <a:rPr lang="pl-PL" smtClean="0"/>
              <a:t>‹#›</a:t>
            </a:fld>
            <a:endParaRPr lang="pl-PL"/>
          </a:p>
        </p:txBody>
      </p:sp>
    </p:spTree>
    <p:extLst>
      <p:ext uri="{BB962C8B-B14F-4D97-AF65-F5344CB8AC3E}">
        <p14:creationId xmlns:p14="http://schemas.microsoft.com/office/powerpoint/2010/main" val="35843725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45659" cy="498135"/>
          </a:xfrm>
          <a:prstGeom prst="rect">
            <a:avLst/>
          </a:prstGeom>
        </p:spPr>
        <p:txBody>
          <a:bodyPr vert="horz" lIns="95571" tIns="47786" rIns="95571" bIns="47786" rtlCol="0"/>
          <a:lstStyle>
            <a:lvl1pPr algn="l">
              <a:defRPr sz="1300"/>
            </a:lvl1pPr>
          </a:lstStyle>
          <a:p>
            <a:endParaRPr lang="pl-PL"/>
          </a:p>
        </p:txBody>
      </p:sp>
      <p:sp>
        <p:nvSpPr>
          <p:cNvPr id="3" name="Symbol zastępczy daty 2"/>
          <p:cNvSpPr>
            <a:spLocks noGrp="1"/>
          </p:cNvSpPr>
          <p:nvPr>
            <p:ph type="dt" idx="1"/>
          </p:nvPr>
        </p:nvSpPr>
        <p:spPr>
          <a:xfrm>
            <a:off x="3850443" y="0"/>
            <a:ext cx="2945659" cy="498135"/>
          </a:xfrm>
          <a:prstGeom prst="rect">
            <a:avLst/>
          </a:prstGeom>
        </p:spPr>
        <p:txBody>
          <a:bodyPr vert="horz" lIns="95571" tIns="47786" rIns="95571" bIns="47786" rtlCol="0"/>
          <a:lstStyle>
            <a:lvl1pPr algn="r">
              <a:defRPr sz="1300"/>
            </a:lvl1pPr>
          </a:lstStyle>
          <a:p>
            <a:fld id="{35EFFFB8-7C84-4A7E-8127-9FFA4D7BC357}" type="datetimeFigureOut">
              <a:rPr lang="pl-PL" smtClean="0"/>
              <a:t>16.05.2022</a:t>
            </a:fld>
            <a:endParaRPr lang="pl-PL"/>
          </a:p>
        </p:txBody>
      </p:sp>
      <p:sp>
        <p:nvSpPr>
          <p:cNvPr id="4" name="Symbol zastępczy obrazu slajdu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5571" tIns="47786" rIns="95571" bIns="47786" rtlCol="0" anchor="ctr"/>
          <a:lstStyle/>
          <a:p>
            <a:endParaRPr lang="pl-PL"/>
          </a:p>
        </p:txBody>
      </p:sp>
      <p:sp>
        <p:nvSpPr>
          <p:cNvPr id="5" name="Symbol zastępczy notatek 4"/>
          <p:cNvSpPr>
            <a:spLocks noGrp="1"/>
          </p:cNvSpPr>
          <p:nvPr>
            <p:ph type="body" sz="quarter" idx="3"/>
          </p:nvPr>
        </p:nvSpPr>
        <p:spPr>
          <a:xfrm>
            <a:off x="679768" y="4777958"/>
            <a:ext cx="5438140" cy="3909239"/>
          </a:xfrm>
          <a:prstGeom prst="rect">
            <a:avLst/>
          </a:prstGeom>
        </p:spPr>
        <p:txBody>
          <a:bodyPr vert="horz" lIns="95571" tIns="47786" rIns="95571" bIns="47786"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430092"/>
            <a:ext cx="2945659" cy="498134"/>
          </a:xfrm>
          <a:prstGeom prst="rect">
            <a:avLst/>
          </a:prstGeom>
        </p:spPr>
        <p:txBody>
          <a:bodyPr vert="horz" lIns="95571" tIns="47786" rIns="95571" bIns="47786" rtlCol="0" anchor="b"/>
          <a:lstStyle>
            <a:lvl1pPr algn="l">
              <a:defRPr sz="1300"/>
            </a:lvl1pPr>
          </a:lstStyle>
          <a:p>
            <a:endParaRPr lang="pl-PL"/>
          </a:p>
        </p:txBody>
      </p:sp>
      <p:sp>
        <p:nvSpPr>
          <p:cNvPr id="7" name="Symbol zastępczy numeru slajdu 6"/>
          <p:cNvSpPr>
            <a:spLocks noGrp="1"/>
          </p:cNvSpPr>
          <p:nvPr>
            <p:ph type="sldNum" sz="quarter" idx="5"/>
          </p:nvPr>
        </p:nvSpPr>
        <p:spPr>
          <a:xfrm>
            <a:off x="3850443" y="9430092"/>
            <a:ext cx="2945659" cy="498134"/>
          </a:xfrm>
          <a:prstGeom prst="rect">
            <a:avLst/>
          </a:prstGeom>
        </p:spPr>
        <p:txBody>
          <a:bodyPr vert="horz" lIns="95571" tIns="47786" rIns="95571" bIns="47786" rtlCol="0" anchor="b"/>
          <a:lstStyle>
            <a:lvl1pPr algn="r">
              <a:defRPr sz="1300"/>
            </a:lvl1pPr>
          </a:lstStyle>
          <a:p>
            <a:fld id="{6C57CD53-31BD-4195-AF9F-3F34811C3464}" type="slidenum">
              <a:rPr lang="pl-PL" smtClean="0"/>
              <a:t>‹#›</a:t>
            </a:fld>
            <a:endParaRPr lang="pl-PL"/>
          </a:p>
        </p:txBody>
      </p:sp>
    </p:spTree>
    <p:extLst>
      <p:ext uri="{BB962C8B-B14F-4D97-AF65-F5344CB8AC3E}">
        <p14:creationId xmlns:p14="http://schemas.microsoft.com/office/powerpoint/2010/main" val="1376429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ymbol zastępczy obrazu slajdu 1">
            <a:extLst>
              <a:ext uri="{FF2B5EF4-FFF2-40B4-BE49-F238E27FC236}">
                <a16:creationId xmlns:a16="http://schemas.microsoft.com/office/drawing/2014/main" id="{505023A6-68E2-46FA-9A76-D8CC8A65B5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Symbol zastępczy notatek 2">
            <a:extLst>
              <a:ext uri="{FF2B5EF4-FFF2-40B4-BE49-F238E27FC236}">
                <a16:creationId xmlns:a16="http://schemas.microsoft.com/office/drawing/2014/main" id="{FD0D2C05-4DC3-452D-A539-FCE34389A9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l-PL" altLang="pl-PL"/>
          </a:p>
        </p:txBody>
      </p:sp>
      <p:sp>
        <p:nvSpPr>
          <p:cNvPr id="7172" name="Symbol zastępczy numeru slajdu 3">
            <a:extLst>
              <a:ext uri="{FF2B5EF4-FFF2-40B4-BE49-F238E27FC236}">
                <a16:creationId xmlns:a16="http://schemas.microsoft.com/office/drawing/2014/main" id="{F4433E8B-F93D-44F2-B866-16C759A433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6516" indent="-298660">
              <a:defRPr>
                <a:solidFill>
                  <a:schemeClr val="tx1"/>
                </a:solidFill>
                <a:latin typeface="Lato" panose="020F0502020204030203" pitchFamily="34" charset="-18"/>
                <a:cs typeface="Arial" panose="020B0604020202020204" pitchFamily="34" charset="0"/>
              </a:defRPr>
            </a:lvl2pPr>
            <a:lvl3pPr marL="1194641" indent="-238929">
              <a:defRPr>
                <a:solidFill>
                  <a:schemeClr val="tx1"/>
                </a:solidFill>
                <a:latin typeface="Lato" panose="020F0502020204030203" pitchFamily="34" charset="-18"/>
                <a:cs typeface="Arial" panose="020B0604020202020204" pitchFamily="34" charset="0"/>
              </a:defRPr>
            </a:lvl3pPr>
            <a:lvl4pPr marL="1672497" indent="-238929">
              <a:defRPr>
                <a:solidFill>
                  <a:schemeClr val="tx1"/>
                </a:solidFill>
                <a:latin typeface="Lato" panose="020F0502020204030203" pitchFamily="34" charset="-18"/>
                <a:cs typeface="Arial" panose="020B0604020202020204" pitchFamily="34" charset="0"/>
              </a:defRPr>
            </a:lvl4pPr>
            <a:lvl5pPr marL="2150353" indent="-238929">
              <a:defRPr>
                <a:solidFill>
                  <a:schemeClr val="tx1"/>
                </a:solidFill>
                <a:latin typeface="Lato" panose="020F0502020204030203" pitchFamily="34" charset="-18"/>
                <a:cs typeface="Arial" panose="020B0604020202020204" pitchFamily="34" charset="0"/>
              </a:defRPr>
            </a:lvl5pPr>
            <a:lvl6pPr marL="2628209" indent="-238929"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6065" indent="-238929"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3921" indent="-238929"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61777" indent="-238929"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359F21AA-0F53-48E1-9AD9-A0FA7E05BF7F}" type="slidenum">
              <a:rPr lang="pl-PL" altLang="pl-PL">
                <a:solidFill>
                  <a:prstClr val="black"/>
                </a:solidFill>
              </a:rPr>
              <a:pPr defTabSz="955712" eaLnBrk="0" fontAlgn="base" hangingPunct="0">
                <a:spcBef>
                  <a:spcPct val="0"/>
                </a:spcBef>
                <a:spcAft>
                  <a:spcPct val="0"/>
                </a:spcAft>
                <a:defRPr/>
              </a:pPr>
              <a:t>1</a:t>
            </a:fld>
            <a:endParaRPr lang="pl-PL" altLang="pl-PL">
              <a:solidFill>
                <a:prstClr val="black"/>
              </a:solidFill>
            </a:endParaRPr>
          </a:p>
        </p:txBody>
      </p:sp>
    </p:spTree>
    <p:extLst>
      <p:ext uri="{BB962C8B-B14F-4D97-AF65-F5344CB8AC3E}">
        <p14:creationId xmlns:p14="http://schemas.microsoft.com/office/powerpoint/2010/main" val="3178251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ymbol zastępczy obrazu slajdu 1">
            <a:extLst>
              <a:ext uri="{FF2B5EF4-FFF2-40B4-BE49-F238E27FC236}">
                <a16:creationId xmlns:a16="http://schemas.microsoft.com/office/drawing/2014/main" id="{10D8C17B-8DD1-4C61-9F05-EFDEFE0796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Symbol zastępczy notatek 2">
            <a:extLst>
              <a:ext uri="{FF2B5EF4-FFF2-40B4-BE49-F238E27FC236}">
                <a16:creationId xmlns:a16="http://schemas.microsoft.com/office/drawing/2014/main" id="{D3238E86-4AA8-465B-82AB-A59901B30E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l-PL" altLang="pl-PL" dirty="0"/>
          </a:p>
        </p:txBody>
      </p:sp>
      <p:sp>
        <p:nvSpPr>
          <p:cNvPr id="10244" name="Symbol zastępczy numeru slajdu 3">
            <a:extLst>
              <a:ext uri="{FF2B5EF4-FFF2-40B4-BE49-F238E27FC236}">
                <a16:creationId xmlns:a16="http://schemas.microsoft.com/office/drawing/2014/main" id="{31B89E1C-A0CB-4EA8-8F33-9B8B8E371F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13059CD4-EAE5-4E50-94B5-FBF5C0D0BA43}" type="slidenum">
              <a:rPr lang="pl-PL" altLang="pl-PL">
                <a:solidFill>
                  <a:prstClr val="black"/>
                </a:solidFill>
              </a:rPr>
              <a:pPr defTabSz="955712" eaLnBrk="0" fontAlgn="base" hangingPunct="0">
                <a:spcBef>
                  <a:spcPct val="0"/>
                </a:spcBef>
                <a:spcAft>
                  <a:spcPct val="0"/>
                </a:spcAft>
                <a:defRPr/>
              </a:pPr>
              <a:t>10</a:t>
            </a:fld>
            <a:endParaRPr lang="pl-PL" altLang="pl-PL">
              <a:solidFill>
                <a:prstClr val="black"/>
              </a:solidFill>
            </a:endParaRPr>
          </a:p>
        </p:txBody>
      </p:sp>
    </p:spTree>
    <p:extLst>
      <p:ext uri="{BB962C8B-B14F-4D97-AF65-F5344CB8AC3E}">
        <p14:creationId xmlns:p14="http://schemas.microsoft.com/office/powerpoint/2010/main" val="2916932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ymbol zastępczy obrazu slajdu 1">
            <a:extLst>
              <a:ext uri="{FF2B5EF4-FFF2-40B4-BE49-F238E27FC236}">
                <a16:creationId xmlns:a16="http://schemas.microsoft.com/office/drawing/2014/main" id="{10D8C17B-8DD1-4C61-9F05-EFDEFE0796A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Symbol zastępczy notatek 2">
            <a:extLst>
              <a:ext uri="{FF2B5EF4-FFF2-40B4-BE49-F238E27FC236}">
                <a16:creationId xmlns:a16="http://schemas.microsoft.com/office/drawing/2014/main" id="{D3238E86-4AA8-465B-82AB-A59901B30E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dirty="0"/>
              <a:t>Projekt planu</a:t>
            </a:r>
            <a:r>
              <a:rPr lang="pl-PL" altLang="pl-PL" baseline="0" dirty="0"/>
              <a:t> miejscowego Nowe Miasto sporządzany jest na podstawie stosownej uchwały rady miasta </a:t>
            </a:r>
            <a:r>
              <a:rPr lang="pl-PL" altLang="pl-PL" baseline="0" dirty="0" err="1"/>
              <a:t>krakowa</a:t>
            </a:r>
            <a:r>
              <a:rPr lang="pl-PL" altLang="pl-PL" baseline="0" dirty="0"/>
              <a:t>, która określa granice sporządzanego planu. </a:t>
            </a:r>
            <a:endParaRPr lang="pl-PL" altLang="pl-PL" dirty="0"/>
          </a:p>
          <a:p>
            <a:pPr eaLnBrk="1" hangingPunct="1"/>
            <a:r>
              <a:rPr lang="pl-PL" altLang="pl-PL" dirty="0"/>
              <a:t>– od północy ul. Christo </a:t>
            </a:r>
            <a:r>
              <a:rPr lang="pl-PL" altLang="pl-PL" dirty="0" err="1"/>
              <a:t>Botewa</a:t>
            </a:r>
            <a:r>
              <a:rPr lang="pl-PL" altLang="pl-PL" dirty="0"/>
              <a:t> i Tadeusza </a:t>
            </a:r>
            <a:r>
              <a:rPr lang="pl-PL" altLang="pl-PL" dirty="0" err="1"/>
              <a:t>Śliwiaka</a:t>
            </a:r>
            <a:r>
              <a:rPr lang="pl-PL" altLang="pl-PL" dirty="0"/>
              <a:t>, od wschodu obwodnica S7, od południa linia kolejowa relacji </a:t>
            </a:r>
            <a:r>
              <a:rPr lang="pl-PL" altLang="pl-PL" dirty="0" err="1"/>
              <a:t>kraków</a:t>
            </a:r>
            <a:r>
              <a:rPr lang="pl-PL" altLang="pl-PL" dirty="0"/>
              <a:t> – </a:t>
            </a:r>
            <a:r>
              <a:rPr lang="pl-PL" altLang="pl-PL" dirty="0" err="1"/>
              <a:t>tarnów</a:t>
            </a:r>
            <a:r>
              <a:rPr lang="pl-PL" altLang="pl-PL" dirty="0"/>
              <a:t> – Rzeszów, powierzchnia planu to 677 ha</a:t>
            </a:r>
          </a:p>
        </p:txBody>
      </p:sp>
      <p:sp>
        <p:nvSpPr>
          <p:cNvPr id="10244" name="Symbol zastępczy numeru slajdu 3">
            <a:extLst>
              <a:ext uri="{FF2B5EF4-FFF2-40B4-BE49-F238E27FC236}">
                <a16:creationId xmlns:a16="http://schemas.microsoft.com/office/drawing/2014/main" id="{31B89E1C-A0CB-4EA8-8F33-9B8B8E371F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13059CD4-EAE5-4E50-94B5-FBF5C0D0BA43}" type="slidenum">
              <a:rPr lang="pl-PL" altLang="pl-PL">
                <a:solidFill>
                  <a:prstClr val="black"/>
                </a:solidFill>
              </a:rPr>
              <a:pPr defTabSz="955712" eaLnBrk="0" fontAlgn="base" hangingPunct="0">
                <a:spcBef>
                  <a:spcPct val="0"/>
                </a:spcBef>
                <a:spcAft>
                  <a:spcPct val="0"/>
                </a:spcAft>
                <a:defRPr/>
              </a:pPr>
              <a:t>11</a:t>
            </a:fld>
            <a:endParaRPr lang="pl-PL" altLang="pl-PL">
              <a:solidFill>
                <a:prstClr val="black"/>
              </a:solidFill>
            </a:endParaRPr>
          </a:p>
        </p:txBody>
      </p:sp>
    </p:spTree>
    <p:extLst>
      <p:ext uri="{BB962C8B-B14F-4D97-AF65-F5344CB8AC3E}">
        <p14:creationId xmlns:p14="http://schemas.microsoft.com/office/powerpoint/2010/main" val="2470799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dirty="0"/>
              <a:t>Zdjęcia istniejących obiektów, warte do zachowania. </a:t>
            </a:r>
          </a:p>
        </p:txBody>
      </p:sp>
      <p:sp>
        <p:nvSpPr>
          <p:cNvPr id="29700"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3198" indent="-295341">
              <a:defRPr>
                <a:solidFill>
                  <a:schemeClr val="tx1"/>
                </a:solidFill>
                <a:latin typeface="Lato" panose="020F0502020204030203" pitchFamily="34" charset="-18"/>
                <a:cs typeface="Arial" panose="020B0604020202020204" pitchFamily="34" charset="0"/>
              </a:defRPr>
            </a:lvl2pPr>
            <a:lvl3pPr marL="1191322" indent="-233951">
              <a:defRPr>
                <a:solidFill>
                  <a:schemeClr val="tx1"/>
                </a:solidFill>
                <a:latin typeface="Lato" panose="020F0502020204030203" pitchFamily="34" charset="-18"/>
                <a:cs typeface="Arial" panose="020B0604020202020204" pitchFamily="34" charset="0"/>
              </a:defRPr>
            </a:lvl3pPr>
            <a:lvl4pPr marL="1669178" indent="-233951">
              <a:defRPr>
                <a:solidFill>
                  <a:schemeClr val="tx1"/>
                </a:solidFill>
                <a:latin typeface="Lato" panose="020F0502020204030203" pitchFamily="34" charset="-18"/>
                <a:cs typeface="Arial" panose="020B0604020202020204" pitchFamily="34" charset="0"/>
              </a:defRPr>
            </a:lvl4pPr>
            <a:lvl5pPr marL="2147035" indent="-233951">
              <a:defRPr>
                <a:solidFill>
                  <a:schemeClr val="tx1"/>
                </a:solidFill>
                <a:latin typeface="Lato" panose="020F0502020204030203" pitchFamily="34" charset="-18"/>
                <a:cs typeface="Arial" panose="020B0604020202020204" pitchFamily="34" charset="0"/>
              </a:defRPr>
            </a:lvl5pPr>
            <a:lvl6pPr marL="2624891"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2747"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0603"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58459"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880AE34E-C16E-42CF-BDC0-CE4DCD17D9FE}" type="slidenum">
              <a:rPr lang="pl-PL" altLang="pl-PL" smtClean="0"/>
              <a:pPr/>
              <a:t>12</a:t>
            </a:fld>
            <a:endParaRPr lang="pl-PL" altLang="pl-PL"/>
          </a:p>
        </p:txBody>
      </p:sp>
    </p:spTree>
    <p:extLst>
      <p:ext uri="{BB962C8B-B14F-4D97-AF65-F5344CB8AC3E}">
        <p14:creationId xmlns:p14="http://schemas.microsoft.com/office/powerpoint/2010/main" val="959609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dirty="0"/>
              <a:t>Rozpiętość terenu na relacji</a:t>
            </a:r>
            <a:r>
              <a:rPr lang="pl-PL" altLang="pl-PL" baseline="0" dirty="0"/>
              <a:t> wschód zachód </a:t>
            </a:r>
            <a:r>
              <a:rPr lang="pl-PL" altLang="pl-PL" dirty="0"/>
              <a:t> to 2600 m, natomiast na relacji północ południe 1800m</a:t>
            </a:r>
          </a:p>
        </p:txBody>
      </p:sp>
      <p:sp>
        <p:nvSpPr>
          <p:cNvPr id="33796"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3198" indent="-295341">
              <a:defRPr>
                <a:solidFill>
                  <a:schemeClr val="tx1"/>
                </a:solidFill>
                <a:latin typeface="Lato" panose="020F0502020204030203" pitchFamily="34" charset="-18"/>
                <a:cs typeface="Arial" panose="020B0604020202020204" pitchFamily="34" charset="0"/>
              </a:defRPr>
            </a:lvl2pPr>
            <a:lvl3pPr marL="1191322" indent="-233951">
              <a:defRPr>
                <a:solidFill>
                  <a:schemeClr val="tx1"/>
                </a:solidFill>
                <a:latin typeface="Lato" panose="020F0502020204030203" pitchFamily="34" charset="-18"/>
                <a:cs typeface="Arial" panose="020B0604020202020204" pitchFamily="34" charset="0"/>
              </a:defRPr>
            </a:lvl3pPr>
            <a:lvl4pPr marL="1669178" indent="-233951">
              <a:defRPr>
                <a:solidFill>
                  <a:schemeClr val="tx1"/>
                </a:solidFill>
                <a:latin typeface="Lato" panose="020F0502020204030203" pitchFamily="34" charset="-18"/>
                <a:cs typeface="Arial" panose="020B0604020202020204" pitchFamily="34" charset="0"/>
              </a:defRPr>
            </a:lvl4pPr>
            <a:lvl5pPr marL="2147035" indent="-233951">
              <a:defRPr>
                <a:solidFill>
                  <a:schemeClr val="tx1"/>
                </a:solidFill>
                <a:latin typeface="Lato" panose="020F0502020204030203" pitchFamily="34" charset="-18"/>
                <a:cs typeface="Arial" panose="020B0604020202020204" pitchFamily="34" charset="0"/>
              </a:defRPr>
            </a:lvl5pPr>
            <a:lvl6pPr marL="2624891"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2747"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0603"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58459"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48373EC8-1E9E-424A-8D0F-667886B3E9C9}" type="slidenum">
              <a:rPr lang="pl-PL" altLang="pl-PL" smtClean="0"/>
              <a:pPr/>
              <a:t>13</a:t>
            </a:fld>
            <a:endParaRPr lang="pl-PL" altLang="pl-PL"/>
          </a:p>
        </p:txBody>
      </p:sp>
    </p:spTree>
    <p:extLst>
      <p:ext uri="{BB962C8B-B14F-4D97-AF65-F5344CB8AC3E}">
        <p14:creationId xmlns:p14="http://schemas.microsoft.com/office/powerpoint/2010/main" val="1320168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dirty="0"/>
              <a:t>Zdjęcia lotnicze</a:t>
            </a:r>
            <a:r>
              <a:rPr lang="pl-PL" altLang="pl-PL" baseline="0" dirty="0"/>
              <a:t>, które przedstawiają istniejące zagospodarowanie. </a:t>
            </a:r>
            <a:endParaRPr lang="pl-PL" altLang="pl-PL" dirty="0"/>
          </a:p>
        </p:txBody>
      </p:sp>
      <p:sp>
        <p:nvSpPr>
          <p:cNvPr id="37892"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3198" indent="-295341">
              <a:defRPr>
                <a:solidFill>
                  <a:schemeClr val="tx1"/>
                </a:solidFill>
                <a:latin typeface="Lato" panose="020F0502020204030203" pitchFamily="34" charset="-18"/>
                <a:cs typeface="Arial" panose="020B0604020202020204" pitchFamily="34" charset="0"/>
              </a:defRPr>
            </a:lvl2pPr>
            <a:lvl3pPr marL="1191322" indent="-233951">
              <a:defRPr>
                <a:solidFill>
                  <a:schemeClr val="tx1"/>
                </a:solidFill>
                <a:latin typeface="Lato" panose="020F0502020204030203" pitchFamily="34" charset="-18"/>
                <a:cs typeface="Arial" panose="020B0604020202020204" pitchFamily="34" charset="0"/>
              </a:defRPr>
            </a:lvl3pPr>
            <a:lvl4pPr marL="1669178" indent="-233951">
              <a:defRPr>
                <a:solidFill>
                  <a:schemeClr val="tx1"/>
                </a:solidFill>
                <a:latin typeface="Lato" panose="020F0502020204030203" pitchFamily="34" charset="-18"/>
                <a:cs typeface="Arial" panose="020B0604020202020204" pitchFamily="34" charset="0"/>
              </a:defRPr>
            </a:lvl4pPr>
            <a:lvl5pPr marL="2147035" indent="-233951">
              <a:defRPr>
                <a:solidFill>
                  <a:schemeClr val="tx1"/>
                </a:solidFill>
                <a:latin typeface="Lato" panose="020F0502020204030203" pitchFamily="34" charset="-18"/>
                <a:cs typeface="Arial" panose="020B0604020202020204" pitchFamily="34" charset="0"/>
              </a:defRPr>
            </a:lvl5pPr>
            <a:lvl6pPr marL="2624891"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2747"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0603"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58459"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63BE7E18-D9C3-445E-866A-572F2F7DDE56}" type="slidenum">
              <a:rPr lang="pl-PL" altLang="pl-PL" smtClean="0"/>
              <a:pPr/>
              <a:t>14</a:t>
            </a:fld>
            <a:endParaRPr lang="pl-PL" altLang="pl-PL"/>
          </a:p>
        </p:txBody>
      </p:sp>
    </p:spTree>
    <p:extLst>
      <p:ext uri="{BB962C8B-B14F-4D97-AF65-F5344CB8AC3E}">
        <p14:creationId xmlns:p14="http://schemas.microsoft.com/office/powerpoint/2010/main" val="1840341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l-PL" altLang="pl-PL" dirty="0"/>
          </a:p>
        </p:txBody>
      </p:sp>
      <p:sp>
        <p:nvSpPr>
          <p:cNvPr id="39940"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3198" indent="-295341">
              <a:defRPr>
                <a:solidFill>
                  <a:schemeClr val="tx1"/>
                </a:solidFill>
                <a:latin typeface="Lato" panose="020F0502020204030203" pitchFamily="34" charset="-18"/>
                <a:cs typeface="Arial" panose="020B0604020202020204" pitchFamily="34" charset="0"/>
              </a:defRPr>
            </a:lvl2pPr>
            <a:lvl3pPr marL="1191322" indent="-233951">
              <a:defRPr>
                <a:solidFill>
                  <a:schemeClr val="tx1"/>
                </a:solidFill>
                <a:latin typeface="Lato" panose="020F0502020204030203" pitchFamily="34" charset="-18"/>
                <a:cs typeface="Arial" panose="020B0604020202020204" pitchFamily="34" charset="0"/>
              </a:defRPr>
            </a:lvl3pPr>
            <a:lvl4pPr marL="1669178" indent="-233951">
              <a:defRPr>
                <a:solidFill>
                  <a:schemeClr val="tx1"/>
                </a:solidFill>
                <a:latin typeface="Lato" panose="020F0502020204030203" pitchFamily="34" charset="-18"/>
                <a:cs typeface="Arial" panose="020B0604020202020204" pitchFamily="34" charset="0"/>
              </a:defRPr>
            </a:lvl4pPr>
            <a:lvl5pPr marL="2147035" indent="-233951">
              <a:defRPr>
                <a:solidFill>
                  <a:schemeClr val="tx1"/>
                </a:solidFill>
                <a:latin typeface="Lato" panose="020F0502020204030203" pitchFamily="34" charset="-18"/>
                <a:cs typeface="Arial" panose="020B0604020202020204" pitchFamily="34" charset="0"/>
              </a:defRPr>
            </a:lvl5pPr>
            <a:lvl6pPr marL="2624891"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2747"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0603"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58459"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8AB96F8D-355F-4457-B5B2-A54EC47A656A}" type="slidenum">
              <a:rPr lang="pl-PL" altLang="pl-PL" smtClean="0"/>
              <a:pPr/>
              <a:t>15</a:t>
            </a:fld>
            <a:endParaRPr lang="pl-PL" altLang="pl-PL"/>
          </a:p>
        </p:txBody>
      </p:sp>
    </p:spTree>
    <p:extLst>
      <p:ext uri="{BB962C8B-B14F-4D97-AF65-F5344CB8AC3E}">
        <p14:creationId xmlns:p14="http://schemas.microsoft.com/office/powerpoint/2010/main" val="2026217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l-PL" altLang="pl-PL"/>
              <a:t>Położenie obszaru objętego planem w kontekście powiązań kolejowych w mieście, linia kolejowa w kierunku warszawy, katowic, lotniska balice, w kierunku wschodnim podłęze oraz na południe w kierunku zakopanego oraz bezpośrednio w obszarze planu linia kolejowa  kierunku Wieliczki i Przemyśla.</a:t>
            </a:r>
          </a:p>
        </p:txBody>
      </p:sp>
      <p:sp>
        <p:nvSpPr>
          <p:cNvPr id="12292"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6516" indent="-298660">
              <a:defRPr>
                <a:solidFill>
                  <a:schemeClr val="tx1"/>
                </a:solidFill>
                <a:latin typeface="Lato" panose="020F0502020204030203" pitchFamily="34" charset="-18"/>
                <a:cs typeface="Arial" panose="020B0604020202020204" pitchFamily="34" charset="0"/>
              </a:defRPr>
            </a:lvl2pPr>
            <a:lvl3pPr marL="1194641" indent="-238929">
              <a:defRPr>
                <a:solidFill>
                  <a:schemeClr val="tx1"/>
                </a:solidFill>
                <a:latin typeface="Lato" panose="020F0502020204030203" pitchFamily="34" charset="-18"/>
                <a:cs typeface="Arial" panose="020B0604020202020204" pitchFamily="34" charset="0"/>
              </a:defRPr>
            </a:lvl3pPr>
            <a:lvl4pPr marL="1672497" indent="-238929">
              <a:defRPr>
                <a:solidFill>
                  <a:schemeClr val="tx1"/>
                </a:solidFill>
                <a:latin typeface="Lato" panose="020F0502020204030203" pitchFamily="34" charset="-18"/>
                <a:cs typeface="Arial" panose="020B0604020202020204" pitchFamily="34" charset="0"/>
              </a:defRPr>
            </a:lvl4pPr>
            <a:lvl5pPr marL="2150353" indent="-238929">
              <a:defRPr>
                <a:solidFill>
                  <a:schemeClr val="tx1"/>
                </a:solidFill>
                <a:latin typeface="Lato" panose="020F0502020204030203" pitchFamily="34" charset="-18"/>
                <a:cs typeface="Arial" panose="020B0604020202020204" pitchFamily="34" charset="0"/>
              </a:defRPr>
            </a:lvl5pPr>
            <a:lvl6pPr marL="2628209" indent="-238929"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6065" indent="-238929"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3921" indent="-238929"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61777" indent="-238929"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A8EED15A-9898-4914-BD9A-CCDF1E5A025D}" type="slidenum">
              <a:rPr lang="pl-PL" altLang="pl-PL" smtClean="0"/>
              <a:pPr/>
              <a:t>16</a:t>
            </a:fld>
            <a:endParaRPr lang="pl-PL" altLang="pl-PL"/>
          </a:p>
        </p:txBody>
      </p:sp>
    </p:spTree>
    <p:extLst>
      <p:ext uri="{BB962C8B-B14F-4D97-AF65-F5344CB8AC3E}">
        <p14:creationId xmlns:p14="http://schemas.microsoft.com/office/powerpoint/2010/main" val="3367432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l-PL" altLang="pl-PL"/>
              <a:t>Położenie obszaru objętego planem w kontekście powiązań drogowych w mieście. Druga obwodnica miasta, droga w kierunku północnym Warszawy, Olkusza, Proszowic, na wschód w kierunku Sandomierza, w kierunku południowym do Wieliczki i Zakopanego oraz Skawiny, południowa obwodnica miasta, fragment północnej obwodnicy miasta, fragment wschodniej obwodnicy miasta, która jednocześnie wyznacza wschodnia granice planu oraz połnocna obwodnica w budowie</a:t>
            </a:r>
          </a:p>
        </p:txBody>
      </p:sp>
      <p:sp>
        <p:nvSpPr>
          <p:cNvPr id="14340"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6516" indent="-298660">
              <a:defRPr>
                <a:solidFill>
                  <a:schemeClr val="tx1"/>
                </a:solidFill>
                <a:latin typeface="Lato" panose="020F0502020204030203" pitchFamily="34" charset="-18"/>
                <a:cs typeface="Arial" panose="020B0604020202020204" pitchFamily="34" charset="0"/>
              </a:defRPr>
            </a:lvl2pPr>
            <a:lvl3pPr marL="1194641" indent="-238929">
              <a:defRPr>
                <a:solidFill>
                  <a:schemeClr val="tx1"/>
                </a:solidFill>
                <a:latin typeface="Lato" panose="020F0502020204030203" pitchFamily="34" charset="-18"/>
                <a:cs typeface="Arial" panose="020B0604020202020204" pitchFamily="34" charset="0"/>
              </a:defRPr>
            </a:lvl3pPr>
            <a:lvl4pPr marL="1672497" indent="-238929">
              <a:defRPr>
                <a:solidFill>
                  <a:schemeClr val="tx1"/>
                </a:solidFill>
                <a:latin typeface="Lato" panose="020F0502020204030203" pitchFamily="34" charset="-18"/>
                <a:cs typeface="Arial" panose="020B0604020202020204" pitchFamily="34" charset="0"/>
              </a:defRPr>
            </a:lvl4pPr>
            <a:lvl5pPr marL="2150353" indent="-238929">
              <a:defRPr>
                <a:solidFill>
                  <a:schemeClr val="tx1"/>
                </a:solidFill>
                <a:latin typeface="Lato" panose="020F0502020204030203" pitchFamily="34" charset="-18"/>
                <a:cs typeface="Arial" panose="020B0604020202020204" pitchFamily="34" charset="0"/>
              </a:defRPr>
            </a:lvl5pPr>
            <a:lvl6pPr marL="2628209" indent="-238929"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6065" indent="-238929"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3921" indent="-238929"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61777" indent="-238929"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D7EDDEFB-B54E-4771-BF31-40999BA2D500}" type="slidenum">
              <a:rPr lang="pl-PL" altLang="pl-PL" smtClean="0"/>
              <a:pPr/>
              <a:t>17</a:t>
            </a:fld>
            <a:endParaRPr lang="pl-PL" altLang="pl-PL"/>
          </a:p>
        </p:txBody>
      </p:sp>
    </p:spTree>
    <p:extLst>
      <p:ext uri="{BB962C8B-B14F-4D97-AF65-F5344CB8AC3E}">
        <p14:creationId xmlns:p14="http://schemas.microsoft.com/office/powerpoint/2010/main" val="2197063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dirty="0"/>
              <a:t>Struktura własności gruntów. Przeważa własność Skarbu Państwa oraz własność osób prawnych. Ok. 13% stanowi własność osób fizycznych. Gmina Kraków</a:t>
            </a:r>
            <a:r>
              <a:rPr lang="pl-PL" altLang="pl-PL" baseline="0" dirty="0"/>
              <a:t> w obszarze planu posiada 35 ha gruntów, co stanowi 5,3% ogółu. </a:t>
            </a:r>
            <a:endParaRPr lang="pl-PL" altLang="pl-PL" dirty="0"/>
          </a:p>
        </p:txBody>
      </p:sp>
      <p:sp>
        <p:nvSpPr>
          <p:cNvPr id="41988"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3198" indent="-295341">
              <a:defRPr>
                <a:solidFill>
                  <a:schemeClr val="tx1"/>
                </a:solidFill>
                <a:latin typeface="Lato" panose="020F0502020204030203" pitchFamily="34" charset="-18"/>
                <a:cs typeface="Arial" panose="020B0604020202020204" pitchFamily="34" charset="0"/>
              </a:defRPr>
            </a:lvl2pPr>
            <a:lvl3pPr marL="1191322" indent="-233951">
              <a:defRPr>
                <a:solidFill>
                  <a:schemeClr val="tx1"/>
                </a:solidFill>
                <a:latin typeface="Lato" panose="020F0502020204030203" pitchFamily="34" charset="-18"/>
                <a:cs typeface="Arial" panose="020B0604020202020204" pitchFamily="34" charset="0"/>
              </a:defRPr>
            </a:lvl3pPr>
            <a:lvl4pPr marL="1669178" indent="-233951">
              <a:defRPr>
                <a:solidFill>
                  <a:schemeClr val="tx1"/>
                </a:solidFill>
                <a:latin typeface="Lato" panose="020F0502020204030203" pitchFamily="34" charset="-18"/>
                <a:cs typeface="Arial" panose="020B0604020202020204" pitchFamily="34" charset="0"/>
              </a:defRPr>
            </a:lvl4pPr>
            <a:lvl5pPr marL="2147035" indent="-233951">
              <a:defRPr>
                <a:solidFill>
                  <a:schemeClr val="tx1"/>
                </a:solidFill>
                <a:latin typeface="Lato" panose="020F0502020204030203" pitchFamily="34" charset="-18"/>
                <a:cs typeface="Arial" panose="020B0604020202020204" pitchFamily="34" charset="0"/>
              </a:defRPr>
            </a:lvl5pPr>
            <a:lvl6pPr marL="2624891"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2747"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0603"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58459"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7C8B4B44-C0D6-44C4-B4EE-C5C0F174C8ED}" type="slidenum">
              <a:rPr lang="pl-PL" altLang="pl-PL" smtClean="0"/>
              <a:pPr/>
              <a:t>18</a:t>
            </a:fld>
            <a:endParaRPr lang="pl-PL" altLang="pl-PL"/>
          </a:p>
        </p:txBody>
      </p:sp>
    </p:spTree>
    <p:extLst>
      <p:ext uri="{BB962C8B-B14F-4D97-AF65-F5344CB8AC3E}">
        <p14:creationId xmlns:p14="http://schemas.microsoft.com/office/powerpoint/2010/main" val="563035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dirty="0"/>
              <a:t>Na potrzeby opracowania planu miejscowego Nowe Miasto została wykonana analiza krajobrazowa,</a:t>
            </a:r>
            <a:r>
              <a:rPr lang="pl-PL" altLang="pl-PL" baseline="0" dirty="0"/>
              <a:t> której celem było określenie maksymalnej wysokości zabudowy dla wieżowców, w kontekście ochrony sylwety Starego Miasta rozumianego jako obszar wpisany na Listę Światowego Dziedzictwa UNESCO wraz ze strefa buforową. </a:t>
            </a:r>
            <a:endParaRPr lang="pl-PL" altLang="pl-PL" dirty="0"/>
          </a:p>
        </p:txBody>
      </p:sp>
      <p:sp>
        <p:nvSpPr>
          <p:cNvPr id="58372"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3198" indent="-295341">
              <a:defRPr>
                <a:solidFill>
                  <a:schemeClr val="tx1"/>
                </a:solidFill>
                <a:latin typeface="Lato" panose="020F0502020204030203" pitchFamily="34" charset="-18"/>
                <a:cs typeface="Arial" panose="020B0604020202020204" pitchFamily="34" charset="0"/>
              </a:defRPr>
            </a:lvl2pPr>
            <a:lvl3pPr marL="1191322" indent="-233951">
              <a:defRPr>
                <a:solidFill>
                  <a:schemeClr val="tx1"/>
                </a:solidFill>
                <a:latin typeface="Lato" panose="020F0502020204030203" pitchFamily="34" charset="-18"/>
                <a:cs typeface="Arial" panose="020B0604020202020204" pitchFamily="34" charset="0"/>
              </a:defRPr>
            </a:lvl3pPr>
            <a:lvl4pPr marL="1669178" indent="-233951">
              <a:defRPr>
                <a:solidFill>
                  <a:schemeClr val="tx1"/>
                </a:solidFill>
                <a:latin typeface="Lato" panose="020F0502020204030203" pitchFamily="34" charset="-18"/>
                <a:cs typeface="Arial" panose="020B0604020202020204" pitchFamily="34" charset="0"/>
              </a:defRPr>
            </a:lvl4pPr>
            <a:lvl5pPr marL="2147035" indent="-233951">
              <a:defRPr>
                <a:solidFill>
                  <a:schemeClr val="tx1"/>
                </a:solidFill>
                <a:latin typeface="Lato" panose="020F0502020204030203" pitchFamily="34" charset="-18"/>
                <a:cs typeface="Arial" panose="020B0604020202020204" pitchFamily="34" charset="0"/>
              </a:defRPr>
            </a:lvl5pPr>
            <a:lvl6pPr marL="2624891"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2747"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0603"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58459"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F8A8CE98-7D97-4291-8F08-3C401C7AFF9B}" type="slidenum">
              <a:rPr lang="pl-PL" altLang="pl-PL" smtClean="0"/>
              <a:pPr/>
              <a:t>19</a:t>
            </a:fld>
            <a:endParaRPr lang="pl-PL" altLang="pl-PL"/>
          </a:p>
        </p:txBody>
      </p:sp>
    </p:spTree>
    <p:extLst>
      <p:ext uri="{BB962C8B-B14F-4D97-AF65-F5344CB8AC3E}">
        <p14:creationId xmlns:p14="http://schemas.microsoft.com/office/powerpoint/2010/main" val="329072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a:extLst>
              <a:ext uri="{FF2B5EF4-FFF2-40B4-BE49-F238E27FC236}">
                <a16:creationId xmlns:a16="http://schemas.microsoft.com/office/drawing/2014/main" id="{B02F7FD0-8D5D-4CEA-A9A7-F63318AAE4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a:extLst>
              <a:ext uri="{FF2B5EF4-FFF2-40B4-BE49-F238E27FC236}">
                <a16:creationId xmlns:a16="http://schemas.microsoft.com/office/drawing/2014/main" id="{932B5E54-B610-4C52-A1CD-C264060371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a:t>Dokument Studium – plansza K1 , która obszar planu wskazuje jako STRATEGICZNY PROJEKT MIEJSKI</a:t>
            </a:r>
          </a:p>
        </p:txBody>
      </p:sp>
      <p:sp>
        <p:nvSpPr>
          <p:cNvPr id="20484" name="Symbol zastępczy numeru slajdu 3">
            <a:extLst>
              <a:ext uri="{FF2B5EF4-FFF2-40B4-BE49-F238E27FC236}">
                <a16:creationId xmlns:a16="http://schemas.microsoft.com/office/drawing/2014/main" id="{E01D26B5-C791-45EF-BAAB-F57F6F9D70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D6972843-04FB-4489-8C23-DDAD6357107B}" type="slidenum">
              <a:rPr lang="pl-PL" altLang="pl-PL">
                <a:solidFill>
                  <a:prstClr val="black"/>
                </a:solidFill>
              </a:rPr>
              <a:pPr defTabSz="955712" eaLnBrk="0" fontAlgn="base" hangingPunct="0">
                <a:spcBef>
                  <a:spcPct val="0"/>
                </a:spcBef>
                <a:spcAft>
                  <a:spcPct val="0"/>
                </a:spcAft>
                <a:defRPr/>
              </a:pPr>
              <a:t>2</a:t>
            </a:fld>
            <a:endParaRPr lang="pl-PL" altLang="pl-PL">
              <a:solidFill>
                <a:prstClr val="black"/>
              </a:solidFill>
            </a:endParaRPr>
          </a:p>
        </p:txBody>
      </p:sp>
    </p:spTree>
    <p:extLst>
      <p:ext uri="{BB962C8B-B14F-4D97-AF65-F5344CB8AC3E}">
        <p14:creationId xmlns:p14="http://schemas.microsoft.com/office/powerpoint/2010/main" val="32424068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dirty="0"/>
              <a:t>Na potrzeby analizy</a:t>
            </a:r>
            <a:r>
              <a:rPr lang="pl-PL" altLang="pl-PL" baseline="0" dirty="0"/>
              <a:t> widokowej zostały wybrane punkty obserwacji panoram, w kontekście obszaru wpisanego na Listę Światowego Dziedzictwa UNESCO wraz ze strefą buforową tego obszaru. </a:t>
            </a:r>
            <a:endParaRPr lang="pl-PL" altLang="pl-PL" dirty="0"/>
          </a:p>
        </p:txBody>
      </p:sp>
      <p:sp>
        <p:nvSpPr>
          <p:cNvPr id="33796"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3198" indent="-295341">
              <a:defRPr>
                <a:solidFill>
                  <a:schemeClr val="tx1"/>
                </a:solidFill>
                <a:latin typeface="Lato" panose="020F0502020204030203" pitchFamily="34" charset="-18"/>
                <a:cs typeface="Arial" panose="020B0604020202020204" pitchFamily="34" charset="0"/>
              </a:defRPr>
            </a:lvl2pPr>
            <a:lvl3pPr marL="1191322" indent="-233951">
              <a:defRPr>
                <a:solidFill>
                  <a:schemeClr val="tx1"/>
                </a:solidFill>
                <a:latin typeface="Lato" panose="020F0502020204030203" pitchFamily="34" charset="-18"/>
                <a:cs typeface="Arial" panose="020B0604020202020204" pitchFamily="34" charset="0"/>
              </a:defRPr>
            </a:lvl3pPr>
            <a:lvl4pPr marL="1669178" indent="-233951">
              <a:defRPr>
                <a:solidFill>
                  <a:schemeClr val="tx1"/>
                </a:solidFill>
                <a:latin typeface="Lato" panose="020F0502020204030203" pitchFamily="34" charset="-18"/>
                <a:cs typeface="Arial" panose="020B0604020202020204" pitchFamily="34" charset="0"/>
              </a:defRPr>
            </a:lvl4pPr>
            <a:lvl5pPr marL="2147035" indent="-233951">
              <a:defRPr>
                <a:solidFill>
                  <a:schemeClr val="tx1"/>
                </a:solidFill>
                <a:latin typeface="Lato" panose="020F0502020204030203" pitchFamily="34" charset="-18"/>
                <a:cs typeface="Arial" panose="020B0604020202020204" pitchFamily="34" charset="0"/>
              </a:defRPr>
            </a:lvl5pPr>
            <a:lvl6pPr marL="2624891"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2747"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0603"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58459"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48373EC8-1E9E-424A-8D0F-667886B3E9C9}" type="slidenum">
              <a:rPr lang="pl-PL" altLang="pl-PL" smtClean="0"/>
              <a:pPr/>
              <a:t>20</a:t>
            </a:fld>
            <a:endParaRPr lang="pl-PL" altLang="pl-PL"/>
          </a:p>
        </p:txBody>
      </p:sp>
    </p:spTree>
    <p:extLst>
      <p:ext uri="{BB962C8B-B14F-4D97-AF65-F5344CB8AC3E}">
        <p14:creationId xmlns:p14="http://schemas.microsoft.com/office/powerpoint/2010/main" val="3224833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dirty="0"/>
              <a:t>W wykonanej</a:t>
            </a:r>
            <a:r>
              <a:rPr lang="pl-PL" altLang="pl-PL" baseline="0" dirty="0"/>
              <a:t> przez Pana Prof. Bohm analizy określono relacje miejsc widoczności obszaru wpisanego na Listę Światowego Dziedzictwa UNESCO z jego potencjalnym tłem – Nowym Miastem poddane zostały ocenie na podstawie dziesięciu kryteriów</a:t>
            </a:r>
            <a:endParaRPr lang="pl-PL" altLang="pl-PL" dirty="0"/>
          </a:p>
        </p:txBody>
      </p:sp>
      <p:sp>
        <p:nvSpPr>
          <p:cNvPr id="33796"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3198" indent="-295341">
              <a:defRPr>
                <a:solidFill>
                  <a:schemeClr val="tx1"/>
                </a:solidFill>
                <a:latin typeface="Lato" panose="020F0502020204030203" pitchFamily="34" charset="-18"/>
                <a:cs typeface="Arial" panose="020B0604020202020204" pitchFamily="34" charset="0"/>
              </a:defRPr>
            </a:lvl2pPr>
            <a:lvl3pPr marL="1191322" indent="-233951">
              <a:defRPr>
                <a:solidFill>
                  <a:schemeClr val="tx1"/>
                </a:solidFill>
                <a:latin typeface="Lato" panose="020F0502020204030203" pitchFamily="34" charset="-18"/>
                <a:cs typeface="Arial" panose="020B0604020202020204" pitchFamily="34" charset="0"/>
              </a:defRPr>
            </a:lvl3pPr>
            <a:lvl4pPr marL="1669178" indent="-233951">
              <a:defRPr>
                <a:solidFill>
                  <a:schemeClr val="tx1"/>
                </a:solidFill>
                <a:latin typeface="Lato" panose="020F0502020204030203" pitchFamily="34" charset="-18"/>
                <a:cs typeface="Arial" panose="020B0604020202020204" pitchFamily="34" charset="0"/>
              </a:defRPr>
            </a:lvl4pPr>
            <a:lvl5pPr marL="2147035" indent="-233951">
              <a:defRPr>
                <a:solidFill>
                  <a:schemeClr val="tx1"/>
                </a:solidFill>
                <a:latin typeface="Lato" panose="020F0502020204030203" pitchFamily="34" charset="-18"/>
                <a:cs typeface="Arial" panose="020B0604020202020204" pitchFamily="34" charset="0"/>
              </a:defRPr>
            </a:lvl5pPr>
            <a:lvl6pPr marL="2624891"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2747"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0603"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58459"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48373EC8-1E9E-424A-8D0F-667886B3E9C9}" type="slidenum">
              <a:rPr lang="pl-PL" altLang="pl-PL" smtClean="0"/>
              <a:pPr/>
              <a:t>21</a:t>
            </a:fld>
            <a:endParaRPr lang="pl-PL" altLang="pl-PL"/>
          </a:p>
        </p:txBody>
      </p:sp>
    </p:spTree>
    <p:extLst>
      <p:ext uri="{BB962C8B-B14F-4D97-AF65-F5344CB8AC3E}">
        <p14:creationId xmlns:p14="http://schemas.microsoft.com/office/powerpoint/2010/main" val="3491808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dirty="0"/>
              <a:t>Według</a:t>
            </a:r>
            <a:r>
              <a:rPr lang="pl-PL" altLang="pl-PL" baseline="0" dirty="0"/>
              <a:t> przyjętych kryteriów najwyższą ocenę zyskuje widok z Błoń Krakowskich. </a:t>
            </a:r>
            <a:endParaRPr lang="pl-PL" altLang="pl-PL" dirty="0"/>
          </a:p>
        </p:txBody>
      </p:sp>
      <p:sp>
        <p:nvSpPr>
          <p:cNvPr id="33796"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3198" indent="-295341">
              <a:defRPr>
                <a:solidFill>
                  <a:schemeClr val="tx1"/>
                </a:solidFill>
                <a:latin typeface="Lato" panose="020F0502020204030203" pitchFamily="34" charset="-18"/>
                <a:cs typeface="Arial" panose="020B0604020202020204" pitchFamily="34" charset="0"/>
              </a:defRPr>
            </a:lvl2pPr>
            <a:lvl3pPr marL="1191322" indent="-233951">
              <a:defRPr>
                <a:solidFill>
                  <a:schemeClr val="tx1"/>
                </a:solidFill>
                <a:latin typeface="Lato" panose="020F0502020204030203" pitchFamily="34" charset="-18"/>
                <a:cs typeface="Arial" panose="020B0604020202020204" pitchFamily="34" charset="0"/>
              </a:defRPr>
            </a:lvl3pPr>
            <a:lvl4pPr marL="1669178" indent="-233951">
              <a:defRPr>
                <a:solidFill>
                  <a:schemeClr val="tx1"/>
                </a:solidFill>
                <a:latin typeface="Lato" panose="020F0502020204030203" pitchFamily="34" charset="-18"/>
                <a:cs typeface="Arial" panose="020B0604020202020204" pitchFamily="34" charset="0"/>
              </a:defRPr>
            </a:lvl4pPr>
            <a:lvl5pPr marL="2147035" indent="-233951">
              <a:defRPr>
                <a:solidFill>
                  <a:schemeClr val="tx1"/>
                </a:solidFill>
                <a:latin typeface="Lato" panose="020F0502020204030203" pitchFamily="34" charset="-18"/>
                <a:cs typeface="Arial" panose="020B0604020202020204" pitchFamily="34" charset="0"/>
              </a:defRPr>
            </a:lvl5pPr>
            <a:lvl6pPr marL="2624891"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2747"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0603"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58459"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48373EC8-1E9E-424A-8D0F-667886B3E9C9}" type="slidenum">
              <a:rPr lang="pl-PL" altLang="pl-PL" smtClean="0"/>
              <a:pPr/>
              <a:t>22</a:t>
            </a:fld>
            <a:endParaRPr lang="pl-PL" altLang="pl-PL"/>
          </a:p>
        </p:txBody>
      </p:sp>
    </p:spTree>
    <p:extLst>
      <p:ext uri="{BB962C8B-B14F-4D97-AF65-F5344CB8AC3E}">
        <p14:creationId xmlns:p14="http://schemas.microsoft.com/office/powerpoint/2010/main" val="2885435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dirty="0"/>
              <a:t>Na slajdzie </a:t>
            </a:r>
            <a:r>
              <a:rPr lang="pl-PL" altLang="pl-PL" baseline="0" dirty="0"/>
              <a:t>przedstawiano widok z błoń w kierunku Nowego Miasta, wysokość najwyższych wieżowców 150m, natomiast poniżej na slajdzie widok z błoń w kierunku Nowego Miasta uwzględniający pokrycie terenu</a:t>
            </a:r>
          </a:p>
          <a:p>
            <a:pPr eaLnBrk="1" hangingPunct="1"/>
            <a:endParaRPr lang="pl-PL" altLang="pl-PL" baseline="0" dirty="0"/>
          </a:p>
        </p:txBody>
      </p:sp>
      <p:sp>
        <p:nvSpPr>
          <p:cNvPr id="7680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3198" indent="-295341">
              <a:defRPr>
                <a:solidFill>
                  <a:schemeClr val="tx1"/>
                </a:solidFill>
                <a:latin typeface="Lato" panose="020F0502020204030203" pitchFamily="34" charset="-18"/>
                <a:cs typeface="Arial" panose="020B0604020202020204" pitchFamily="34" charset="0"/>
              </a:defRPr>
            </a:lvl2pPr>
            <a:lvl3pPr marL="1191322" indent="-233951">
              <a:defRPr>
                <a:solidFill>
                  <a:schemeClr val="tx1"/>
                </a:solidFill>
                <a:latin typeface="Lato" panose="020F0502020204030203" pitchFamily="34" charset="-18"/>
                <a:cs typeface="Arial" panose="020B0604020202020204" pitchFamily="34" charset="0"/>
              </a:defRPr>
            </a:lvl3pPr>
            <a:lvl4pPr marL="1669178" indent="-233951">
              <a:defRPr>
                <a:solidFill>
                  <a:schemeClr val="tx1"/>
                </a:solidFill>
                <a:latin typeface="Lato" panose="020F0502020204030203" pitchFamily="34" charset="-18"/>
                <a:cs typeface="Arial" panose="020B0604020202020204" pitchFamily="34" charset="0"/>
              </a:defRPr>
            </a:lvl4pPr>
            <a:lvl5pPr marL="2147035" indent="-233951">
              <a:defRPr>
                <a:solidFill>
                  <a:schemeClr val="tx1"/>
                </a:solidFill>
                <a:latin typeface="Lato" panose="020F0502020204030203" pitchFamily="34" charset="-18"/>
                <a:cs typeface="Arial" panose="020B0604020202020204" pitchFamily="34" charset="0"/>
              </a:defRPr>
            </a:lvl5pPr>
            <a:lvl6pPr marL="2624891"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2747"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0603"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58459"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B7EB375C-491A-4607-87F5-CA71206CBB6A}" type="slidenum">
              <a:rPr lang="pl-PL" altLang="pl-PL" smtClean="0"/>
              <a:pPr/>
              <a:t>23</a:t>
            </a:fld>
            <a:endParaRPr lang="pl-PL" altLang="pl-PL"/>
          </a:p>
        </p:txBody>
      </p:sp>
    </p:spTree>
    <p:extLst>
      <p:ext uri="{BB962C8B-B14F-4D97-AF65-F5344CB8AC3E}">
        <p14:creationId xmlns:p14="http://schemas.microsoft.com/office/powerpoint/2010/main" val="2703311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dirty="0"/>
              <a:t>Widok</a:t>
            </a:r>
            <a:r>
              <a:rPr lang="pl-PL" altLang="pl-PL" baseline="0" dirty="0"/>
              <a:t> z błoń w kierunku Nowego Miasta. Na pierwszym planie wzgórze wawelskie z zamkiem i katedrą, natomiast kolorem czerwonym wrysowano sylwetę Nowego Miasta, która przy założeniu 150m jako maksymalnej wysokości zabudowy chowa się za wzgórzem wawelskim. </a:t>
            </a:r>
            <a:endParaRPr lang="pl-PL" altLang="pl-PL" dirty="0"/>
          </a:p>
        </p:txBody>
      </p:sp>
      <p:sp>
        <p:nvSpPr>
          <p:cNvPr id="7680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3198" indent="-295341">
              <a:defRPr>
                <a:solidFill>
                  <a:schemeClr val="tx1"/>
                </a:solidFill>
                <a:latin typeface="Lato" panose="020F0502020204030203" pitchFamily="34" charset="-18"/>
                <a:cs typeface="Arial" panose="020B0604020202020204" pitchFamily="34" charset="0"/>
              </a:defRPr>
            </a:lvl2pPr>
            <a:lvl3pPr marL="1191322" indent="-233951">
              <a:defRPr>
                <a:solidFill>
                  <a:schemeClr val="tx1"/>
                </a:solidFill>
                <a:latin typeface="Lato" panose="020F0502020204030203" pitchFamily="34" charset="-18"/>
                <a:cs typeface="Arial" panose="020B0604020202020204" pitchFamily="34" charset="0"/>
              </a:defRPr>
            </a:lvl3pPr>
            <a:lvl4pPr marL="1669178" indent="-233951">
              <a:defRPr>
                <a:solidFill>
                  <a:schemeClr val="tx1"/>
                </a:solidFill>
                <a:latin typeface="Lato" panose="020F0502020204030203" pitchFamily="34" charset="-18"/>
                <a:cs typeface="Arial" panose="020B0604020202020204" pitchFamily="34" charset="0"/>
              </a:defRPr>
            </a:lvl4pPr>
            <a:lvl5pPr marL="2147035" indent="-233951">
              <a:defRPr>
                <a:solidFill>
                  <a:schemeClr val="tx1"/>
                </a:solidFill>
                <a:latin typeface="Lato" panose="020F0502020204030203" pitchFamily="34" charset="-18"/>
                <a:cs typeface="Arial" panose="020B0604020202020204" pitchFamily="34" charset="0"/>
              </a:defRPr>
            </a:lvl5pPr>
            <a:lvl6pPr marL="2624891"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2747"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0603"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58459"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B7EB375C-491A-4607-87F5-CA71206CBB6A}" type="slidenum">
              <a:rPr lang="pl-PL" altLang="pl-PL" smtClean="0"/>
              <a:pPr/>
              <a:t>24</a:t>
            </a:fld>
            <a:endParaRPr lang="pl-PL" altLang="pl-PL"/>
          </a:p>
        </p:txBody>
      </p:sp>
    </p:spTree>
    <p:extLst>
      <p:ext uri="{BB962C8B-B14F-4D97-AF65-F5344CB8AC3E}">
        <p14:creationId xmlns:p14="http://schemas.microsoft.com/office/powerpoint/2010/main" val="15789024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dirty="0"/>
              <a:t>Plansza przedstawiająca syntezę uwarunkowań</a:t>
            </a:r>
            <a:r>
              <a:rPr lang="pl-PL" altLang="pl-PL" baseline="0" dirty="0"/>
              <a:t> – na potrzeby sporządzanego planu miejscowego zostały wnikliwie przeanalizowane uwarunkowania determinujące przyjęte rozwiązania przestrzenne w projekcie planu miejscowego Nowe Miasto. </a:t>
            </a:r>
            <a:endParaRPr lang="pl-PL" altLang="pl-PL" dirty="0"/>
          </a:p>
        </p:txBody>
      </p:sp>
      <p:sp>
        <p:nvSpPr>
          <p:cNvPr id="78852"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3198" indent="-295341">
              <a:defRPr>
                <a:solidFill>
                  <a:schemeClr val="tx1"/>
                </a:solidFill>
                <a:latin typeface="Lato" panose="020F0502020204030203" pitchFamily="34" charset="-18"/>
                <a:cs typeface="Arial" panose="020B0604020202020204" pitchFamily="34" charset="0"/>
              </a:defRPr>
            </a:lvl2pPr>
            <a:lvl3pPr marL="1191322" indent="-233951">
              <a:defRPr>
                <a:solidFill>
                  <a:schemeClr val="tx1"/>
                </a:solidFill>
                <a:latin typeface="Lato" panose="020F0502020204030203" pitchFamily="34" charset="-18"/>
                <a:cs typeface="Arial" panose="020B0604020202020204" pitchFamily="34" charset="0"/>
              </a:defRPr>
            </a:lvl3pPr>
            <a:lvl4pPr marL="1669178" indent="-233951">
              <a:defRPr>
                <a:solidFill>
                  <a:schemeClr val="tx1"/>
                </a:solidFill>
                <a:latin typeface="Lato" panose="020F0502020204030203" pitchFamily="34" charset="-18"/>
                <a:cs typeface="Arial" panose="020B0604020202020204" pitchFamily="34" charset="0"/>
              </a:defRPr>
            </a:lvl4pPr>
            <a:lvl5pPr marL="2147035" indent="-233951">
              <a:defRPr>
                <a:solidFill>
                  <a:schemeClr val="tx1"/>
                </a:solidFill>
                <a:latin typeface="Lato" panose="020F0502020204030203" pitchFamily="34" charset="-18"/>
                <a:cs typeface="Arial" panose="020B0604020202020204" pitchFamily="34" charset="0"/>
              </a:defRPr>
            </a:lvl5pPr>
            <a:lvl6pPr marL="2624891"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2747"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0603"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58459"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C28A61AD-F9C5-428F-A998-502B349C3C54}" type="slidenum">
              <a:rPr lang="pl-PL" altLang="pl-PL" smtClean="0"/>
              <a:pPr/>
              <a:t>25</a:t>
            </a:fld>
            <a:endParaRPr lang="pl-PL" altLang="pl-PL"/>
          </a:p>
        </p:txBody>
      </p:sp>
    </p:spTree>
    <p:extLst>
      <p:ext uri="{BB962C8B-B14F-4D97-AF65-F5344CB8AC3E}">
        <p14:creationId xmlns:p14="http://schemas.microsoft.com/office/powerpoint/2010/main" val="1101021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dirty="0"/>
              <a:t>Kontekst planistyczny, </a:t>
            </a:r>
          </a:p>
          <a:p>
            <a:pPr eaLnBrk="1" hangingPunct="1"/>
            <a:r>
              <a:rPr lang="pl-PL" altLang="pl-PL" dirty="0"/>
              <a:t>Obszar objęty sporządzanym planem objęty jest obowiązującym planem </a:t>
            </a:r>
            <a:r>
              <a:rPr lang="pl-PL" altLang="pl-PL" dirty="0" err="1"/>
              <a:t>Płaszów</a:t>
            </a:r>
            <a:r>
              <a:rPr lang="pl-PL" altLang="pl-PL" dirty="0"/>
              <a:t> – Rybitwy, który jako przeważające przeznaczanie tego terenu wskazuje zabudowę przemysłowo – usługową. Natomiast</a:t>
            </a:r>
            <a:r>
              <a:rPr lang="pl-PL" altLang="pl-PL" baseline="0" dirty="0"/>
              <a:t> w części południowo- wschodniej plan ten wskazuje zabudowę wielorodzinną.  Obowiązujący plan miejscowy </a:t>
            </a:r>
            <a:r>
              <a:rPr lang="pl-PL" altLang="pl-PL" baseline="0" dirty="0" err="1"/>
              <a:t>Płaszów</a:t>
            </a:r>
            <a:r>
              <a:rPr lang="pl-PL" altLang="pl-PL" baseline="0" dirty="0"/>
              <a:t> – Rybitwy został sporządzony zgodnie z wytycznymi dokumentu Studium, które zostało przyjęte stosowną uchwałą Rady Miasta Krakowa z 2003 r. </a:t>
            </a:r>
            <a:r>
              <a:rPr lang="pl-PL" altLang="pl-PL" dirty="0"/>
              <a:t>   </a:t>
            </a:r>
          </a:p>
        </p:txBody>
      </p:sp>
      <p:sp>
        <p:nvSpPr>
          <p:cNvPr id="18436"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70A6B0AB-06A3-45A0-B532-3FE37F9EB639}" type="slidenum">
              <a:rPr lang="pl-PL" altLang="pl-PL" smtClean="0"/>
              <a:pPr/>
              <a:t>26</a:t>
            </a:fld>
            <a:endParaRPr lang="pl-PL" altLang="pl-PL"/>
          </a:p>
        </p:txBody>
      </p:sp>
    </p:spTree>
    <p:extLst>
      <p:ext uri="{BB962C8B-B14F-4D97-AF65-F5344CB8AC3E}">
        <p14:creationId xmlns:p14="http://schemas.microsoft.com/office/powerpoint/2010/main" val="2721580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ymbol zastępczy obrazu slajdu 1">
            <a:extLst>
              <a:ext uri="{FF2B5EF4-FFF2-40B4-BE49-F238E27FC236}">
                <a16:creationId xmlns:a16="http://schemas.microsoft.com/office/drawing/2014/main" id="{008A9A12-1F57-4F45-BC8E-9D7C1D6D4B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Symbol zastępczy notatek 2">
            <a:extLst>
              <a:ext uri="{FF2B5EF4-FFF2-40B4-BE49-F238E27FC236}">
                <a16:creationId xmlns:a16="http://schemas.microsoft.com/office/drawing/2014/main" id="{DBD18512-24B7-445B-AFF3-242A33AA2D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882305">
              <a:defRPr/>
            </a:pPr>
            <a:r>
              <a:rPr lang="pl-PL" altLang="pl-PL" dirty="0"/>
              <a:t>Dokument Studium – plansza K1 , która obszar planu wskazuje jako STRATEGICZNY PROJEKT MIEJSKI</a:t>
            </a:r>
          </a:p>
          <a:p>
            <a:pPr eaLnBrk="1" hangingPunct="1"/>
            <a:endParaRPr lang="pl-PL" altLang="pl-PL" dirty="0"/>
          </a:p>
          <a:p>
            <a:pPr eaLnBrk="1" hangingPunct="1"/>
            <a:r>
              <a:rPr lang="pl-PL" altLang="pl-PL" dirty="0"/>
              <a:t>Dokument Studium wskazuje:</a:t>
            </a:r>
          </a:p>
        </p:txBody>
      </p:sp>
      <p:sp>
        <p:nvSpPr>
          <p:cNvPr id="24580" name="Symbol zastępczy numeru slajdu 3">
            <a:extLst>
              <a:ext uri="{FF2B5EF4-FFF2-40B4-BE49-F238E27FC236}">
                <a16:creationId xmlns:a16="http://schemas.microsoft.com/office/drawing/2014/main" id="{3BADF90F-AC8E-4946-8912-9B058A09F56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34589CB6-0390-4158-944B-6CE756FBEB5D}" type="slidenum">
              <a:rPr lang="pl-PL" altLang="pl-PL">
                <a:solidFill>
                  <a:prstClr val="black"/>
                </a:solidFill>
              </a:rPr>
              <a:pPr defTabSz="955712" eaLnBrk="0" fontAlgn="base" hangingPunct="0">
                <a:spcBef>
                  <a:spcPct val="0"/>
                </a:spcBef>
                <a:spcAft>
                  <a:spcPct val="0"/>
                </a:spcAft>
                <a:defRPr/>
              </a:pPr>
              <a:t>27</a:t>
            </a:fld>
            <a:endParaRPr lang="pl-PL" altLang="pl-PL">
              <a:solidFill>
                <a:prstClr val="black"/>
              </a:solidFill>
            </a:endParaRPr>
          </a:p>
        </p:txBody>
      </p:sp>
    </p:spTree>
    <p:extLst>
      <p:ext uri="{BB962C8B-B14F-4D97-AF65-F5344CB8AC3E}">
        <p14:creationId xmlns:p14="http://schemas.microsoft.com/office/powerpoint/2010/main" val="21313994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dirty="0"/>
              <a:t>Dokument Studium dla terenów objętych planem na południe od ulic </a:t>
            </a:r>
            <a:r>
              <a:rPr lang="pl-PL" altLang="pl-PL" dirty="0" err="1"/>
              <a:t>Botewa</a:t>
            </a:r>
            <a:r>
              <a:rPr lang="pl-PL" altLang="pl-PL" dirty="0"/>
              <a:t> i </a:t>
            </a:r>
            <a:r>
              <a:rPr lang="pl-PL" altLang="pl-PL" dirty="0" err="1"/>
              <a:t>Śliwiaka</a:t>
            </a:r>
            <a:r>
              <a:rPr lang="pl-PL" altLang="pl-PL" dirty="0"/>
              <a:t> jako główny kierunek zmian w zagospodarowaniu wskazuje tereny usługowe o maksymalnej wysokości zabudowy do 40m, natomiast w centralnej części obszaru planu wskazuje tereny zabudowy mieszkaniowo-usługowej o wysokości od 25m do 250m. Tereny te przedzielone </a:t>
            </a:r>
            <a:r>
              <a:rPr lang="pl-PL" altLang="pl-PL" dirty="0" err="1"/>
              <a:t>sa</a:t>
            </a:r>
            <a:r>
              <a:rPr lang="pl-PL" altLang="pl-PL" dirty="0"/>
              <a:t> Terenem zieleni nieurządzonej ZR.</a:t>
            </a:r>
          </a:p>
          <a:p>
            <a:pPr eaLnBrk="1" hangingPunct="1"/>
            <a:r>
              <a:rPr lang="pl-PL" altLang="pl-PL" dirty="0"/>
              <a:t>W południowej części obszaru planu Studium jako główny kierunek wskazuje zabudowę usługową. </a:t>
            </a:r>
          </a:p>
        </p:txBody>
      </p:sp>
      <p:sp>
        <p:nvSpPr>
          <p:cNvPr id="8704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3198" indent="-295341">
              <a:defRPr>
                <a:solidFill>
                  <a:schemeClr val="tx1"/>
                </a:solidFill>
                <a:latin typeface="Lato" panose="020F0502020204030203" pitchFamily="34" charset="-18"/>
                <a:cs typeface="Arial" panose="020B0604020202020204" pitchFamily="34" charset="0"/>
              </a:defRPr>
            </a:lvl2pPr>
            <a:lvl3pPr marL="1191322" indent="-233951">
              <a:defRPr>
                <a:solidFill>
                  <a:schemeClr val="tx1"/>
                </a:solidFill>
                <a:latin typeface="Lato" panose="020F0502020204030203" pitchFamily="34" charset="-18"/>
                <a:cs typeface="Arial" panose="020B0604020202020204" pitchFamily="34" charset="0"/>
              </a:defRPr>
            </a:lvl3pPr>
            <a:lvl4pPr marL="1669178" indent="-233951">
              <a:defRPr>
                <a:solidFill>
                  <a:schemeClr val="tx1"/>
                </a:solidFill>
                <a:latin typeface="Lato" panose="020F0502020204030203" pitchFamily="34" charset="-18"/>
                <a:cs typeface="Arial" panose="020B0604020202020204" pitchFamily="34" charset="0"/>
              </a:defRPr>
            </a:lvl4pPr>
            <a:lvl5pPr marL="2147035" indent="-233951">
              <a:defRPr>
                <a:solidFill>
                  <a:schemeClr val="tx1"/>
                </a:solidFill>
                <a:latin typeface="Lato" panose="020F0502020204030203" pitchFamily="34" charset="-18"/>
                <a:cs typeface="Arial" panose="020B0604020202020204" pitchFamily="34" charset="0"/>
              </a:defRPr>
            </a:lvl5pPr>
            <a:lvl6pPr marL="2624891"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2747"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0603"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58459"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E2AB7154-8747-42F8-BC0D-6CE1887DE45D}" type="slidenum">
              <a:rPr lang="pl-PL" altLang="pl-PL" smtClean="0"/>
              <a:pPr/>
              <a:t>28</a:t>
            </a:fld>
            <a:endParaRPr lang="pl-PL" altLang="pl-PL"/>
          </a:p>
        </p:txBody>
      </p:sp>
    </p:spTree>
    <p:extLst>
      <p:ext uri="{BB962C8B-B14F-4D97-AF65-F5344CB8AC3E}">
        <p14:creationId xmlns:p14="http://schemas.microsoft.com/office/powerpoint/2010/main" val="18350696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ymbol zastępczy obrazu slajdu 1">
            <a:extLst>
              <a:ext uri="{FF2B5EF4-FFF2-40B4-BE49-F238E27FC236}">
                <a16:creationId xmlns:a16="http://schemas.microsoft.com/office/drawing/2014/main" id="{8D768981-4A43-43AA-8A74-B31B8FB7F90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Symbol zastępczy notatek 2">
            <a:extLst>
              <a:ext uri="{FF2B5EF4-FFF2-40B4-BE49-F238E27FC236}">
                <a16:creationId xmlns:a16="http://schemas.microsoft.com/office/drawing/2014/main" id="{B27A4DDF-3FED-4BBF-AD7C-1979B51480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a:t>Istniejąca struktura zabudowy miasta oraz granice planu </a:t>
            </a:r>
          </a:p>
        </p:txBody>
      </p:sp>
      <p:sp>
        <p:nvSpPr>
          <p:cNvPr id="43012" name="Symbol zastępczy numeru slajdu 3">
            <a:extLst>
              <a:ext uri="{FF2B5EF4-FFF2-40B4-BE49-F238E27FC236}">
                <a16:creationId xmlns:a16="http://schemas.microsoft.com/office/drawing/2014/main" id="{23E248F9-C6B6-4DDF-AB2A-759614EE16E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eaLnBrk="0" fontAlgn="base" hangingPunct="0">
              <a:spcBef>
                <a:spcPct val="0"/>
              </a:spcBef>
              <a:spcAft>
                <a:spcPct val="0"/>
              </a:spcAft>
              <a:defRPr/>
            </a:pPr>
            <a:fld id="{327117FB-7031-4398-A319-75B39315F83F}" type="slidenum">
              <a:rPr lang="pl-PL" altLang="pl-PL" smtClean="0">
                <a:solidFill>
                  <a:prstClr val="black"/>
                </a:solidFill>
              </a:rPr>
              <a:pPr eaLnBrk="0" fontAlgn="base" hangingPunct="0">
                <a:spcBef>
                  <a:spcPct val="0"/>
                </a:spcBef>
                <a:spcAft>
                  <a:spcPct val="0"/>
                </a:spcAft>
                <a:defRPr/>
              </a:pPr>
              <a:t>29</a:t>
            </a:fld>
            <a:endParaRPr lang="pl-PL" altLang="pl-PL">
              <a:solidFill>
                <a:prstClr val="black"/>
              </a:solidFill>
            </a:endParaRPr>
          </a:p>
        </p:txBody>
      </p:sp>
    </p:spTree>
    <p:extLst>
      <p:ext uri="{BB962C8B-B14F-4D97-AF65-F5344CB8AC3E}">
        <p14:creationId xmlns:p14="http://schemas.microsoft.com/office/powerpoint/2010/main" val="4050960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a:t>Obszar objęty granicami planu położony jest w południowo wschodniej części miasta. </a:t>
            </a:r>
          </a:p>
        </p:txBody>
      </p:sp>
      <p:sp>
        <p:nvSpPr>
          <p:cNvPr id="21508"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3198" indent="-295341">
              <a:defRPr>
                <a:solidFill>
                  <a:schemeClr val="tx1"/>
                </a:solidFill>
                <a:latin typeface="Lato" panose="020F0502020204030203" pitchFamily="34" charset="-18"/>
                <a:cs typeface="Arial" panose="020B0604020202020204" pitchFamily="34" charset="0"/>
              </a:defRPr>
            </a:lvl2pPr>
            <a:lvl3pPr marL="1191322" indent="-233951">
              <a:defRPr>
                <a:solidFill>
                  <a:schemeClr val="tx1"/>
                </a:solidFill>
                <a:latin typeface="Lato" panose="020F0502020204030203" pitchFamily="34" charset="-18"/>
                <a:cs typeface="Arial" panose="020B0604020202020204" pitchFamily="34" charset="0"/>
              </a:defRPr>
            </a:lvl3pPr>
            <a:lvl4pPr marL="1669178" indent="-233951">
              <a:defRPr>
                <a:solidFill>
                  <a:schemeClr val="tx1"/>
                </a:solidFill>
                <a:latin typeface="Lato" panose="020F0502020204030203" pitchFamily="34" charset="-18"/>
                <a:cs typeface="Arial" panose="020B0604020202020204" pitchFamily="34" charset="0"/>
              </a:defRPr>
            </a:lvl4pPr>
            <a:lvl5pPr marL="2147035" indent="-233951">
              <a:defRPr>
                <a:solidFill>
                  <a:schemeClr val="tx1"/>
                </a:solidFill>
                <a:latin typeface="Lato" panose="020F0502020204030203" pitchFamily="34" charset="-18"/>
                <a:cs typeface="Arial" panose="020B0604020202020204" pitchFamily="34" charset="0"/>
              </a:defRPr>
            </a:lvl5pPr>
            <a:lvl6pPr marL="2624891"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2747"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0603"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58459"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D569406F-DF0C-406C-8104-DA52ABE70BAE}" type="slidenum">
              <a:rPr lang="pl-PL" altLang="pl-PL" smtClean="0"/>
              <a:pPr/>
              <a:t>3</a:t>
            </a:fld>
            <a:endParaRPr lang="pl-PL" altLang="pl-PL"/>
          </a:p>
        </p:txBody>
      </p:sp>
    </p:spTree>
    <p:extLst>
      <p:ext uri="{BB962C8B-B14F-4D97-AF65-F5344CB8AC3E}">
        <p14:creationId xmlns:p14="http://schemas.microsoft.com/office/powerpoint/2010/main" val="3260297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ymbol zastępczy obrazu slajdu 1">
            <a:extLst>
              <a:ext uri="{FF2B5EF4-FFF2-40B4-BE49-F238E27FC236}">
                <a16:creationId xmlns:a16="http://schemas.microsoft.com/office/drawing/2014/main" id="{BAFF6A71-9531-4C59-B786-ACA661A40F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Symbol zastępczy notatek 2">
            <a:extLst>
              <a:ext uri="{FF2B5EF4-FFF2-40B4-BE49-F238E27FC236}">
                <a16:creationId xmlns:a16="http://schemas.microsoft.com/office/drawing/2014/main" id="{F2D04E78-772C-49D4-AA9A-0DD4094CD1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a:t>Cel sporządzanego planu miejscowego Nowe Miasto</a:t>
            </a:r>
          </a:p>
        </p:txBody>
      </p:sp>
      <p:sp>
        <p:nvSpPr>
          <p:cNvPr id="25604" name="Symbol zastępczy numeru slajdu 3">
            <a:extLst>
              <a:ext uri="{FF2B5EF4-FFF2-40B4-BE49-F238E27FC236}">
                <a16:creationId xmlns:a16="http://schemas.microsoft.com/office/drawing/2014/main" id="{F8C5476F-37EC-4CCB-8E83-61A680A8B2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3198" indent="-295341">
              <a:defRPr>
                <a:solidFill>
                  <a:schemeClr val="tx1"/>
                </a:solidFill>
                <a:latin typeface="Lato" panose="020F0502020204030203" pitchFamily="34" charset="-18"/>
                <a:cs typeface="Arial" panose="020B0604020202020204" pitchFamily="34" charset="0"/>
              </a:defRPr>
            </a:lvl2pPr>
            <a:lvl3pPr marL="1191322" indent="-233951">
              <a:defRPr>
                <a:solidFill>
                  <a:schemeClr val="tx1"/>
                </a:solidFill>
                <a:latin typeface="Lato" panose="020F0502020204030203" pitchFamily="34" charset="-18"/>
                <a:cs typeface="Arial" panose="020B0604020202020204" pitchFamily="34" charset="0"/>
              </a:defRPr>
            </a:lvl3pPr>
            <a:lvl4pPr marL="1669178" indent="-233951">
              <a:defRPr>
                <a:solidFill>
                  <a:schemeClr val="tx1"/>
                </a:solidFill>
                <a:latin typeface="Lato" panose="020F0502020204030203" pitchFamily="34" charset="-18"/>
                <a:cs typeface="Arial" panose="020B0604020202020204" pitchFamily="34" charset="0"/>
              </a:defRPr>
            </a:lvl4pPr>
            <a:lvl5pPr marL="2147035" indent="-233951">
              <a:defRPr>
                <a:solidFill>
                  <a:schemeClr val="tx1"/>
                </a:solidFill>
                <a:latin typeface="Lato" panose="020F0502020204030203" pitchFamily="34" charset="-18"/>
                <a:cs typeface="Arial" panose="020B0604020202020204" pitchFamily="34" charset="0"/>
              </a:defRPr>
            </a:lvl5pPr>
            <a:lvl6pPr marL="2624891"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2747"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0603"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58459"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86DC4470-9451-4BB7-B2CD-2358B292906B}" type="slidenum">
              <a:rPr lang="pl-PL" altLang="pl-PL">
                <a:solidFill>
                  <a:prstClr val="black"/>
                </a:solidFill>
              </a:rPr>
              <a:pPr defTabSz="955712" eaLnBrk="0" fontAlgn="base" hangingPunct="0">
                <a:spcBef>
                  <a:spcPct val="0"/>
                </a:spcBef>
                <a:spcAft>
                  <a:spcPct val="0"/>
                </a:spcAft>
                <a:defRPr/>
              </a:pPr>
              <a:t>30</a:t>
            </a:fld>
            <a:endParaRPr lang="pl-PL" altLang="pl-PL">
              <a:solidFill>
                <a:prstClr val="black"/>
              </a:solidFill>
            </a:endParaRPr>
          </a:p>
        </p:txBody>
      </p:sp>
    </p:spTree>
    <p:extLst>
      <p:ext uri="{BB962C8B-B14F-4D97-AF65-F5344CB8AC3E}">
        <p14:creationId xmlns:p14="http://schemas.microsoft.com/office/powerpoint/2010/main" val="25450635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ymbol zastępczy obrazu slajdu 1">
            <a:extLst>
              <a:ext uri="{FF2B5EF4-FFF2-40B4-BE49-F238E27FC236}">
                <a16:creationId xmlns:a16="http://schemas.microsoft.com/office/drawing/2014/main" id="{9BFB2AF7-4513-4C70-BA28-C4ED2D57B8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Symbol zastępczy notatek 2">
            <a:extLst>
              <a:ext uri="{FF2B5EF4-FFF2-40B4-BE49-F238E27FC236}">
                <a16:creationId xmlns:a16="http://schemas.microsoft.com/office/drawing/2014/main" id="{DBB9EB4F-CFBF-4DBE-817D-771B533927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dirty="0"/>
              <a:t>Po przeanalizowaniu uwarunkowań została opracowany</a:t>
            </a:r>
            <a:r>
              <a:rPr lang="pl-PL" altLang="pl-PL" baseline="0" dirty="0"/>
              <a:t> projekt planu. Obecnie projekt planu uzyskał wymagane ustawą o planowaniu i zagospodarowaniu niezbędne pozytywne opinie i uzgodnienia i będzie w najbliższym czasie wyłożony do publicznego wglądu. </a:t>
            </a:r>
            <a:endParaRPr lang="pl-PL" altLang="pl-PL" dirty="0"/>
          </a:p>
        </p:txBody>
      </p:sp>
      <p:sp>
        <p:nvSpPr>
          <p:cNvPr id="49156" name="Symbol zastępczy numeru slajdu 3">
            <a:extLst>
              <a:ext uri="{FF2B5EF4-FFF2-40B4-BE49-F238E27FC236}">
                <a16:creationId xmlns:a16="http://schemas.microsoft.com/office/drawing/2014/main" id="{31CF6E7F-C188-4E28-895C-ACC78ED950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057E93C9-C821-4E6D-B44F-1559BB1B839C}" type="slidenum">
              <a:rPr lang="pl-PL" altLang="pl-PL">
                <a:solidFill>
                  <a:prstClr val="black"/>
                </a:solidFill>
              </a:rPr>
              <a:pPr defTabSz="955712" eaLnBrk="0" fontAlgn="base" hangingPunct="0">
                <a:spcBef>
                  <a:spcPct val="0"/>
                </a:spcBef>
                <a:spcAft>
                  <a:spcPct val="0"/>
                </a:spcAft>
                <a:defRPr/>
              </a:pPr>
              <a:t>31</a:t>
            </a:fld>
            <a:endParaRPr lang="pl-PL" altLang="pl-PL">
              <a:solidFill>
                <a:prstClr val="black"/>
              </a:solidFill>
            </a:endParaRPr>
          </a:p>
        </p:txBody>
      </p:sp>
    </p:spTree>
    <p:extLst>
      <p:ext uri="{BB962C8B-B14F-4D97-AF65-F5344CB8AC3E}">
        <p14:creationId xmlns:p14="http://schemas.microsoft.com/office/powerpoint/2010/main" val="684407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ymbol zastępczy obrazu slajdu 1">
            <a:extLst>
              <a:ext uri="{FF2B5EF4-FFF2-40B4-BE49-F238E27FC236}">
                <a16:creationId xmlns:a16="http://schemas.microsoft.com/office/drawing/2014/main" id="{8037567C-7DFF-4895-A03B-BCE31B2F262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Symbol zastępczy notatek 2">
            <a:extLst>
              <a:ext uri="{FF2B5EF4-FFF2-40B4-BE49-F238E27FC236}">
                <a16:creationId xmlns:a16="http://schemas.microsoft.com/office/drawing/2014/main" id="{E6FD5FFA-D651-499E-A238-9C4730C95A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dirty="0"/>
              <a:t>Główne założenia,  w części centralnej obszaru planu został wyznaczony plac miejski oraz główne osie kompozycyjne relacji wschód zachód oraz północ południe</a:t>
            </a:r>
          </a:p>
        </p:txBody>
      </p:sp>
      <p:sp>
        <p:nvSpPr>
          <p:cNvPr id="55300" name="Symbol zastępczy numeru slajdu 3">
            <a:extLst>
              <a:ext uri="{FF2B5EF4-FFF2-40B4-BE49-F238E27FC236}">
                <a16:creationId xmlns:a16="http://schemas.microsoft.com/office/drawing/2014/main" id="{82CA4E7F-FE90-455C-B98D-83415077577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7ECC5A7E-E414-4977-B876-F34B32617225}" type="slidenum">
              <a:rPr lang="pl-PL" altLang="pl-PL">
                <a:solidFill>
                  <a:prstClr val="black"/>
                </a:solidFill>
              </a:rPr>
              <a:pPr defTabSz="955712" eaLnBrk="0" fontAlgn="base" hangingPunct="0">
                <a:spcBef>
                  <a:spcPct val="0"/>
                </a:spcBef>
                <a:spcAft>
                  <a:spcPct val="0"/>
                </a:spcAft>
                <a:defRPr/>
              </a:pPr>
              <a:t>32</a:t>
            </a:fld>
            <a:endParaRPr lang="pl-PL" altLang="pl-PL">
              <a:solidFill>
                <a:prstClr val="black"/>
              </a:solidFill>
            </a:endParaRPr>
          </a:p>
        </p:txBody>
      </p:sp>
    </p:spTree>
    <p:extLst>
      <p:ext uri="{BB962C8B-B14F-4D97-AF65-F5344CB8AC3E}">
        <p14:creationId xmlns:p14="http://schemas.microsoft.com/office/powerpoint/2010/main" val="24225969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ymbol zastępczy obrazu slajdu 1">
            <a:extLst>
              <a:ext uri="{FF2B5EF4-FFF2-40B4-BE49-F238E27FC236}">
                <a16:creationId xmlns:a16="http://schemas.microsoft.com/office/drawing/2014/main" id="{07D4C38B-8686-46D2-B7D3-179A0A1D00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Symbol zastępczy notatek 2">
            <a:extLst>
              <a:ext uri="{FF2B5EF4-FFF2-40B4-BE49-F238E27FC236}">
                <a16:creationId xmlns:a16="http://schemas.microsoft.com/office/drawing/2014/main" id="{CF587D8F-4D4F-4672-B494-FDFD7D1D51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a:t>W celu podkreślenia wyznaczonych osi kompozycyjnych w projekcie planu zostały wyznaczone tereny zieleni publicznej oraz ciągi piesze</a:t>
            </a:r>
          </a:p>
        </p:txBody>
      </p:sp>
      <p:sp>
        <p:nvSpPr>
          <p:cNvPr id="57348" name="Symbol zastępczy numeru slajdu 3">
            <a:extLst>
              <a:ext uri="{FF2B5EF4-FFF2-40B4-BE49-F238E27FC236}">
                <a16:creationId xmlns:a16="http://schemas.microsoft.com/office/drawing/2014/main" id="{1560C00C-B750-4E58-A8F5-E285D11473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AC0E7A33-A9F7-48B0-92BD-3B9E8CF3E4D9}" type="slidenum">
              <a:rPr lang="pl-PL" altLang="pl-PL">
                <a:solidFill>
                  <a:prstClr val="black"/>
                </a:solidFill>
              </a:rPr>
              <a:pPr defTabSz="955712" eaLnBrk="0" fontAlgn="base" hangingPunct="0">
                <a:spcBef>
                  <a:spcPct val="0"/>
                </a:spcBef>
                <a:spcAft>
                  <a:spcPct val="0"/>
                </a:spcAft>
                <a:defRPr/>
              </a:pPr>
              <a:t>33</a:t>
            </a:fld>
            <a:endParaRPr lang="pl-PL" altLang="pl-PL">
              <a:solidFill>
                <a:prstClr val="black"/>
              </a:solidFill>
            </a:endParaRPr>
          </a:p>
        </p:txBody>
      </p:sp>
    </p:spTree>
    <p:extLst>
      <p:ext uri="{BB962C8B-B14F-4D97-AF65-F5344CB8AC3E}">
        <p14:creationId xmlns:p14="http://schemas.microsoft.com/office/powerpoint/2010/main" val="3607359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ymbol zastępczy obrazu slajdu 1">
            <a:extLst>
              <a:ext uri="{FF2B5EF4-FFF2-40B4-BE49-F238E27FC236}">
                <a16:creationId xmlns:a16="http://schemas.microsoft.com/office/drawing/2014/main" id="{28C59685-6CEC-4B62-8A69-EB00419D56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Symbol zastępczy notatek 2">
            <a:extLst>
              <a:ext uri="{FF2B5EF4-FFF2-40B4-BE49-F238E27FC236}">
                <a16:creationId xmlns:a16="http://schemas.microsoft.com/office/drawing/2014/main" id="{C0EA1E99-098B-419D-A595-219DE323A6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a:t>W nawiązaniu do wyznaczonych osii kompozycyjnych została wyznaczone siatka ulic</a:t>
            </a:r>
          </a:p>
        </p:txBody>
      </p:sp>
      <p:sp>
        <p:nvSpPr>
          <p:cNvPr id="59396" name="Symbol zastępczy numeru slajdu 3">
            <a:extLst>
              <a:ext uri="{FF2B5EF4-FFF2-40B4-BE49-F238E27FC236}">
                <a16:creationId xmlns:a16="http://schemas.microsoft.com/office/drawing/2014/main" id="{03122347-463E-4449-AE7D-EF847B06A9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4530DF61-6173-4C09-AC5E-83E75F1B120E}" type="slidenum">
              <a:rPr lang="pl-PL" altLang="pl-PL">
                <a:solidFill>
                  <a:prstClr val="black"/>
                </a:solidFill>
              </a:rPr>
              <a:pPr defTabSz="955712" eaLnBrk="0" fontAlgn="base" hangingPunct="0">
                <a:spcBef>
                  <a:spcPct val="0"/>
                </a:spcBef>
                <a:spcAft>
                  <a:spcPct val="0"/>
                </a:spcAft>
                <a:defRPr/>
              </a:pPr>
              <a:t>34</a:t>
            </a:fld>
            <a:endParaRPr lang="pl-PL" altLang="pl-PL">
              <a:solidFill>
                <a:prstClr val="black"/>
              </a:solidFill>
            </a:endParaRPr>
          </a:p>
        </p:txBody>
      </p:sp>
    </p:spTree>
    <p:extLst>
      <p:ext uri="{BB962C8B-B14F-4D97-AF65-F5344CB8AC3E}">
        <p14:creationId xmlns:p14="http://schemas.microsoft.com/office/powerpoint/2010/main" val="29247907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ymbol zastępczy obrazu slajdu 1">
            <a:extLst>
              <a:ext uri="{FF2B5EF4-FFF2-40B4-BE49-F238E27FC236}">
                <a16:creationId xmlns:a16="http://schemas.microsoft.com/office/drawing/2014/main" id="{9139F45F-8FA4-46D5-B473-44CD8893DE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Symbol zastępczy notatek 2">
            <a:extLst>
              <a:ext uri="{FF2B5EF4-FFF2-40B4-BE49-F238E27FC236}">
                <a16:creationId xmlns:a16="http://schemas.microsoft.com/office/drawing/2014/main" id="{C22BD264-39A7-44F0-94A5-7AABFFC018C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a:t>Powstała siatka ulic, która podzieliła obszar planu na kwartały zabudowy </a:t>
            </a:r>
          </a:p>
        </p:txBody>
      </p:sp>
      <p:sp>
        <p:nvSpPr>
          <p:cNvPr id="61444" name="Symbol zastępczy numeru slajdu 3">
            <a:extLst>
              <a:ext uri="{FF2B5EF4-FFF2-40B4-BE49-F238E27FC236}">
                <a16:creationId xmlns:a16="http://schemas.microsoft.com/office/drawing/2014/main" id="{039F5B22-4941-43BC-8CA1-92D9709718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12D48B17-73FB-4D19-B150-A2E41F3D792E}" type="slidenum">
              <a:rPr lang="pl-PL" altLang="pl-PL">
                <a:solidFill>
                  <a:prstClr val="black"/>
                </a:solidFill>
              </a:rPr>
              <a:pPr defTabSz="955712" eaLnBrk="0" fontAlgn="base" hangingPunct="0">
                <a:spcBef>
                  <a:spcPct val="0"/>
                </a:spcBef>
                <a:spcAft>
                  <a:spcPct val="0"/>
                </a:spcAft>
                <a:defRPr/>
              </a:pPr>
              <a:t>35</a:t>
            </a:fld>
            <a:endParaRPr lang="pl-PL" altLang="pl-PL">
              <a:solidFill>
                <a:prstClr val="black"/>
              </a:solidFill>
            </a:endParaRPr>
          </a:p>
        </p:txBody>
      </p:sp>
    </p:spTree>
    <p:extLst>
      <p:ext uri="{BB962C8B-B14F-4D97-AF65-F5344CB8AC3E}">
        <p14:creationId xmlns:p14="http://schemas.microsoft.com/office/powerpoint/2010/main" val="5939740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ymbol zastępczy obrazu slajdu 1">
            <a:extLst>
              <a:ext uri="{FF2B5EF4-FFF2-40B4-BE49-F238E27FC236}">
                <a16:creationId xmlns:a16="http://schemas.microsoft.com/office/drawing/2014/main" id="{A74B3732-83A0-476F-834D-038348D643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Symbol zastępczy notatek 2">
            <a:extLst>
              <a:ext uri="{FF2B5EF4-FFF2-40B4-BE49-F238E27FC236}">
                <a16:creationId xmlns:a16="http://schemas.microsoft.com/office/drawing/2014/main" id="{72769977-F719-4941-A86E-FDF947ED3D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dirty="0"/>
              <a:t>Na zamknięciu głównych osi kompozycyjnych zostały wyznaczone obszary usług publicznych, w zachodniej części pod obiekty kultury – teren o powierzchni ok 3,5ha, oraz we wschodniej części teren pod usługi sportu i rekreacji., Obiekty te realizowane</a:t>
            </a:r>
            <a:r>
              <a:rPr lang="pl-PL" altLang="pl-PL" baseline="0" dirty="0"/>
              <a:t> na zamknięciu osi kompozycyjnych poprzez swoją funkcję i gabaryt będą w mogły w przyszłości stanowić swoiste ikony tego miejsca – obiekty o znaczeniu metropolitarnym. </a:t>
            </a:r>
          </a:p>
          <a:p>
            <a:pPr eaLnBrk="1" hangingPunct="1"/>
            <a:r>
              <a:rPr lang="pl-PL" altLang="pl-PL" dirty="0"/>
              <a:t>W części centralnej nieopodal głównego placu miejskiego zostały wyznaczone 4 tereny usług publicznych. W kierunku północnym oś zamyka park publiczny wzdłuż rzeki Drwiny. </a:t>
            </a:r>
          </a:p>
        </p:txBody>
      </p:sp>
      <p:sp>
        <p:nvSpPr>
          <p:cNvPr id="63492" name="Symbol zastępczy numeru slajdu 3">
            <a:extLst>
              <a:ext uri="{FF2B5EF4-FFF2-40B4-BE49-F238E27FC236}">
                <a16:creationId xmlns:a16="http://schemas.microsoft.com/office/drawing/2014/main" id="{5F4C7659-5421-4AD9-A386-F1AB28C704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E2173B5C-06F6-4AF0-B8F8-93321E5EE7E8}" type="slidenum">
              <a:rPr lang="pl-PL" altLang="pl-PL">
                <a:solidFill>
                  <a:prstClr val="black"/>
                </a:solidFill>
              </a:rPr>
              <a:pPr defTabSz="955712" eaLnBrk="0" fontAlgn="base" hangingPunct="0">
                <a:spcBef>
                  <a:spcPct val="0"/>
                </a:spcBef>
                <a:spcAft>
                  <a:spcPct val="0"/>
                </a:spcAft>
                <a:defRPr/>
              </a:pPr>
              <a:t>36</a:t>
            </a:fld>
            <a:endParaRPr lang="pl-PL" altLang="pl-PL">
              <a:solidFill>
                <a:prstClr val="black"/>
              </a:solidFill>
            </a:endParaRPr>
          </a:p>
        </p:txBody>
      </p:sp>
    </p:spTree>
    <p:extLst>
      <p:ext uri="{BB962C8B-B14F-4D97-AF65-F5344CB8AC3E}">
        <p14:creationId xmlns:p14="http://schemas.microsoft.com/office/powerpoint/2010/main" val="11244266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ymbol zastępczy obrazu slajdu 1">
            <a:extLst>
              <a:ext uri="{FF2B5EF4-FFF2-40B4-BE49-F238E27FC236}">
                <a16:creationId xmlns:a16="http://schemas.microsoft.com/office/drawing/2014/main" id="{99F1BC74-7B79-4297-BDBE-C41CCCD899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Symbol zastępczy notatek 2">
            <a:extLst>
              <a:ext uri="{FF2B5EF4-FFF2-40B4-BE49-F238E27FC236}">
                <a16:creationId xmlns:a16="http://schemas.microsoft.com/office/drawing/2014/main" id="{76191FE7-960C-4BA9-83CB-406F1E6E37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a:t>W tak wyznaczone kwartały zabudowy zostały wrysowane linie zabudowy które w zasadniczy sposób determinują nowy układ urbanistyczny tej części miasta. </a:t>
            </a:r>
          </a:p>
        </p:txBody>
      </p:sp>
      <p:sp>
        <p:nvSpPr>
          <p:cNvPr id="65540" name="Symbol zastępczy numeru slajdu 3">
            <a:extLst>
              <a:ext uri="{FF2B5EF4-FFF2-40B4-BE49-F238E27FC236}">
                <a16:creationId xmlns:a16="http://schemas.microsoft.com/office/drawing/2014/main" id="{B7F9C0DE-F87C-4CE6-804B-FD5BD06402A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3F049034-042F-4004-BC09-8AA77D64F701}" type="slidenum">
              <a:rPr lang="pl-PL" altLang="pl-PL">
                <a:solidFill>
                  <a:prstClr val="black"/>
                </a:solidFill>
              </a:rPr>
              <a:pPr defTabSz="955712" eaLnBrk="0" fontAlgn="base" hangingPunct="0">
                <a:spcBef>
                  <a:spcPct val="0"/>
                </a:spcBef>
                <a:spcAft>
                  <a:spcPct val="0"/>
                </a:spcAft>
                <a:defRPr/>
              </a:pPr>
              <a:t>37</a:t>
            </a:fld>
            <a:endParaRPr lang="pl-PL" altLang="pl-PL">
              <a:solidFill>
                <a:prstClr val="black"/>
              </a:solidFill>
            </a:endParaRPr>
          </a:p>
        </p:txBody>
      </p:sp>
    </p:spTree>
    <p:extLst>
      <p:ext uri="{BB962C8B-B14F-4D97-AF65-F5344CB8AC3E}">
        <p14:creationId xmlns:p14="http://schemas.microsoft.com/office/powerpoint/2010/main" val="302825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a:t>Planowana struktura zabudowy w istniejącej strukturze miasta, </a:t>
            </a:r>
          </a:p>
          <a:p>
            <a:pPr eaLnBrk="1" hangingPunct="1"/>
            <a:r>
              <a:rPr lang="pl-PL" altLang="pl-PL"/>
              <a:t>Układ urbanistyczny Starego miasta, układ urbanistyczny centrum nowej starej huty oraz układ urbanistyczny nowego miasta</a:t>
            </a:r>
          </a:p>
        </p:txBody>
      </p:sp>
      <p:sp>
        <p:nvSpPr>
          <p:cNvPr id="10752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3198" indent="-295341">
              <a:defRPr>
                <a:solidFill>
                  <a:schemeClr val="tx1"/>
                </a:solidFill>
                <a:latin typeface="Lato" panose="020F0502020204030203" pitchFamily="34" charset="-18"/>
                <a:cs typeface="Arial" panose="020B0604020202020204" pitchFamily="34" charset="0"/>
              </a:defRPr>
            </a:lvl2pPr>
            <a:lvl3pPr marL="1191322" indent="-233951">
              <a:defRPr>
                <a:solidFill>
                  <a:schemeClr val="tx1"/>
                </a:solidFill>
                <a:latin typeface="Lato" panose="020F0502020204030203" pitchFamily="34" charset="-18"/>
                <a:cs typeface="Arial" panose="020B0604020202020204" pitchFamily="34" charset="0"/>
              </a:defRPr>
            </a:lvl3pPr>
            <a:lvl4pPr marL="1669178" indent="-233951">
              <a:defRPr>
                <a:solidFill>
                  <a:schemeClr val="tx1"/>
                </a:solidFill>
                <a:latin typeface="Lato" panose="020F0502020204030203" pitchFamily="34" charset="-18"/>
                <a:cs typeface="Arial" panose="020B0604020202020204" pitchFamily="34" charset="0"/>
              </a:defRPr>
            </a:lvl4pPr>
            <a:lvl5pPr marL="2147035" indent="-233951">
              <a:defRPr>
                <a:solidFill>
                  <a:schemeClr val="tx1"/>
                </a:solidFill>
                <a:latin typeface="Lato" panose="020F0502020204030203" pitchFamily="34" charset="-18"/>
                <a:cs typeface="Arial" panose="020B0604020202020204" pitchFamily="34" charset="0"/>
              </a:defRPr>
            </a:lvl5pPr>
            <a:lvl6pPr marL="2624891"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2747"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0603"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58459"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9013FB0A-9332-47F9-9717-BABA71E82D5E}" type="slidenum">
              <a:rPr lang="pl-PL" altLang="pl-PL" smtClean="0"/>
              <a:pPr/>
              <a:t>38</a:t>
            </a:fld>
            <a:endParaRPr lang="pl-PL" altLang="pl-PL"/>
          </a:p>
        </p:txBody>
      </p:sp>
    </p:spTree>
    <p:extLst>
      <p:ext uri="{BB962C8B-B14F-4D97-AF65-F5344CB8AC3E}">
        <p14:creationId xmlns:p14="http://schemas.microsoft.com/office/powerpoint/2010/main" val="16629836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l-PL" altLang="pl-PL" dirty="0"/>
          </a:p>
        </p:txBody>
      </p:sp>
      <p:sp>
        <p:nvSpPr>
          <p:cNvPr id="107524"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3198" indent="-295341">
              <a:defRPr>
                <a:solidFill>
                  <a:schemeClr val="tx1"/>
                </a:solidFill>
                <a:latin typeface="Lato" panose="020F0502020204030203" pitchFamily="34" charset="-18"/>
                <a:cs typeface="Arial" panose="020B0604020202020204" pitchFamily="34" charset="0"/>
              </a:defRPr>
            </a:lvl2pPr>
            <a:lvl3pPr marL="1191322" indent="-233951">
              <a:defRPr>
                <a:solidFill>
                  <a:schemeClr val="tx1"/>
                </a:solidFill>
                <a:latin typeface="Lato" panose="020F0502020204030203" pitchFamily="34" charset="-18"/>
                <a:cs typeface="Arial" panose="020B0604020202020204" pitchFamily="34" charset="0"/>
              </a:defRPr>
            </a:lvl3pPr>
            <a:lvl4pPr marL="1669178" indent="-233951">
              <a:defRPr>
                <a:solidFill>
                  <a:schemeClr val="tx1"/>
                </a:solidFill>
                <a:latin typeface="Lato" panose="020F0502020204030203" pitchFamily="34" charset="-18"/>
                <a:cs typeface="Arial" panose="020B0604020202020204" pitchFamily="34" charset="0"/>
              </a:defRPr>
            </a:lvl4pPr>
            <a:lvl5pPr marL="2147035" indent="-233951">
              <a:defRPr>
                <a:solidFill>
                  <a:schemeClr val="tx1"/>
                </a:solidFill>
                <a:latin typeface="Lato" panose="020F0502020204030203" pitchFamily="34" charset="-18"/>
                <a:cs typeface="Arial" panose="020B0604020202020204" pitchFamily="34" charset="0"/>
              </a:defRPr>
            </a:lvl5pPr>
            <a:lvl6pPr marL="2624891"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2747"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0603"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58459"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9013FB0A-9332-47F9-9717-BABA71E82D5E}" type="slidenum">
              <a:rPr lang="pl-PL" altLang="pl-PL" smtClean="0"/>
              <a:pPr/>
              <a:t>39</a:t>
            </a:fld>
            <a:endParaRPr lang="pl-PL" altLang="pl-PL"/>
          </a:p>
        </p:txBody>
      </p:sp>
    </p:spTree>
    <p:extLst>
      <p:ext uri="{BB962C8B-B14F-4D97-AF65-F5344CB8AC3E}">
        <p14:creationId xmlns:p14="http://schemas.microsoft.com/office/powerpoint/2010/main" val="797852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ymbol zastępczy obrazu slajdu 1">
            <a:extLst>
              <a:ext uri="{FF2B5EF4-FFF2-40B4-BE49-F238E27FC236}">
                <a16:creationId xmlns:a16="http://schemas.microsoft.com/office/drawing/2014/main" id="{008FE4D7-36E6-42EC-AFA5-5CA3075A58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ymbol zastępczy notatek 2">
            <a:extLst>
              <a:ext uri="{FF2B5EF4-FFF2-40B4-BE49-F238E27FC236}">
                <a16:creationId xmlns:a16="http://schemas.microsoft.com/office/drawing/2014/main" id="{BDBAE6FF-1C1D-4AAF-9B94-5F8D33FEC6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a:t>Obok BALIC, NOWEJ HUTY PRZYSZŁOŚCI ORAZ PARKU RZEKI WISŁY</a:t>
            </a:r>
          </a:p>
        </p:txBody>
      </p:sp>
      <p:sp>
        <p:nvSpPr>
          <p:cNvPr id="22532" name="Symbol zastępczy numeru slajdu 3">
            <a:extLst>
              <a:ext uri="{FF2B5EF4-FFF2-40B4-BE49-F238E27FC236}">
                <a16:creationId xmlns:a16="http://schemas.microsoft.com/office/drawing/2014/main" id="{28548D57-C8BE-4053-A96C-1DE6613D20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A132699A-A75B-4406-8C01-A8A1369393AD}" type="slidenum">
              <a:rPr lang="pl-PL" altLang="pl-PL">
                <a:solidFill>
                  <a:prstClr val="black"/>
                </a:solidFill>
              </a:rPr>
              <a:pPr defTabSz="955712" eaLnBrk="0" fontAlgn="base" hangingPunct="0">
                <a:spcBef>
                  <a:spcPct val="0"/>
                </a:spcBef>
                <a:spcAft>
                  <a:spcPct val="0"/>
                </a:spcAft>
                <a:defRPr/>
              </a:pPr>
              <a:t>4</a:t>
            </a:fld>
            <a:endParaRPr lang="pl-PL" altLang="pl-PL">
              <a:solidFill>
                <a:prstClr val="black"/>
              </a:solidFill>
            </a:endParaRPr>
          </a:p>
        </p:txBody>
      </p:sp>
    </p:spTree>
    <p:extLst>
      <p:ext uri="{BB962C8B-B14F-4D97-AF65-F5344CB8AC3E}">
        <p14:creationId xmlns:p14="http://schemas.microsoft.com/office/powerpoint/2010/main" val="14573558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5712">
              <a:defRPr/>
            </a:pPr>
            <a:r>
              <a:rPr lang="pl-PL" dirty="0"/>
              <a:t>Przykładowy kwartał zabudowy</a:t>
            </a:r>
            <a:r>
              <a:rPr lang="pl-PL" baseline="0" dirty="0"/>
              <a:t> – kolorem czarnym oznaczono możliwą lokalizację budynków o minimalnej wysokości zabudowy 25m, </a:t>
            </a:r>
            <a:r>
              <a:rPr lang="pl-PL" baseline="0" dirty="0" err="1"/>
              <a:t>tj</a:t>
            </a:r>
            <a:r>
              <a:rPr lang="pl-PL" baseline="0" dirty="0"/>
              <a:t> budynki 8 kondygnacyjne. </a:t>
            </a:r>
          </a:p>
          <a:p>
            <a:pPr defTabSz="955712">
              <a:defRPr/>
            </a:pPr>
            <a:r>
              <a:rPr lang="pl-PL" baseline="0" dirty="0"/>
              <a:t>Natomiast przyjęty maksymalny wskaźnik intensywności umożliwia kształtowanie zabudowy </a:t>
            </a:r>
            <a:r>
              <a:rPr lang="pl-PL" baseline="0" dirty="0" err="1"/>
              <a:t>pierzejowej</a:t>
            </a:r>
            <a:r>
              <a:rPr lang="pl-PL" baseline="0" dirty="0"/>
              <a:t> o zróżnicowanych wysokościach poszczególnych segmentów od wysokości 25m do 40m czyli budynki 8 kondygnacji do13 kondygnacji. Na slajdzie przykładowy sposób kształtowania  zabudowy o zróżnicowanej wysokości. </a:t>
            </a:r>
            <a:endParaRPr lang="pl-PL" dirty="0"/>
          </a:p>
          <a:p>
            <a:pPr defTabSz="955712">
              <a:defRPr/>
            </a:pPr>
            <a:r>
              <a:rPr lang="pl-PL" dirty="0"/>
              <a:t>Możliwość zabudowy po obwodzie kwartału ma na celu umożliwianie obudowy głównych ulic zabudową </a:t>
            </a:r>
            <a:r>
              <a:rPr lang="pl-PL" dirty="0" err="1"/>
              <a:t>pierzejową</a:t>
            </a:r>
            <a:r>
              <a:rPr lang="pl-PL" dirty="0"/>
              <a:t> , tak aby każda ulica była obudowana, przez co wytwarza się charakter miasta zwartego z czytelnym układem oraz dookreślonymi wnętrzami urbanistycznymi w postaci np. zielonych dziedzińców.  </a:t>
            </a:r>
          </a:p>
          <a:p>
            <a:pPr defTabSz="955712">
              <a:defRPr/>
            </a:pPr>
            <a:r>
              <a:rPr lang="pl-PL" sz="1300" dirty="0"/>
              <a:t>rezygnacja z tego zamysłu spowoduje powstanie w ramach kwartałów zabudowy swobodnie komponowanych brył, tworzących niedookreślone wnętrza urbanistyczne. W obszarze planu w jego centralnej części znajduje się </a:t>
            </a:r>
            <a:r>
              <a:rPr lang="pl-PL" sz="1300" dirty="0" err="1"/>
              <a:t>noworealizowane</a:t>
            </a:r>
            <a:r>
              <a:rPr lang="pl-PL" sz="1300" dirty="0"/>
              <a:t> osiedle które w żaden sposób nie nawiązuje ani nie kontynuuje układów np. sąsiedniego osiedla Złocień. Usytuowanie budynków na tym osiedlu jest wynikiem kształtu działki oraz minimalnych wymagań wynikających z warunków technicznych. Zatem formułując ustalenia planu powstaje pytanie czy nowa zabudowa Nowego Miasta ma stanowić mocno zdefiniowany układy zabudowy czy tez wyznaczone siatką ulic kwartały należy pozostawić do swobodnej aranżacji, mając w świadomości niedoskonałość przepisów prawa w tym zakresie. </a:t>
            </a:r>
          </a:p>
          <a:p>
            <a:pPr defTabSz="955712">
              <a:defRPr/>
            </a:pPr>
            <a:endParaRPr lang="pl-PL" dirty="0"/>
          </a:p>
          <a:p>
            <a:pPr eaLnBrk="1" hangingPunct="1"/>
            <a:endParaRPr lang="pl-PL" altLang="pl-PL" dirty="0"/>
          </a:p>
        </p:txBody>
      </p:sp>
      <p:sp>
        <p:nvSpPr>
          <p:cNvPr id="109572"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3198" indent="-295341">
              <a:defRPr>
                <a:solidFill>
                  <a:schemeClr val="tx1"/>
                </a:solidFill>
                <a:latin typeface="Lato" panose="020F0502020204030203" pitchFamily="34" charset="-18"/>
                <a:cs typeface="Arial" panose="020B0604020202020204" pitchFamily="34" charset="0"/>
              </a:defRPr>
            </a:lvl2pPr>
            <a:lvl3pPr marL="1191322" indent="-233951">
              <a:defRPr>
                <a:solidFill>
                  <a:schemeClr val="tx1"/>
                </a:solidFill>
                <a:latin typeface="Lato" panose="020F0502020204030203" pitchFamily="34" charset="-18"/>
                <a:cs typeface="Arial" panose="020B0604020202020204" pitchFamily="34" charset="0"/>
              </a:defRPr>
            </a:lvl3pPr>
            <a:lvl4pPr marL="1669178" indent="-233951">
              <a:defRPr>
                <a:solidFill>
                  <a:schemeClr val="tx1"/>
                </a:solidFill>
                <a:latin typeface="Lato" panose="020F0502020204030203" pitchFamily="34" charset="-18"/>
                <a:cs typeface="Arial" panose="020B0604020202020204" pitchFamily="34" charset="0"/>
              </a:defRPr>
            </a:lvl4pPr>
            <a:lvl5pPr marL="2147035" indent="-233951">
              <a:defRPr>
                <a:solidFill>
                  <a:schemeClr val="tx1"/>
                </a:solidFill>
                <a:latin typeface="Lato" panose="020F0502020204030203" pitchFamily="34" charset="-18"/>
                <a:cs typeface="Arial" panose="020B0604020202020204" pitchFamily="34" charset="0"/>
              </a:defRPr>
            </a:lvl5pPr>
            <a:lvl6pPr marL="2624891"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2747"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0603"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58459"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C8E0B3DC-36BB-4C30-906E-5080B6A7E9D4}" type="slidenum">
              <a:rPr lang="pl-PL" altLang="pl-PL" smtClean="0"/>
              <a:pPr/>
              <a:t>40</a:t>
            </a:fld>
            <a:endParaRPr lang="pl-PL" altLang="pl-PL"/>
          </a:p>
        </p:txBody>
      </p:sp>
    </p:spTree>
    <p:extLst>
      <p:ext uri="{BB962C8B-B14F-4D97-AF65-F5344CB8AC3E}">
        <p14:creationId xmlns:p14="http://schemas.microsoft.com/office/powerpoint/2010/main" val="9450906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ymbol zastępczy obrazu slajdu 1">
            <a:extLst>
              <a:ext uri="{FF2B5EF4-FFF2-40B4-BE49-F238E27FC236}">
                <a16:creationId xmlns:a16="http://schemas.microsoft.com/office/drawing/2014/main" id="{2C3417CF-598C-4B24-85B8-A8439C58D9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Symbol zastępczy notatek 2">
            <a:extLst>
              <a:ext uri="{FF2B5EF4-FFF2-40B4-BE49-F238E27FC236}">
                <a16:creationId xmlns:a16="http://schemas.microsoft.com/office/drawing/2014/main" id="{E4B5032E-C0E2-4964-B4A1-510780B2E51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dirty="0"/>
              <a:t>Zgodnie z dyspozycjami dokumentu Studium, w  projekcie planu w jego centralnej części zostało wyznaczone centrum wielofunkcyjne obejmujące terenu usług publicznych, zabudowę mieszkaniowo usługową, place miejskie, ciągi zieleni publicznej oraz powiazania pieszo rowerowe</a:t>
            </a:r>
          </a:p>
        </p:txBody>
      </p:sp>
      <p:sp>
        <p:nvSpPr>
          <p:cNvPr id="71684" name="Symbol zastępczy numeru slajdu 3">
            <a:extLst>
              <a:ext uri="{FF2B5EF4-FFF2-40B4-BE49-F238E27FC236}">
                <a16:creationId xmlns:a16="http://schemas.microsoft.com/office/drawing/2014/main" id="{EC6E3FDF-1EB7-4BB3-A4F8-B61882F9DB4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195CBF27-8537-4343-AE5B-D9B98E53CC26}" type="slidenum">
              <a:rPr lang="pl-PL" altLang="pl-PL">
                <a:solidFill>
                  <a:prstClr val="black"/>
                </a:solidFill>
              </a:rPr>
              <a:pPr defTabSz="955712" eaLnBrk="0" fontAlgn="base" hangingPunct="0">
                <a:spcBef>
                  <a:spcPct val="0"/>
                </a:spcBef>
                <a:spcAft>
                  <a:spcPct val="0"/>
                </a:spcAft>
                <a:defRPr/>
              </a:pPr>
              <a:t>41</a:t>
            </a:fld>
            <a:endParaRPr lang="pl-PL" altLang="pl-PL">
              <a:solidFill>
                <a:prstClr val="black"/>
              </a:solidFill>
            </a:endParaRPr>
          </a:p>
        </p:txBody>
      </p:sp>
    </p:spTree>
    <p:extLst>
      <p:ext uri="{BB962C8B-B14F-4D97-AF65-F5344CB8AC3E}">
        <p14:creationId xmlns:p14="http://schemas.microsoft.com/office/powerpoint/2010/main" val="26532174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ymbol zastępczy obrazu slajdu 1">
            <a:extLst>
              <a:ext uri="{FF2B5EF4-FFF2-40B4-BE49-F238E27FC236}">
                <a16:creationId xmlns:a16="http://schemas.microsoft.com/office/drawing/2014/main" id="{9BFB2AF7-4513-4C70-BA28-C4ED2D57B8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Symbol zastępczy notatek 2">
            <a:extLst>
              <a:ext uri="{FF2B5EF4-FFF2-40B4-BE49-F238E27FC236}">
                <a16:creationId xmlns:a16="http://schemas.microsoft.com/office/drawing/2014/main" id="{DBB9EB4F-CFBF-4DBE-817D-771B533927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55712">
              <a:defRPr/>
            </a:pPr>
            <a:r>
              <a:rPr lang="pl-PL" altLang="pl-PL" dirty="0"/>
              <a:t>W ramach centrum wielofunkcyjnego główna oś założenia w centralnej części została podkreślona poprzez ustalenie w projekcie</a:t>
            </a:r>
            <a:r>
              <a:rPr lang="pl-PL" altLang="pl-PL" baseline="0" dirty="0"/>
              <a:t> planu możliwości realizacji 8 wieżowców, w tym w części centralnej o najwyższej wysokości wynoszącej 150 m. </a:t>
            </a:r>
            <a:endParaRPr lang="pl-PL" altLang="pl-PL" dirty="0"/>
          </a:p>
          <a:p>
            <a:pPr eaLnBrk="1" hangingPunct="1"/>
            <a:endParaRPr lang="pl-PL" altLang="pl-PL" dirty="0"/>
          </a:p>
        </p:txBody>
      </p:sp>
      <p:sp>
        <p:nvSpPr>
          <p:cNvPr id="49156" name="Symbol zastępczy numeru slajdu 3">
            <a:extLst>
              <a:ext uri="{FF2B5EF4-FFF2-40B4-BE49-F238E27FC236}">
                <a16:creationId xmlns:a16="http://schemas.microsoft.com/office/drawing/2014/main" id="{31CF6E7F-C188-4E28-895C-ACC78ED950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5548" indent="-297495">
              <a:defRPr>
                <a:solidFill>
                  <a:schemeClr val="tx1"/>
                </a:solidFill>
                <a:latin typeface="Lato" panose="020F0502020204030203" pitchFamily="34" charset="-18"/>
                <a:cs typeface="Arial" panose="020B0604020202020204" pitchFamily="34" charset="0"/>
              </a:defRPr>
            </a:lvl2pPr>
            <a:lvl3pPr marL="1193415" indent="-237307">
              <a:defRPr>
                <a:solidFill>
                  <a:schemeClr val="tx1"/>
                </a:solidFill>
                <a:latin typeface="Lato" panose="020F0502020204030203" pitchFamily="34" charset="-18"/>
                <a:cs typeface="Arial" panose="020B0604020202020204" pitchFamily="34" charset="0"/>
              </a:defRPr>
            </a:lvl3pPr>
            <a:lvl4pPr marL="1671469" indent="-237307">
              <a:defRPr>
                <a:solidFill>
                  <a:schemeClr val="tx1"/>
                </a:solidFill>
                <a:latin typeface="Lato" panose="020F0502020204030203" pitchFamily="34" charset="-18"/>
                <a:cs typeface="Arial" panose="020B0604020202020204" pitchFamily="34" charset="0"/>
              </a:defRPr>
            </a:lvl4pPr>
            <a:lvl5pPr marL="2149523" indent="-237307">
              <a:defRPr>
                <a:solidFill>
                  <a:schemeClr val="tx1"/>
                </a:solidFill>
                <a:latin typeface="Lato" panose="020F0502020204030203" pitchFamily="34" charset="-18"/>
                <a:cs typeface="Arial" panose="020B0604020202020204" pitchFamily="34" charset="0"/>
              </a:defRPr>
            </a:lvl5pPr>
            <a:lvl6pPr marL="2644773" indent="-237307"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40023" indent="-237307"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635273" indent="-237307"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130524" indent="-237307"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90500" eaLnBrk="0" fontAlgn="base" hangingPunct="0">
              <a:spcBef>
                <a:spcPct val="0"/>
              </a:spcBef>
              <a:spcAft>
                <a:spcPct val="0"/>
              </a:spcAft>
              <a:defRPr/>
            </a:pPr>
            <a:fld id="{057E93C9-C821-4E6D-B44F-1559BB1B839C}" type="slidenum">
              <a:rPr lang="pl-PL" altLang="pl-PL">
                <a:solidFill>
                  <a:prstClr val="black"/>
                </a:solidFill>
              </a:rPr>
              <a:pPr defTabSz="990500" eaLnBrk="0" fontAlgn="base" hangingPunct="0">
                <a:spcBef>
                  <a:spcPct val="0"/>
                </a:spcBef>
                <a:spcAft>
                  <a:spcPct val="0"/>
                </a:spcAft>
                <a:defRPr/>
              </a:pPr>
              <a:t>42</a:t>
            </a:fld>
            <a:endParaRPr lang="pl-PL" altLang="pl-PL">
              <a:solidFill>
                <a:prstClr val="black"/>
              </a:solidFill>
            </a:endParaRPr>
          </a:p>
        </p:txBody>
      </p:sp>
    </p:spTree>
    <p:extLst>
      <p:ext uri="{BB962C8B-B14F-4D97-AF65-F5344CB8AC3E}">
        <p14:creationId xmlns:p14="http://schemas.microsoft.com/office/powerpoint/2010/main" val="13320989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ymbol zastępczy obrazu slajdu 1">
            <a:extLst>
              <a:ext uri="{FF2B5EF4-FFF2-40B4-BE49-F238E27FC236}">
                <a16:creationId xmlns:a16="http://schemas.microsoft.com/office/drawing/2014/main" id="{9BFB2AF7-4513-4C70-BA28-C4ED2D57B8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Symbol zastępczy notatek 2">
            <a:extLst>
              <a:ext uri="{FF2B5EF4-FFF2-40B4-BE49-F238E27FC236}">
                <a16:creationId xmlns:a16="http://schemas.microsoft.com/office/drawing/2014/main" id="{DBB9EB4F-CFBF-4DBE-817D-771B533927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dirty="0"/>
              <a:t>I przykładowa wizualizacja</a:t>
            </a:r>
            <a:r>
              <a:rPr lang="pl-PL" altLang="pl-PL" baseline="0" dirty="0"/>
              <a:t> możliwych realizacji dla założeń głównej osi kompozycyjnej projektu planu Nowe Miasto. </a:t>
            </a:r>
            <a:endParaRPr lang="pl-PL" altLang="pl-PL" dirty="0"/>
          </a:p>
        </p:txBody>
      </p:sp>
      <p:sp>
        <p:nvSpPr>
          <p:cNvPr id="49156" name="Symbol zastępczy numeru slajdu 3">
            <a:extLst>
              <a:ext uri="{FF2B5EF4-FFF2-40B4-BE49-F238E27FC236}">
                <a16:creationId xmlns:a16="http://schemas.microsoft.com/office/drawing/2014/main" id="{31CF6E7F-C188-4E28-895C-ACC78ED950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5548" indent="-297495">
              <a:defRPr>
                <a:solidFill>
                  <a:schemeClr val="tx1"/>
                </a:solidFill>
                <a:latin typeface="Lato" panose="020F0502020204030203" pitchFamily="34" charset="-18"/>
                <a:cs typeface="Arial" panose="020B0604020202020204" pitchFamily="34" charset="0"/>
              </a:defRPr>
            </a:lvl2pPr>
            <a:lvl3pPr marL="1193415" indent="-237307">
              <a:defRPr>
                <a:solidFill>
                  <a:schemeClr val="tx1"/>
                </a:solidFill>
                <a:latin typeface="Lato" panose="020F0502020204030203" pitchFamily="34" charset="-18"/>
                <a:cs typeface="Arial" panose="020B0604020202020204" pitchFamily="34" charset="0"/>
              </a:defRPr>
            </a:lvl3pPr>
            <a:lvl4pPr marL="1671469" indent="-237307">
              <a:defRPr>
                <a:solidFill>
                  <a:schemeClr val="tx1"/>
                </a:solidFill>
                <a:latin typeface="Lato" panose="020F0502020204030203" pitchFamily="34" charset="-18"/>
                <a:cs typeface="Arial" panose="020B0604020202020204" pitchFamily="34" charset="0"/>
              </a:defRPr>
            </a:lvl4pPr>
            <a:lvl5pPr marL="2149523" indent="-237307">
              <a:defRPr>
                <a:solidFill>
                  <a:schemeClr val="tx1"/>
                </a:solidFill>
                <a:latin typeface="Lato" panose="020F0502020204030203" pitchFamily="34" charset="-18"/>
                <a:cs typeface="Arial" panose="020B0604020202020204" pitchFamily="34" charset="0"/>
              </a:defRPr>
            </a:lvl5pPr>
            <a:lvl6pPr marL="2644773" indent="-237307"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40023" indent="-237307"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635273" indent="-237307"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130524" indent="-237307"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90500" eaLnBrk="0" fontAlgn="base" hangingPunct="0">
              <a:spcBef>
                <a:spcPct val="0"/>
              </a:spcBef>
              <a:spcAft>
                <a:spcPct val="0"/>
              </a:spcAft>
              <a:defRPr/>
            </a:pPr>
            <a:fld id="{057E93C9-C821-4E6D-B44F-1559BB1B839C}" type="slidenum">
              <a:rPr lang="pl-PL" altLang="pl-PL">
                <a:solidFill>
                  <a:prstClr val="black"/>
                </a:solidFill>
              </a:rPr>
              <a:pPr defTabSz="990500" eaLnBrk="0" fontAlgn="base" hangingPunct="0">
                <a:spcBef>
                  <a:spcPct val="0"/>
                </a:spcBef>
                <a:spcAft>
                  <a:spcPct val="0"/>
                </a:spcAft>
                <a:defRPr/>
              </a:pPr>
              <a:t>43</a:t>
            </a:fld>
            <a:endParaRPr lang="pl-PL" altLang="pl-PL">
              <a:solidFill>
                <a:prstClr val="black"/>
              </a:solidFill>
            </a:endParaRPr>
          </a:p>
        </p:txBody>
      </p:sp>
    </p:spTree>
    <p:extLst>
      <p:ext uri="{BB962C8B-B14F-4D97-AF65-F5344CB8AC3E}">
        <p14:creationId xmlns:p14="http://schemas.microsoft.com/office/powerpoint/2010/main" val="2517520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ymbol zastępczy obrazu slajdu 1">
            <a:extLst>
              <a:ext uri="{FF2B5EF4-FFF2-40B4-BE49-F238E27FC236}">
                <a16:creationId xmlns:a16="http://schemas.microsoft.com/office/drawing/2014/main" id="{C5672618-20AB-42AA-A93B-EEEAF663F3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Symbol zastępczy notatek 2">
            <a:extLst>
              <a:ext uri="{FF2B5EF4-FFF2-40B4-BE49-F238E27FC236}">
                <a16:creationId xmlns:a16="http://schemas.microsoft.com/office/drawing/2014/main" id="{CD1A3A58-FB37-4FFC-940E-E303684DC9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dirty="0"/>
              <a:t>Rozkład wysokości zabudowy dla wieżowców. W projekcie planu przyjęto linearny rozkład wieżowców. W centralnej części planu w otoczeniu głównego placu miejskiego dopuszczono możliwość realizacji 4 wieżowców o wysokości w przedziale od 140 do 150m, następnie w kierunku wschodnim i zachodnim dopuszczono możliwość realizacji 4 wieżowców o wysokości w przedziale od 110 do 120m, natomiast dla pozostałych 15 wieżowców ustalano wysokość w przedziale od 90 – 100m. Przyjęty układ stref lokalizacji wieżowców wynika z wskazań analizy widokowej. Przede wszystkim należy pamiętać o ochronie sylwety starego miasta, oraz widoku z błoń w kierunku Wawelu i wież kościołów. Zaproponowany układ wieżowców oraz ich </a:t>
            </a:r>
            <a:r>
              <a:rPr lang="pl-PL" altLang="pl-PL" dirty="0" err="1"/>
              <a:t>maksymlane</a:t>
            </a:r>
            <a:r>
              <a:rPr lang="pl-PL" altLang="pl-PL" dirty="0"/>
              <a:t> wysokości podporządkowane jest ochronie sylwety starego miasta. </a:t>
            </a:r>
          </a:p>
          <a:p>
            <a:pPr eaLnBrk="1" hangingPunct="1"/>
            <a:r>
              <a:rPr lang="pl-PL" altLang="pl-PL" dirty="0"/>
              <a:t>Rysunek przedstawiający sylwetę miasta.</a:t>
            </a:r>
          </a:p>
        </p:txBody>
      </p:sp>
      <p:sp>
        <p:nvSpPr>
          <p:cNvPr id="77828" name="Symbol zastępczy numeru slajdu 3">
            <a:extLst>
              <a:ext uri="{FF2B5EF4-FFF2-40B4-BE49-F238E27FC236}">
                <a16:creationId xmlns:a16="http://schemas.microsoft.com/office/drawing/2014/main" id="{FF876B41-D9A1-440A-97C6-E8C58445A7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A9FB57CF-84CC-492C-A078-0817FA0916B1}" type="slidenum">
              <a:rPr lang="pl-PL" altLang="pl-PL">
                <a:solidFill>
                  <a:prstClr val="black"/>
                </a:solidFill>
              </a:rPr>
              <a:pPr defTabSz="955712" eaLnBrk="0" fontAlgn="base" hangingPunct="0">
                <a:spcBef>
                  <a:spcPct val="0"/>
                </a:spcBef>
                <a:spcAft>
                  <a:spcPct val="0"/>
                </a:spcAft>
                <a:defRPr/>
              </a:pPr>
              <a:t>44</a:t>
            </a:fld>
            <a:endParaRPr lang="pl-PL" altLang="pl-PL">
              <a:solidFill>
                <a:prstClr val="black"/>
              </a:solidFill>
            </a:endParaRPr>
          </a:p>
        </p:txBody>
      </p:sp>
    </p:spTree>
    <p:extLst>
      <p:ext uri="{BB962C8B-B14F-4D97-AF65-F5344CB8AC3E}">
        <p14:creationId xmlns:p14="http://schemas.microsoft.com/office/powerpoint/2010/main" val="28674005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ymbol zastępczy obrazu slajdu 1">
            <a:extLst>
              <a:ext uri="{FF2B5EF4-FFF2-40B4-BE49-F238E27FC236}">
                <a16:creationId xmlns:a16="http://schemas.microsoft.com/office/drawing/2014/main" id="{85A15545-C205-4372-8B36-50AD062804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Symbol zastępczy notatek 2">
            <a:extLst>
              <a:ext uri="{FF2B5EF4-FFF2-40B4-BE49-F238E27FC236}">
                <a16:creationId xmlns:a16="http://schemas.microsoft.com/office/drawing/2014/main" id="{9CC9492C-B964-48D5-A33D-D5E90EEB44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a:t>Przykładowa wizualizacja = model 3d obszaru nowego miasta </a:t>
            </a:r>
          </a:p>
        </p:txBody>
      </p:sp>
      <p:sp>
        <p:nvSpPr>
          <p:cNvPr id="86020" name="Symbol zastępczy numeru slajdu 3">
            <a:extLst>
              <a:ext uri="{FF2B5EF4-FFF2-40B4-BE49-F238E27FC236}">
                <a16:creationId xmlns:a16="http://schemas.microsoft.com/office/drawing/2014/main" id="{88D19C6F-C4A6-42F7-90B2-9BCE673C24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1526569C-4E90-4135-9B65-34D068A3D647}" type="slidenum">
              <a:rPr lang="pl-PL" altLang="pl-PL">
                <a:solidFill>
                  <a:prstClr val="black"/>
                </a:solidFill>
              </a:rPr>
              <a:pPr defTabSz="955712" eaLnBrk="0" fontAlgn="base" hangingPunct="0">
                <a:spcBef>
                  <a:spcPct val="0"/>
                </a:spcBef>
                <a:spcAft>
                  <a:spcPct val="0"/>
                </a:spcAft>
                <a:defRPr/>
              </a:pPr>
              <a:t>45</a:t>
            </a:fld>
            <a:endParaRPr lang="pl-PL" altLang="pl-PL">
              <a:solidFill>
                <a:prstClr val="black"/>
              </a:solidFill>
            </a:endParaRPr>
          </a:p>
        </p:txBody>
      </p:sp>
    </p:spTree>
    <p:extLst>
      <p:ext uri="{BB962C8B-B14F-4D97-AF65-F5344CB8AC3E}">
        <p14:creationId xmlns:p14="http://schemas.microsoft.com/office/powerpoint/2010/main" val="15538808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ymbol zastępczy obrazu slajdu 1">
            <a:extLst>
              <a:ext uri="{FF2B5EF4-FFF2-40B4-BE49-F238E27FC236}">
                <a16:creationId xmlns:a16="http://schemas.microsoft.com/office/drawing/2014/main" id="{06F67CD4-F836-4543-AD85-F2A6215B50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Symbol zastępczy notatek 2">
            <a:extLst>
              <a:ext uri="{FF2B5EF4-FFF2-40B4-BE49-F238E27FC236}">
                <a16:creationId xmlns:a16="http://schemas.microsoft.com/office/drawing/2014/main" id="{0FC47FF2-4773-43DA-9791-214E677A0A3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dirty="0"/>
              <a:t>Centrum wielofunkcyjne zostało obudowane zabudową mieszkaniową wielorodzinną na północ w kierunku parku rzecznego rzeki Drwiny</a:t>
            </a:r>
          </a:p>
        </p:txBody>
      </p:sp>
      <p:sp>
        <p:nvSpPr>
          <p:cNvPr id="88068" name="Symbol zastępczy numeru slajdu 3">
            <a:extLst>
              <a:ext uri="{FF2B5EF4-FFF2-40B4-BE49-F238E27FC236}">
                <a16:creationId xmlns:a16="http://schemas.microsoft.com/office/drawing/2014/main" id="{E7B71748-BA46-493A-B9BF-FB8DFFF0DB8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FA9DF981-18CE-43D3-A136-E6EB0EB2D749}" type="slidenum">
              <a:rPr lang="pl-PL" altLang="pl-PL">
                <a:solidFill>
                  <a:prstClr val="black"/>
                </a:solidFill>
              </a:rPr>
              <a:pPr defTabSz="955712" eaLnBrk="0" fontAlgn="base" hangingPunct="0">
                <a:spcBef>
                  <a:spcPct val="0"/>
                </a:spcBef>
                <a:spcAft>
                  <a:spcPct val="0"/>
                </a:spcAft>
                <a:defRPr/>
              </a:pPr>
              <a:t>46</a:t>
            </a:fld>
            <a:endParaRPr lang="pl-PL" altLang="pl-PL">
              <a:solidFill>
                <a:prstClr val="black"/>
              </a:solidFill>
            </a:endParaRPr>
          </a:p>
        </p:txBody>
      </p:sp>
    </p:spTree>
    <p:extLst>
      <p:ext uri="{BB962C8B-B14F-4D97-AF65-F5344CB8AC3E}">
        <p14:creationId xmlns:p14="http://schemas.microsoft.com/office/powerpoint/2010/main" val="39304029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ymbol zastępczy obrazu slajdu 1">
            <a:extLst>
              <a:ext uri="{FF2B5EF4-FFF2-40B4-BE49-F238E27FC236}">
                <a16:creationId xmlns:a16="http://schemas.microsoft.com/office/drawing/2014/main" id="{4C0D99BB-5746-4D7C-916E-0DD3F2C036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Symbol zastępczy notatek 2">
            <a:extLst>
              <a:ext uri="{FF2B5EF4-FFF2-40B4-BE49-F238E27FC236}">
                <a16:creationId xmlns:a16="http://schemas.microsoft.com/office/drawing/2014/main" id="{4440E771-48B4-4EE0-8AA8-6F238A6E07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dirty="0"/>
              <a:t>Zabudowa wielorodzinna realizowana w formie kwartałów zabudowy,</a:t>
            </a:r>
            <a:r>
              <a:rPr lang="pl-PL" altLang="pl-PL" baseline="0" dirty="0"/>
              <a:t> z lokalami usługowymi w parterze budynków od strony parku.  Zabudowa realizowana wzdłuż ważnych ciągów komunikacyjnych, stanowiąca ich obudowę z </a:t>
            </a:r>
            <a:r>
              <a:rPr lang="pl-PL" altLang="pl-PL" dirty="0"/>
              <a:t>zielonymi wnętrzami</a:t>
            </a:r>
            <a:r>
              <a:rPr lang="pl-PL" altLang="pl-PL" baseline="0" dirty="0"/>
              <a:t> i </a:t>
            </a:r>
            <a:r>
              <a:rPr lang="pl-PL" altLang="pl-PL" dirty="0"/>
              <a:t> dziedzińcami,</a:t>
            </a:r>
            <a:r>
              <a:rPr lang="pl-PL" altLang="pl-PL" baseline="0" dirty="0"/>
              <a:t> dla których ustalono zakaz zabudowy. </a:t>
            </a:r>
            <a:endParaRPr lang="pl-PL" altLang="pl-PL" dirty="0"/>
          </a:p>
          <a:p>
            <a:pPr eaLnBrk="1" hangingPunct="1"/>
            <a:r>
              <a:rPr lang="pl-PL" altLang="pl-PL" dirty="0"/>
              <a:t>Przykładowa możliwa realizacja zabudowy w strefie pomiędzy centrum wielofunkcyjnym a terenami parku rzecznego rzeki Drwiny. </a:t>
            </a:r>
          </a:p>
        </p:txBody>
      </p:sp>
      <p:sp>
        <p:nvSpPr>
          <p:cNvPr id="90116" name="Symbol zastępczy numeru slajdu 3">
            <a:extLst>
              <a:ext uri="{FF2B5EF4-FFF2-40B4-BE49-F238E27FC236}">
                <a16:creationId xmlns:a16="http://schemas.microsoft.com/office/drawing/2014/main" id="{D49E7BD3-FCA8-4B4C-8C61-EC40AD81E9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5A09937B-C35D-4A95-91B6-4596C59F4DC8}" type="slidenum">
              <a:rPr lang="pl-PL" altLang="pl-PL">
                <a:solidFill>
                  <a:prstClr val="black"/>
                </a:solidFill>
              </a:rPr>
              <a:pPr defTabSz="955712" eaLnBrk="0" fontAlgn="base" hangingPunct="0">
                <a:spcBef>
                  <a:spcPct val="0"/>
                </a:spcBef>
                <a:spcAft>
                  <a:spcPct val="0"/>
                </a:spcAft>
                <a:defRPr/>
              </a:pPr>
              <a:t>47</a:t>
            </a:fld>
            <a:endParaRPr lang="pl-PL" altLang="pl-PL">
              <a:solidFill>
                <a:prstClr val="black"/>
              </a:solidFill>
            </a:endParaRPr>
          </a:p>
        </p:txBody>
      </p:sp>
    </p:spTree>
    <p:extLst>
      <p:ext uri="{BB962C8B-B14F-4D97-AF65-F5344CB8AC3E}">
        <p14:creationId xmlns:p14="http://schemas.microsoft.com/office/powerpoint/2010/main" val="34233950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ymbol zastępczy obrazu slajdu 1">
            <a:extLst>
              <a:ext uri="{FF2B5EF4-FFF2-40B4-BE49-F238E27FC236}">
                <a16:creationId xmlns:a16="http://schemas.microsoft.com/office/drawing/2014/main" id="{DED29C9E-322C-4D35-9830-007D9B93EF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Symbol zastępczy notatek 2">
            <a:extLst>
              <a:ext uri="{FF2B5EF4-FFF2-40B4-BE49-F238E27FC236}">
                <a16:creationId xmlns:a16="http://schemas.microsoft.com/office/drawing/2014/main" id="{7CDA77C5-DC84-4BA3-8167-0CCF54F39A6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a:t>Natomiast na południe od centrum wielofunkcyjnego w celu połączenia osiedla Złocień zostały wyznaczone kwartały zabudowy mieszkaniowej wielorodzinnej</a:t>
            </a:r>
          </a:p>
        </p:txBody>
      </p:sp>
      <p:sp>
        <p:nvSpPr>
          <p:cNvPr id="92164" name="Symbol zastępczy numeru slajdu 3">
            <a:extLst>
              <a:ext uri="{FF2B5EF4-FFF2-40B4-BE49-F238E27FC236}">
                <a16:creationId xmlns:a16="http://schemas.microsoft.com/office/drawing/2014/main" id="{4EC3C685-C41D-4908-8697-9632894823C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EC7DAB11-F3D5-4652-A8BA-9F08A7EB5DC0}" type="slidenum">
              <a:rPr lang="pl-PL" altLang="pl-PL">
                <a:solidFill>
                  <a:prstClr val="black"/>
                </a:solidFill>
              </a:rPr>
              <a:pPr defTabSz="955712" eaLnBrk="0" fontAlgn="base" hangingPunct="0">
                <a:spcBef>
                  <a:spcPct val="0"/>
                </a:spcBef>
                <a:spcAft>
                  <a:spcPct val="0"/>
                </a:spcAft>
                <a:defRPr/>
              </a:pPr>
              <a:t>48</a:t>
            </a:fld>
            <a:endParaRPr lang="pl-PL" altLang="pl-PL">
              <a:solidFill>
                <a:prstClr val="black"/>
              </a:solidFill>
            </a:endParaRPr>
          </a:p>
        </p:txBody>
      </p:sp>
    </p:spTree>
    <p:extLst>
      <p:ext uri="{BB962C8B-B14F-4D97-AF65-F5344CB8AC3E}">
        <p14:creationId xmlns:p14="http://schemas.microsoft.com/office/powerpoint/2010/main" val="23681525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ymbol zastępczy obrazu slajdu 1">
            <a:extLst>
              <a:ext uri="{FF2B5EF4-FFF2-40B4-BE49-F238E27FC236}">
                <a16:creationId xmlns:a16="http://schemas.microsoft.com/office/drawing/2014/main" id="{62BA39B9-3A67-44AC-AD68-BD6F002A6B0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Symbol zastępczy notatek 2">
            <a:extLst>
              <a:ext uri="{FF2B5EF4-FFF2-40B4-BE49-F238E27FC236}">
                <a16:creationId xmlns:a16="http://schemas.microsoft.com/office/drawing/2014/main" id="{0D731C2F-D7D6-432E-B97F-11F84AECDA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a:t>W ramach kwartałów zostały również wskazane strefy zieleni wewnątrz kwartałowej z zakazem zabudowy. w ramach każdego kwartału oprócz strefy zieleni bez zabudowy stanowiącej zielony dziedziniec i podwórko zostały wyznaczona publicznie dostępne tereny zieleni w postaci skwerów, parków i zieleńców oraz place miejskie jako tereny integracji przyszłych mieszkańców nowej zabudowy. </a:t>
            </a:r>
          </a:p>
        </p:txBody>
      </p:sp>
      <p:sp>
        <p:nvSpPr>
          <p:cNvPr id="94212" name="Symbol zastępczy numeru slajdu 3">
            <a:extLst>
              <a:ext uri="{FF2B5EF4-FFF2-40B4-BE49-F238E27FC236}">
                <a16:creationId xmlns:a16="http://schemas.microsoft.com/office/drawing/2014/main" id="{6407CE37-2595-4925-8000-9E2B322419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118CAF46-1FB3-48D0-B6CC-D08B394F47A1}" type="slidenum">
              <a:rPr lang="pl-PL" altLang="pl-PL">
                <a:solidFill>
                  <a:prstClr val="black"/>
                </a:solidFill>
              </a:rPr>
              <a:pPr defTabSz="955712" eaLnBrk="0" fontAlgn="base" hangingPunct="0">
                <a:spcBef>
                  <a:spcPct val="0"/>
                </a:spcBef>
                <a:spcAft>
                  <a:spcPct val="0"/>
                </a:spcAft>
                <a:defRPr/>
              </a:pPr>
              <a:t>49</a:t>
            </a:fld>
            <a:endParaRPr lang="pl-PL" altLang="pl-PL">
              <a:solidFill>
                <a:prstClr val="black"/>
              </a:solidFill>
            </a:endParaRPr>
          </a:p>
        </p:txBody>
      </p:sp>
    </p:spTree>
    <p:extLst>
      <p:ext uri="{BB962C8B-B14F-4D97-AF65-F5344CB8AC3E}">
        <p14:creationId xmlns:p14="http://schemas.microsoft.com/office/powerpoint/2010/main" val="810389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ymbol zastępczy obrazu slajdu 1">
            <a:extLst>
              <a:ext uri="{FF2B5EF4-FFF2-40B4-BE49-F238E27FC236}">
                <a16:creationId xmlns:a16="http://schemas.microsoft.com/office/drawing/2014/main" id="{B02F7FD0-8D5D-4CEA-A9A7-F63318AAE4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Symbol zastępczy notatek 2">
            <a:extLst>
              <a:ext uri="{FF2B5EF4-FFF2-40B4-BE49-F238E27FC236}">
                <a16:creationId xmlns:a16="http://schemas.microsoft.com/office/drawing/2014/main" id="{932B5E54-B610-4C52-A1CD-C2640603710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a:t>Dokument Studium – plansza K1 , która obszar planu wskazuje jako STRATEGICZNY PROJEKT MIEJSKI</a:t>
            </a:r>
          </a:p>
        </p:txBody>
      </p:sp>
      <p:sp>
        <p:nvSpPr>
          <p:cNvPr id="20484" name="Symbol zastępczy numeru slajdu 3">
            <a:extLst>
              <a:ext uri="{FF2B5EF4-FFF2-40B4-BE49-F238E27FC236}">
                <a16:creationId xmlns:a16="http://schemas.microsoft.com/office/drawing/2014/main" id="{E01D26B5-C791-45EF-BAAB-F57F6F9D70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D6972843-04FB-4489-8C23-DDAD6357107B}" type="slidenum">
              <a:rPr lang="pl-PL" altLang="pl-PL">
                <a:solidFill>
                  <a:prstClr val="black"/>
                </a:solidFill>
              </a:rPr>
              <a:pPr defTabSz="955712" eaLnBrk="0" fontAlgn="base" hangingPunct="0">
                <a:spcBef>
                  <a:spcPct val="0"/>
                </a:spcBef>
                <a:spcAft>
                  <a:spcPct val="0"/>
                </a:spcAft>
                <a:defRPr/>
              </a:pPr>
              <a:t>5</a:t>
            </a:fld>
            <a:endParaRPr lang="pl-PL" altLang="pl-PL">
              <a:solidFill>
                <a:prstClr val="black"/>
              </a:solidFill>
            </a:endParaRPr>
          </a:p>
        </p:txBody>
      </p:sp>
    </p:spTree>
    <p:extLst>
      <p:ext uri="{BB962C8B-B14F-4D97-AF65-F5344CB8AC3E}">
        <p14:creationId xmlns:p14="http://schemas.microsoft.com/office/powerpoint/2010/main" val="7153260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ymbol zastępczy obrazu slajd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Symbol zastępczy notatek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dirty="0"/>
              <a:t>Przykładowe kwartały zabudowy z zielonymi wnętrzami, dla których ustalono minimalny wskaźnik biologicznie czynny wynoszący minimum 50%,</a:t>
            </a:r>
            <a:r>
              <a:rPr lang="pl-PL" altLang="pl-PL" baseline="0" dirty="0"/>
              <a:t> przy czym </a:t>
            </a:r>
            <a:r>
              <a:rPr lang="pl-PL" altLang="pl-PL" dirty="0"/>
              <a:t>30% to powierzchnia biologicznie czynna na gruncie rodzimym. I przykładowe wyliczenia jak będą się kształtowały tereny zieleni w poszczególnych kwartałach zabudowy z uwzględnieniem terenów zieleni wydzielonymi liniami rozgraniczającymi czyli tereny ZP i </a:t>
            </a:r>
            <a:r>
              <a:rPr lang="pl-PL" altLang="pl-PL" dirty="0" err="1"/>
              <a:t>ZPb</a:t>
            </a:r>
            <a:r>
              <a:rPr lang="pl-PL" altLang="pl-PL" dirty="0"/>
              <a:t> oraz tereny biologicznie czynne. </a:t>
            </a:r>
          </a:p>
        </p:txBody>
      </p:sp>
      <p:sp>
        <p:nvSpPr>
          <p:cNvPr id="134148" name="Symbol zastępczy numeru slajd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3198" indent="-295341">
              <a:defRPr>
                <a:solidFill>
                  <a:schemeClr val="tx1"/>
                </a:solidFill>
                <a:latin typeface="Lato" panose="020F0502020204030203" pitchFamily="34" charset="-18"/>
                <a:cs typeface="Arial" panose="020B0604020202020204" pitchFamily="34" charset="0"/>
              </a:defRPr>
            </a:lvl2pPr>
            <a:lvl3pPr marL="1191322" indent="-233951">
              <a:defRPr>
                <a:solidFill>
                  <a:schemeClr val="tx1"/>
                </a:solidFill>
                <a:latin typeface="Lato" panose="020F0502020204030203" pitchFamily="34" charset="-18"/>
                <a:cs typeface="Arial" panose="020B0604020202020204" pitchFamily="34" charset="0"/>
              </a:defRPr>
            </a:lvl3pPr>
            <a:lvl4pPr marL="1669178" indent="-233951">
              <a:defRPr>
                <a:solidFill>
                  <a:schemeClr val="tx1"/>
                </a:solidFill>
                <a:latin typeface="Lato" panose="020F0502020204030203" pitchFamily="34" charset="-18"/>
                <a:cs typeface="Arial" panose="020B0604020202020204" pitchFamily="34" charset="0"/>
              </a:defRPr>
            </a:lvl4pPr>
            <a:lvl5pPr marL="2147035" indent="-233951">
              <a:defRPr>
                <a:solidFill>
                  <a:schemeClr val="tx1"/>
                </a:solidFill>
                <a:latin typeface="Lato" panose="020F0502020204030203" pitchFamily="34" charset="-18"/>
                <a:cs typeface="Arial" panose="020B0604020202020204" pitchFamily="34" charset="0"/>
              </a:defRPr>
            </a:lvl5pPr>
            <a:lvl6pPr marL="2624891"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2747"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0603"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58459"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B312A233-643E-4DE0-A8E0-D7E318C14D96}" type="slidenum">
              <a:rPr lang="pl-PL" altLang="pl-PL" smtClean="0"/>
              <a:pPr/>
              <a:t>50</a:t>
            </a:fld>
            <a:endParaRPr lang="pl-PL" altLang="pl-PL"/>
          </a:p>
        </p:txBody>
      </p:sp>
    </p:spTree>
    <p:extLst>
      <p:ext uri="{BB962C8B-B14F-4D97-AF65-F5344CB8AC3E}">
        <p14:creationId xmlns:p14="http://schemas.microsoft.com/office/powerpoint/2010/main" val="27067438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ymbol zastępczy obrazu slajdu 1">
            <a:extLst>
              <a:ext uri="{FF2B5EF4-FFF2-40B4-BE49-F238E27FC236}">
                <a16:creationId xmlns:a16="http://schemas.microsoft.com/office/drawing/2014/main" id="{9282FA4A-8648-4AC8-911E-9D2DA20DA3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Symbol zastępczy notatek 2">
            <a:extLst>
              <a:ext uri="{FF2B5EF4-FFF2-40B4-BE49-F238E27FC236}">
                <a16:creationId xmlns:a16="http://schemas.microsoft.com/office/drawing/2014/main" id="{C462C0A1-1528-41E6-BA73-7D2C70728B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dirty="0"/>
              <a:t>Zabudowa usługowa w obszarze</a:t>
            </a:r>
            <a:r>
              <a:rPr lang="pl-PL" altLang="pl-PL" baseline="0" dirty="0"/>
              <a:t> planu. </a:t>
            </a:r>
            <a:endParaRPr lang="pl-PL" altLang="pl-PL" dirty="0"/>
          </a:p>
        </p:txBody>
      </p:sp>
      <p:sp>
        <p:nvSpPr>
          <p:cNvPr id="96260" name="Symbol zastępczy numeru slajdu 3">
            <a:extLst>
              <a:ext uri="{FF2B5EF4-FFF2-40B4-BE49-F238E27FC236}">
                <a16:creationId xmlns:a16="http://schemas.microsoft.com/office/drawing/2014/main" id="{4A81337F-29F6-4E9E-A33A-472852236C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28DD5874-D6E7-4CDF-B68D-A2FD72A3C9D0}" type="slidenum">
              <a:rPr lang="pl-PL" altLang="pl-PL">
                <a:solidFill>
                  <a:prstClr val="black"/>
                </a:solidFill>
              </a:rPr>
              <a:pPr defTabSz="955712" eaLnBrk="0" fontAlgn="base" hangingPunct="0">
                <a:spcBef>
                  <a:spcPct val="0"/>
                </a:spcBef>
                <a:spcAft>
                  <a:spcPct val="0"/>
                </a:spcAft>
                <a:defRPr/>
              </a:pPr>
              <a:t>51</a:t>
            </a:fld>
            <a:endParaRPr lang="pl-PL" altLang="pl-PL">
              <a:solidFill>
                <a:prstClr val="black"/>
              </a:solidFill>
            </a:endParaRPr>
          </a:p>
        </p:txBody>
      </p:sp>
    </p:spTree>
    <p:extLst>
      <p:ext uri="{BB962C8B-B14F-4D97-AF65-F5344CB8AC3E}">
        <p14:creationId xmlns:p14="http://schemas.microsoft.com/office/powerpoint/2010/main" val="295782274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ymbol zastępczy obrazu slajdu 1">
            <a:extLst>
              <a:ext uri="{FF2B5EF4-FFF2-40B4-BE49-F238E27FC236}">
                <a16:creationId xmlns:a16="http://schemas.microsoft.com/office/drawing/2014/main" id="{B85D6B41-9BBC-477D-8430-CC2563A35AC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Symbol zastępczy notatek 2">
            <a:extLst>
              <a:ext uri="{FF2B5EF4-FFF2-40B4-BE49-F238E27FC236}">
                <a16:creationId xmlns:a16="http://schemas.microsoft.com/office/drawing/2014/main" id="{DC0DDF90-074E-43E6-B79B-4FC5EEE17D1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dirty="0"/>
              <a:t>Zabudowa usługowa wzdłuż ul. Christo </a:t>
            </a:r>
            <a:r>
              <a:rPr lang="pl-PL" altLang="pl-PL" dirty="0" err="1"/>
              <a:t>Botewa</a:t>
            </a:r>
            <a:r>
              <a:rPr lang="pl-PL" altLang="pl-PL" dirty="0"/>
              <a:t> i </a:t>
            </a:r>
            <a:r>
              <a:rPr lang="pl-PL" altLang="pl-PL" dirty="0" err="1"/>
              <a:t>Śliwiaka</a:t>
            </a:r>
            <a:r>
              <a:rPr lang="pl-PL" altLang="pl-PL" dirty="0"/>
              <a:t> w północnej części obszaru planu. Ulice te należy rozpatrywać w kontekście funkcji jakie pełnią w strukturze miasta to znaczy stanowią ważny wjazd do miasta bezpośrednio ze wschodniej obwodnicy S7.  Formułując ustalenia dla tych terenów przeanalizowano obowiązujące plany i zapisy dla terenów sąsiednich, stanowiących obudowę tych ulic.  W konsekwencji dla terenów usługowych objętych planem podzielono je za pomocą siatki ulic i  terenów zieleni na mniejsze jednostki i ustano dla nich minimalną wysokość zabudowy wynoszącą 20m oraz max wysokość wynoszącą 30m. W zachodniej części obszaru został wyznaczony </a:t>
            </a:r>
            <a:r>
              <a:rPr lang="pl-PL" altLang="pl-PL" dirty="0" err="1"/>
              <a:t>duzy</a:t>
            </a:r>
            <a:r>
              <a:rPr lang="pl-PL" altLang="pl-PL" dirty="0"/>
              <a:t> teren usługowy o powierzchni około 10 ha o przeznaczeniu pod usługi,</a:t>
            </a:r>
            <a:r>
              <a:rPr lang="pl-PL" altLang="pl-PL" baseline="0" dirty="0"/>
              <a:t> w tym z zakresu nauki i szkolnictwa wyższego. </a:t>
            </a:r>
            <a:endParaRPr lang="pl-PL" altLang="pl-PL" dirty="0"/>
          </a:p>
        </p:txBody>
      </p:sp>
      <p:sp>
        <p:nvSpPr>
          <p:cNvPr id="98308" name="Symbol zastępczy numeru slajdu 3">
            <a:extLst>
              <a:ext uri="{FF2B5EF4-FFF2-40B4-BE49-F238E27FC236}">
                <a16:creationId xmlns:a16="http://schemas.microsoft.com/office/drawing/2014/main" id="{C46B73F9-B49E-4E46-AB82-A3CC39AD93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277F53AB-7FE8-461B-BC8A-BF6B08C829F5}" type="slidenum">
              <a:rPr lang="pl-PL" altLang="pl-PL">
                <a:solidFill>
                  <a:prstClr val="black"/>
                </a:solidFill>
              </a:rPr>
              <a:pPr defTabSz="955712" eaLnBrk="0" fontAlgn="base" hangingPunct="0">
                <a:spcBef>
                  <a:spcPct val="0"/>
                </a:spcBef>
                <a:spcAft>
                  <a:spcPct val="0"/>
                </a:spcAft>
                <a:defRPr/>
              </a:pPr>
              <a:t>52</a:t>
            </a:fld>
            <a:endParaRPr lang="pl-PL" altLang="pl-PL">
              <a:solidFill>
                <a:prstClr val="black"/>
              </a:solidFill>
            </a:endParaRPr>
          </a:p>
        </p:txBody>
      </p:sp>
    </p:spTree>
    <p:extLst>
      <p:ext uri="{BB962C8B-B14F-4D97-AF65-F5344CB8AC3E}">
        <p14:creationId xmlns:p14="http://schemas.microsoft.com/office/powerpoint/2010/main" val="29464632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ymbol zastępczy obrazu slajdu 1">
            <a:extLst>
              <a:ext uri="{FF2B5EF4-FFF2-40B4-BE49-F238E27FC236}">
                <a16:creationId xmlns:a16="http://schemas.microsoft.com/office/drawing/2014/main" id="{92FCBEDD-F09D-4F6C-9BD8-7A1205D9EC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Symbol zastępczy notatek 2">
            <a:extLst>
              <a:ext uri="{FF2B5EF4-FFF2-40B4-BE49-F238E27FC236}">
                <a16:creationId xmlns:a16="http://schemas.microsoft.com/office/drawing/2014/main" id="{758440B5-754D-4D22-9A4D-621AD8359F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dirty="0"/>
              <a:t>Natomiast w południowej części obszaru planu w sąsiedztwie linii kolejowej, biorąc pod uwagę jej potencjalne oddziaływanie na nowych terenach inwestycyjnych zostały wyznaczone tereny usług zgodnie z kierunkami określonym w dokumencie Studium. Natomiast na północ od osiedla </a:t>
            </a:r>
            <a:r>
              <a:rPr lang="pl-PL" altLang="pl-PL" dirty="0" err="1"/>
              <a:t>Złocien</a:t>
            </a:r>
            <a:r>
              <a:rPr lang="pl-PL" altLang="pl-PL" dirty="0"/>
              <a:t> zostały wyznaczone tereny usług publicznych z zakresu oświaty i wychowania, zdrowia, kultury. </a:t>
            </a:r>
          </a:p>
        </p:txBody>
      </p:sp>
      <p:sp>
        <p:nvSpPr>
          <p:cNvPr id="100356" name="Symbol zastępczy numeru slajdu 3">
            <a:extLst>
              <a:ext uri="{FF2B5EF4-FFF2-40B4-BE49-F238E27FC236}">
                <a16:creationId xmlns:a16="http://schemas.microsoft.com/office/drawing/2014/main" id="{DD45CE03-454B-4A50-88F7-609E5CCB09D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CB4A7C82-B970-4E27-B3F2-1390A3418E7F}" type="slidenum">
              <a:rPr lang="pl-PL" altLang="pl-PL">
                <a:solidFill>
                  <a:prstClr val="black"/>
                </a:solidFill>
              </a:rPr>
              <a:pPr defTabSz="955712" eaLnBrk="0" fontAlgn="base" hangingPunct="0">
                <a:spcBef>
                  <a:spcPct val="0"/>
                </a:spcBef>
                <a:spcAft>
                  <a:spcPct val="0"/>
                </a:spcAft>
                <a:defRPr/>
              </a:pPr>
              <a:t>53</a:t>
            </a:fld>
            <a:endParaRPr lang="pl-PL" altLang="pl-PL">
              <a:solidFill>
                <a:prstClr val="black"/>
              </a:solidFill>
            </a:endParaRPr>
          </a:p>
        </p:txBody>
      </p:sp>
    </p:spTree>
    <p:extLst>
      <p:ext uri="{BB962C8B-B14F-4D97-AF65-F5344CB8AC3E}">
        <p14:creationId xmlns:p14="http://schemas.microsoft.com/office/powerpoint/2010/main" val="21141867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ymbol zastępczy obrazu slajdu 1">
            <a:extLst>
              <a:ext uri="{FF2B5EF4-FFF2-40B4-BE49-F238E27FC236}">
                <a16:creationId xmlns:a16="http://schemas.microsoft.com/office/drawing/2014/main" id="{43FB64BB-9301-4F21-A502-D233D6E037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Symbol zastępczy notatek 2">
            <a:extLst>
              <a:ext uri="{FF2B5EF4-FFF2-40B4-BE49-F238E27FC236}">
                <a16:creationId xmlns:a16="http://schemas.microsoft.com/office/drawing/2014/main" id="{AE6F5602-4732-49B0-AEF0-59EA773793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pl-PL" altLang="pl-PL" dirty="0"/>
              <a:t>Plansza przedstawiająca tereny zieleni oraz strefy zieleni wraz z zielonymi alejami. W projekcie planu  zostały wyznaczone Tereny zieleni o łączonej powierzchni 106 ha oraz strefy zieleni pomiędzy liniami zabudowy a terenami publicznymi o powierzchni 51 ha  oraz strefa zieleni wewnątrz kwartałów z zakazem zabudowy poza możliwością lokalizowania garaży podziemnych  o powierzchni 41 ha. Poza tym wskazano układy komunikacyjne w formie zielonych alei.  Udział terenów zieleni, stref zieleni i stref zieleni </a:t>
            </a:r>
            <a:r>
              <a:rPr lang="pl-PL" altLang="pl-PL" dirty="0" err="1"/>
              <a:t>wewnątrzkwartałów</a:t>
            </a:r>
            <a:r>
              <a:rPr lang="pl-PL" altLang="pl-PL" dirty="0"/>
              <a:t> w powierzchni planu pomniejszonej o tereny zamknięte wynosi ok. 36%.  Należy wskazać, że z uwagi jaką rolę w strukturze funkcjonalnej miasta pełnią tereny kolejowe zamknięte to znaczy są to tereny wykorzystywane na potrzeby transportu szynowego, kolejowego, bez swobodnego dostępu mieszkańców i użytkowników miasta choćby ze względu na wymogi w zakresie bezpieczeństwa oznacza to </a:t>
            </a:r>
            <a:r>
              <a:rPr lang="pl-PL" altLang="pl-PL" dirty="0" err="1"/>
              <a:t>defacto</a:t>
            </a:r>
            <a:r>
              <a:rPr lang="pl-PL" altLang="pl-PL" dirty="0"/>
              <a:t>, że  tereny te są wyłączone dla postronnych użytkowników i mieszkańców miasta, stąd nie zostały wliczone do bilansu. </a:t>
            </a:r>
          </a:p>
          <a:p>
            <a:r>
              <a:rPr lang="pl-PL" altLang="pl-PL" dirty="0"/>
              <a:t>Natomiast chciałbym zwrócić uwagę, że w obrębie Nowego miasta zostały wyznaczone tereny zieleni w formie parku leśnego o powierzchni ok. 15 ha oraz tereny zieleni urządzone w formie parków, zieleni stanowiącej obudowę biologiczna cieku, zieleni towarzyszącej obiektom budowlanym wzdłuż rzeki drwiny o powierzchni ok. 50ha. Zatem w celu zapewnienia przyszłym mieszkańcom i użytkownikom Nowego Miasta obszarów wypoczynku i </a:t>
            </a:r>
            <a:r>
              <a:rPr lang="pl-PL" altLang="pl-PL" dirty="0" err="1"/>
              <a:t>rekracji</a:t>
            </a:r>
            <a:r>
              <a:rPr lang="pl-PL" altLang="pl-PL" dirty="0"/>
              <a:t>  w projekcie planu został wyznaczone tereny zieleni, tereny wypoczynkowe i rekreacyjne o powierzchni ok. 65ha. Biorąc pod uwagę duże kompleksy zieleni, parki w mieście </a:t>
            </a:r>
            <a:r>
              <a:rPr lang="pl-PL" altLang="pl-PL" dirty="0" err="1"/>
              <a:t>tj</a:t>
            </a:r>
            <a:r>
              <a:rPr lang="pl-PL" altLang="pl-PL" dirty="0"/>
              <a:t>………….należy mieć na uwadze, że będzie to w przyszłości po jego realizacji  jeden z większych zwartych terenów zieleni w mieście. </a:t>
            </a:r>
          </a:p>
          <a:p>
            <a:endParaRPr lang="pl-PL" altLang="pl-PL" dirty="0"/>
          </a:p>
          <a:p>
            <a:endParaRPr lang="pl-PL" altLang="pl-PL" dirty="0"/>
          </a:p>
        </p:txBody>
      </p:sp>
      <p:sp>
        <p:nvSpPr>
          <p:cNvPr id="108548" name="Symbol zastępczy numeru slajdu 3">
            <a:extLst>
              <a:ext uri="{FF2B5EF4-FFF2-40B4-BE49-F238E27FC236}">
                <a16:creationId xmlns:a16="http://schemas.microsoft.com/office/drawing/2014/main" id="{EF96EAD6-1164-44A3-9BFA-BE945EF2DD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6516" indent="-298660">
              <a:defRPr>
                <a:solidFill>
                  <a:schemeClr val="tx1"/>
                </a:solidFill>
                <a:latin typeface="Lato" panose="020F0502020204030203" pitchFamily="34" charset="-18"/>
                <a:cs typeface="Arial" panose="020B0604020202020204" pitchFamily="34" charset="0"/>
              </a:defRPr>
            </a:lvl2pPr>
            <a:lvl3pPr marL="1194641" indent="-238929">
              <a:defRPr>
                <a:solidFill>
                  <a:schemeClr val="tx1"/>
                </a:solidFill>
                <a:latin typeface="Lato" panose="020F0502020204030203" pitchFamily="34" charset="-18"/>
                <a:cs typeface="Arial" panose="020B0604020202020204" pitchFamily="34" charset="0"/>
              </a:defRPr>
            </a:lvl3pPr>
            <a:lvl4pPr marL="1672497" indent="-238929">
              <a:defRPr>
                <a:solidFill>
                  <a:schemeClr val="tx1"/>
                </a:solidFill>
                <a:latin typeface="Lato" panose="020F0502020204030203" pitchFamily="34" charset="-18"/>
                <a:cs typeface="Arial" panose="020B0604020202020204" pitchFamily="34" charset="0"/>
              </a:defRPr>
            </a:lvl4pPr>
            <a:lvl5pPr marL="2150353" indent="-238929">
              <a:defRPr>
                <a:solidFill>
                  <a:schemeClr val="tx1"/>
                </a:solidFill>
                <a:latin typeface="Lato" panose="020F0502020204030203" pitchFamily="34" charset="-18"/>
                <a:cs typeface="Arial" panose="020B0604020202020204" pitchFamily="34" charset="0"/>
              </a:defRPr>
            </a:lvl5pPr>
            <a:lvl6pPr marL="2628209" indent="-238929"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6065" indent="-238929"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3921" indent="-238929"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61777" indent="-238929"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554309B5-3303-41B3-BF1F-EC00B820D34F}" type="slidenum">
              <a:rPr lang="pl-PL" altLang="pl-PL">
                <a:solidFill>
                  <a:prstClr val="black"/>
                </a:solidFill>
              </a:rPr>
              <a:pPr defTabSz="955712" eaLnBrk="0" fontAlgn="base" hangingPunct="0">
                <a:spcBef>
                  <a:spcPct val="0"/>
                </a:spcBef>
                <a:spcAft>
                  <a:spcPct val="0"/>
                </a:spcAft>
                <a:defRPr/>
              </a:pPr>
              <a:t>54</a:t>
            </a:fld>
            <a:endParaRPr lang="pl-PL" altLang="pl-PL">
              <a:solidFill>
                <a:prstClr val="black"/>
              </a:solidFill>
            </a:endParaRPr>
          </a:p>
        </p:txBody>
      </p:sp>
    </p:spTree>
    <p:extLst>
      <p:ext uri="{BB962C8B-B14F-4D97-AF65-F5344CB8AC3E}">
        <p14:creationId xmlns:p14="http://schemas.microsoft.com/office/powerpoint/2010/main" val="22722889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ymbol zastępczy obrazu slajdu 1">
            <a:extLst>
              <a:ext uri="{FF2B5EF4-FFF2-40B4-BE49-F238E27FC236}">
                <a16:creationId xmlns:a16="http://schemas.microsoft.com/office/drawing/2014/main" id="{905B0AD6-1F66-43E1-BBBA-B3962A1035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Symbol zastępczy notatek 2">
            <a:extLst>
              <a:ext uri="{FF2B5EF4-FFF2-40B4-BE49-F238E27FC236}">
                <a16:creationId xmlns:a16="http://schemas.microsoft.com/office/drawing/2014/main" id="{AB7FBD46-9CD7-4074-BB86-C459042B89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dirty="0"/>
              <a:t>W projekcie planu w zakresie kształtowania systemu zieleni zostały wskazane Tereny zieleni urządzonej, strefy zieleni pomiędzy linią zabudowy a przestrzenią publiczną oraz strefy zieleni wewnątrz kwartałowej, dla której ustalono zakaz zabudowy poza możliwością realizacji garaży podziemnych. Wyznaczony w projekcie planu system zieleni stanowi jednocześnie system powiązań pieszo – rowerowych. </a:t>
            </a:r>
          </a:p>
        </p:txBody>
      </p:sp>
      <p:sp>
        <p:nvSpPr>
          <p:cNvPr id="104452" name="Symbol zastępczy numeru slajdu 3">
            <a:extLst>
              <a:ext uri="{FF2B5EF4-FFF2-40B4-BE49-F238E27FC236}">
                <a16:creationId xmlns:a16="http://schemas.microsoft.com/office/drawing/2014/main" id="{1BFF829E-C7BC-4036-B76C-369CB58AAA5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D2095522-385F-46B4-9E1A-710812A84B4D}" type="slidenum">
              <a:rPr lang="pl-PL" altLang="pl-PL">
                <a:solidFill>
                  <a:prstClr val="black"/>
                </a:solidFill>
              </a:rPr>
              <a:pPr defTabSz="955712" eaLnBrk="0" fontAlgn="base" hangingPunct="0">
                <a:spcBef>
                  <a:spcPct val="0"/>
                </a:spcBef>
                <a:spcAft>
                  <a:spcPct val="0"/>
                </a:spcAft>
                <a:defRPr/>
              </a:pPr>
              <a:t>55</a:t>
            </a:fld>
            <a:endParaRPr lang="pl-PL" altLang="pl-PL">
              <a:solidFill>
                <a:prstClr val="black"/>
              </a:solidFill>
            </a:endParaRPr>
          </a:p>
        </p:txBody>
      </p:sp>
    </p:spTree>
    <p:extLst>
      <p:ext uri="{BB962C8B-B14F-4D97-AF65-F5344CB8AC3E}">
        <p14:creationId xmlns:p14="http://schemas.microsoft.com/office/powerpoint/2010/main" val="31752893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ymbol zastępczy obrazu slajdu 1">
            <a:extLst>
              <a:ext uri="{FF2B5EF4-FFF2-40B4-BE49-F238E27FC236}">
                <a16:creationId xmlns:a16="http://schemas.microsoft.com/office/drawing/2014/main" id="{4F8D6290-7B3D-44A9-8341-E5FBA110A1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Symbol zastępczy notatek 2">
            <a:extLst>
              <a:ext uri="{FF2B5EF4-FFF2-40B4-BE49-F238E27FC236}">
                <a16:creationId xmlns:a16="http://schemas.microsoft.com/office/drawing/2014/main" id="{0CCAC04E-80CC-4D11-ADBF-014EC97A1C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a:t>Plansza przedstawiająca systemy zieleni stanowiące jednocześnie powiązania pieszo- rowerowe oraz planowana lokalizacja budynków. </a:t>
            </a:r>
          </a:p>
        </p:txBody>
      </p:sp>
      <p:sp>
        <p:nvSpPr>
          <p:cNvPr id="110596" name="Symbol zastępczy numeru slajdu 3">
            <a:extLst>
              <a:ext uri="{FF2B5EF4-FFF2-40B4-BE49-F238E27FC236}">
                <a16:creationId xmlns:a16="http://schemas.microsoft.com/office/drawing/2014/main" id="{428613B5-C668-42EA-ACC4-966980AF0ED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D95DD5DA-07DD-4CF3-B9DE-298592A08DC5}" type="slidenum">
              <a:rPr lang="pl-PL" altLang="pl-PL">
                <a:solidFill>
                  <a:prstClr val="black"/>
                </a:solidFill>
              </a:rPr>
              <a:pPr defTabSz="955712" eaLnBrk="0" fontAlgn="base" hangingPunct="0">
                <a:spcBef>
                  <a:spcPct val="0"/>
                </a:spcBef>
                <a:spcAft>
                  <a:spcPct val="0"/>
                </a:spcAft>
                <a:defRPr/>
              </a:pPr>
              <a:t>56</a:t>
            </a:fld>
            <a:endParaRPr lang="pl-PL" altLang="pl-PL">
              <a:solidFill>
                <a:prstClr val="black"/>
              </a:solidFill>
            </a:endParaRPr>
          </a:p>
        </p:txBody>
      </p:sp>
    </p:spTree>
    <p:extLst>
      <p:ext uri="{BB962C8B-B14F-4D97-AF65-F5344CB8AC3E}">
        <p14:creationId xmlns:p14="http://schemas.microsoft.com/office/powerpoint/2010/main" val="26844040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ymbol zastępczy obrazu slajdu 1">
            <a:extLst>
              <a:ext uri="{FF2B5EF4-FFF2-40B4-BE49-F238E27FC236}">
                <a16:creationId xmlns:a16="http://schemas.microsoft.com/office/drawing/2014/main" id="{E1C70D16-8744-4F86-BFC6-E4F82FF45F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Symbol zastępczy notatek 2">
            <a:extLst>
              <a:ext uri="{FF2B5EF4-FFF2-40B4-BE49-F238E27FC236}">
                <a16:creationId xmlns:a16="http://schemas.microsoft.com/office/drawing/2014/main" id="{853CEA48-4DEB-4817-BCB4-ADF32033A8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l-PL" altLang="pl-PL"/>
          </a:p>
        </p:txBody>
      </p:sp>
      <p:sp>
        <p:nvSpPr>
          <p:cNvPr id="158724" name="Symbol zastępczy numeru slajdu 3">
            <a:extLst>
              <a:ext uri="{FF2B5EF4-FFF2-40B4-BE49-F238E27FC236}">
                <a16:creationId xmlns:a16="http://schemas.microsoft.com/office/drawing/2014/main" id="{DA673AE9-0532-40B3-B19C-D0CA23B0D0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3198" indent="-295341">
              <a:defRPr>
                <a:solidFill>
                  <a:schemeClr val="tx1"/>
                </a:solidFill>
                <a:latin typeface="Lato" panose="020F0502020204030203" pitchFamily="34" charset="-18"/>
                <a:cs typeface="Arial" panose="020B0604020202020204" pitchFamily="34" charset="0"/>
              </a:defRPr>
            </a:lvl2pPr>
            <a:lvl3pPr marL="1191322" indent="-233951">
              <a:defRPr>
                <a:solidFill>
                  <a:schemeClr val="tx1"/>
                </a:solidFill>
                <a:latin typeface="Lato" panose="020F0502020204030203" pitchFamily="34" charset="-18"/>
                <a:cs typeface="Arial" panose="020B0604020202020204" pitchFamily="34" charset="0"/>
              </a:defRPr>
            </a:lvl3pPr>
            <a:lvl4pPr marL="1669178" indent="-233951">
              <a:defRPr>
                <a:solidFill>
                  <a:schemeClr val="tx1"/>
                </a:solidFill>
                <a:latin typeface="Lato" panose="020F0502020204030203" pitchFamily="34" charset="-18"/>
                <a:cs typeface="Arial" panose="020B0604020202020204" pitchFamily="34" charset="0"/>
              </a:defRPr>
            </a:lvl4pPr>
            <a:lvl5pPr marL="2147035" indent="-233951">
              <a:defRPr>
                <a:solidFill>
                  <a:schemeClr val="tx1"/>
                </a:solidFill>
                <a:latin typeface="Lato" panose="020F0502020204030203" pitchFamily="34" charset="-18"/>
                <a:cs typeface="Arial" panose="020B0604020202020204" pitchFamily="34" charset="0"/>
              </a:defRPr>
            </a:lvl5pPr>
            <a:lvl6pPr marL="2624891"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2747"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0603"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58459"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1A928242-CC08-49BE-9713-FC51541C22CA}" type="slidenum">
              <a:rPr lang="pl-PL" altLang="pl-PL" smtClean="0"/>
              <a:pPr/>
              <a:t>57</a:t>
            </a:fld>
            <a:endParaRPr lang="pl-PL" altLang="pl-PL"/>
          </a:p>
        </p:txBody>
      </p:sp>
    </p:spTree>
    <p:extLst>
      <p:ext uri="{BB962C8B-B14F-4D97-AF65-F5344CB8AC3E}">
        <p14:creationId xmlns:p14="http://schemas.microsoft.com/office/powerpoint/2010/main" val="425564458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ymbol zastępczy obrazu slajdu 1">
            <a:extLst>
              <a:ext uri="{FF2B5EF4-FFF2-40B4-BE49-F238E27FC236}">
                <a16:creationId xmlns:a16="http://schemas.microsoft.com/office/drawing/2014/main" id="{36983DF2-287F-4229-9294-593F58D7E4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Symbol zastępczy notatek 2">
            <a:extLst>
              <a:ext uri="{FF2B5EF4-FFF2-40B4-BE49-F238E27FC236}">
                <a16:creationId xmlns:a16="http://schemas.microsoft.com/office/drawing/2014/main" id="{D86A8149-278C-45E7-ACD9-8017AD350E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l-PL" altLang="pl-PL"/>
          </a:p>
        </p:txBody>
      </p:sp>
      <p:sp>
        <p:nvSpPr>
          <p:cNvPr id="162820" name="Symbol zastępczy numeru slajdu 3">
            <a:extLst>
              <a:ext uri="{FF2B5EF4-FFF2-40B4-BE49-F238E27FC236}">
                <a16:creationId xmlns:a16="http://schemas.microsoft.com/office/drawing/2014/main" id="{0E07DFA4-CC3E-43F4-AB3A-2149FA7D29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3198" indent="-295341">
              <a:defRPr>
                <a:solidFill>
                  <a:schemeClr val="tx1"/>
                </a:solidFill>
                <a:latin typeface="Lato" panose="020F0502020204030203" pitchFamily="34" charset="-18"/>
                <a:cs typeface="Arial" panose="020B0604020202020204" pitchFamily="34" charset="0"/>
              </a:defRPr>
            </a:lvl2pPr>
            <a:lvl3pPr marL="1191322" indent="-233951">
              <a:defRPr>
                <a:solidFill>
                  <a:schemeClr val="tx1"/>
                </a:solidFill>
                <a:latin typeface="Lato" panose="020F0502020204030203" pitchFamily="34" charset="-18"/>
                <a:cs typeface="Arial" panose="020B0604020202020204" pitchFamily="34" charset="0"/>
              </a:defRPr>
            </a:lvl3pPr>
            <a:lvl4pPr marL="1669178" indent="-233951">
              <a:defRPr>
                <a:solidFill>
                  <a:schemeClr val="tx1"/>
                </a:solidFill>
                <a:latin typeface="Lato" panose="020F0502020204030203" pitchFamily="34" charset="-18"/>
                <a:cs typeface="Arial" panose="020B0604020202020204" pitchFamily="34" charset="0"/>
              </a:defRPr>
            </a:lvl4pPr>
            <a:lvl5pPr marL="2147035" indent="-233951">
              <a:defRPr>
                <a:solidFill>
                  <a:schemeClr val="tx1"/>
                </a:solidFill>
                <a:latin typeface="Lato" panose="020F0502020204030203" pitchFamily="34" charset="-18"/>
                <a:cs typeface="Arial" panose="020B0604020202020204" pitchFamily="34" charset="0"/>
              </a:defRPr>
            </a:lvl5pPr>
            <a:lvl6pPr marL="2624891"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2747"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0603"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58459"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FDC2541D-A425-4F77-89DA-47AA65572F05}" type="slidenum">
              <a:rPr lang="pl-PL" altLang="pl-PL" smtClean="0"/>
              <a:pPr/>
              <a:t>58</a:t>
            </a:fld>
            <a:endParaRPr lang="pl-PL" altLang="pl-PL"/>
          </a:p>
        </p:txBody>
      </p:sp>
    </p:spTree>
    <p:extLst>
      <p:ext uri="{BB962C8B-B14F-4D97-AF65-F5344CB8AC3E}">
        <p14:creationId xmlns:p14="http://schemas.microsoft.com/office/powerpoint/2010/main" val="10784596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ymbol zastępczy obrazu slajdu 1">
            <a:extLst>
              <a:ext uri="{FF2B5EF4-FFF2-40B4-BE49-F238E27FC236}">
                <a16:creationId xmlns:a16="http://schemas.microsoft.com/office/drawing/2014/main" id="{36983DF2-287F-4229-9294-593F58D7E4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Symbol zastępczy notatek 2">
            <a:extLst>
              <a:ext uri="{FF2B5EF4-FFF2-40B4-BE49-F238E27FC236}">
                <a16:creationId xmlns:a16="http://schemas.microsoft.com/office/drawing/2014/main" id="{D86A8149-278C-45E7-ACD9-8017AD350E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l-PL" altLang="pl-PL"/>
          </a:p>
        </p:txBody>
      </p:sp>
      <p:sp>
        <p:nvSpPr>
          <p:cNvPr id="162820" name="Symbol zastępczy numeru slajdu 3">
            <a:extLst>
              <a:ext uri="{FF2B5EF4-FFF2-40B4-BE49-F238E27FC236}">
                <a16:creationId xmlns:a16="http://schemas.microsoft.com/office/drawing/2014/main" id="{0E07DFA4-CC3E-43F4-AB3A-2149FA7D29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3198" indent="-295341">
              <a:defRPr>
                <a:solidFill>
                  <a:schemeClr val="tx1"/>
                </a:solidFill>
                <a:latin typeface="Lato" panose="020F0502020204030203" pitchFamily="34" charset="-18"/>
                <a:cs typeface="Arial" panose="020B0604020202020204" pitchFamily="34" charset="0"/>
              </a:defRPr>
            </a:lvl2pPr>
            <a:lvl3pPr marL="1191322" indent="-233951">
              <a:defRPr>
                <a:solidFill>
                  <a:schemeClr val="tx1"/>
                </a:solidFill>
                <a:latin typeface="Lato" panose="020F0502020204030203" pitchFamily="34" charset="-18"/>
                <a:cs typeface="Arial" panose="020B0604020202020204" pitchFamily="34" charset="0"/>
              </a:defRPr>
            </a:lvl3pPr>
            <a:lvl4pPr marL="1669178" indent="-233951">
              <a:defRPr>
                <a:solidFill>
                  <a:schemeClr val="tx1"/>
                </a:solidFill>
                <a:latin typeface="Lato" panose="020F0502020204030203" pitchFamily="34" charset="-18"/>
                <a:cs typeface="Arial" panose="020B0604020202020204" pitchFamily="34" charset="0"/>
              </a:defRPr>
            </a:lvl4pPr>
            <a:lvl5pPr marL="2147035" indent="-233951">
              <a:defRPr>
                <a:solidFill>
                  <a:schemeClr val="tx1"/>
                </a:solidFill>
                <a:latin typeface="Lato" panose="020F0502020204030203" pitchFamily="34" charset="-18"/>
                <a:cs typeface="Arial" panose="020B0604020202020204" pitchFamily="34" charset="0"/>
              </a:defRPr>
            </a:lvl5pPr>
            <a:lvl6pPr marL="2624891"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2747"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0603"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58459"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FDC2541D-A425-4F77-89DA-47AA65572F05}" type="slidenum">
              <a:rPr lang="pl-PL" altLang="pl-PL" smtClean="0"/>
              <a:pPr/>
              <a:t>59</a:t>
            </a:fld>
            <a:endParaRPr lang="pl-PL" altLang="pl-PL"/>
          </a:p>
        </p:txBody>
      </p:sp>
    </p:spTree>
    <p:extLst>
      <p:ext uri="{BB962C8B-B14F-4D97-AF65-F5344CB8AC3E}">
        <p14:creationId xmlns:p14="http://schemas.microsoft.com/office/powerpoint/2010/main" val="47742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ymbol zastępczy obrazu slajdu 1">
            <a:extLst>
              <a:ext uri="{FF2B5EF4-FFF2-40B4-BE49-F238E27FC236}">
                <a16:creationId xmlns:a16="http://schemas.microsoft.com/office/drawing/2014/main" id="{008FE4D7-36E6-42EC-AFA5-5CA3075A58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ymbol zastępczy notatek 2">
            <a:extLst>
              <a:ext uri="{FF2B5EF4-FFF2-40B4-BE49-F238E27FC236}">
                <a16:creationId xmlns:a16="http://schemas.microsoft.com/office/drawing/2014/main" id="{BDBAE6FF-1C1D-4AAF-9B94-5F8D33FEC6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a:t>Obok BALIC, NOWEJ HUTY PRZYSZŁOŚCI ORAZ PARKU RZEKI WISŁY</a:t>
            </a:r>
          </a:p>
        </p:txBody>
      </p:sp>
      <p:sp>
        <p:nvSpPr>
          <p:cNvPr id="22532" name="Symbol zastępczy numeru slajdu 3">
            <a:extLst>
              <a:ext uri="{FF2B5EF4-FFF2-40B4-BE49-F238E27FC236}">
                <a16:creationId xmlns:a16="http://schemas.microsoft.com/office/drawing/2014/main" id="{28548D57-C8BE-4053-A96C-1DE6613D20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A132699A-A75B-4406-8C01-A8A1369393AD}" type="slidenum">
              <a:rPr lang="pl-PL" altLang="pl-PL">
                <a:solidFill>
                  <a:prstClr val="black"/>
                </a:solidFill>
              </a:rPr>
              <a:pPr defTabSz="955712" eaLnBrk="0" fontAlgn="base" hangingPunct="0">
                <a:spcBef>
                  <a:spcPct val="0"/>
                </a:spcBef>
                <a:spcAft>
                  <a:spcPct val="0"/>
                </a:spcAft>
                <a:defRPr/>
              </a:pPr>
              <a:t>6</a:t>
            </a:fld>
            <a:endParaRPr lang="pl-PL" altLang="pl-PL">
              <a:solidFill>
                <a:prstClr val="black"/>
              </a:solidFill>
            </a:endParaRPr>
          </a:p>
        </p:txBody>
      </p:sp>
    </p:spTree>
    <p:extLst>
      <p:ext uri="{BB962C8B-B14F-4D97-AF65-F5344CB8AC3E}">
        <p14:creationId xmlns:p14="http://schemas.microsoft.com/office/powerpoint/2010/main" val="17576035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ymbol zastępczy obrazu slajdu 1">
            <a:extLst>
              <a:ext uri="{FF2B5EF4-FFF2-40B4-BE49-F238E27FC236}">
                <a16:creationId xmlns:a16="http://schemas.microsoft.com/office/drawing/2014/main" id="{36983DF2-287F-4229-9294-593F58D7E4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Symbol zastępczy notatek 2">
            <a:extLst>
              <a:ext uri="{FF2B5EF4-FFF2-40B4-BE49-F238E27FC236}">
                <a16:creationId xmlns:a16="http://schemas.microsoft.com/office/drawing/2014/main" id="{D86A8149-278C-45E7-ACD9-8017AD350E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l-PL" altLang="pl-PL"/>
          </a:p>
        </p:txBody>
      </p:sp>
      <p:sp>
        <p:nvSpPr>
          <p:cNvPr id="162820" name="Symbol zastępczy numeru slajdu 3">
            <a:extLst>
              <a:ext uri="{FF2B5EF4-FFF2-40B4-BE49-F238E27FC236}">
                <a16:creationId xmlns:a16="http://schemas.microsoft.com/office/drawing/2014/main" id="{0E07DFA4-CC3E-43F4-AB3A-2149FA7D29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3198" indent="-295341">
              <a:defRPr>
                <a:solidFill>
                  <a:schemeClr val="tx1"/>
                </a:solidFill>
                <a:latin typeface="Lato" panose="020F0502020204030203" pitchFamily="34" charset="-18"/>
                <a:cs typeface="Arial" panose="020B0604020202020204" pitchFamily="34" charset="0"/>
              </a:defRPr>
            </a:lvl2pPr>
            <a:lvl3pPr marL="1191322" indent="-233951">
              <a:defRPr>
                <a:solidFill>
                  <a:schemeClr val="tx1"/>
                </a:solidFill>
                <a:latin typeface="Lato" panose="020F0502020204030203" pitchFamily="34" charset="-18"/>
                <a:cs typeface="Arial" panose="020B0604020202020204" pitchFamily="34" charset="0"/>
              </a:defRPr>
            </a:lvl3pPr>
            <a:lvl4pPr marL="1669178" indent="-233951">
              <a:defRPr>
                <a:solidFill>
                  <a:schemeClr val="tx1"/>
                </a:solidFill>
                <a:latin typeface="Lato" panose="020F0502020204030203" pitchFamily="34" charset="-18"/>
                <a:cs typeface="Arial" panose="020B0604020202020204" pitchFamily="34" charset="0"/>
              </a:defRPr>
            </a:lvl4pPr>
            <a:lvl5pPr marL="2147035" indent="-233951">
              <a:defRPr>
                <a:solidFill>
                  <a:schemeClr val="tx1"/>
                </a:solidFill>
                <a:latin typeface="Lato" panose="020F0502020204030203" pitchFamily="34" charset="-18"/>
                <a:cs typeface="Arial" panose="020B0604020202020204" pitchFamily="34" charset="0"/>
              </a:defRPr>
            </a:lvl5pPr>
            <a:lvl6pPr marL="2624891"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2747"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0603"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58459"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FDC2541D-A425-4F77-89DA-47AA65572F05}" type="slidenum">
              <a:rPr lang="pl-PL" altLang="pl-PL" smtClean="0"/>
              <a:pPr/>
              <a:t>60</a:t>
            </a:fld>
            <a:endParaRPr lang="pl-PL" altLang="pl-PL"/>
          </a:p>
        </p:txBody>
      </p:sp>
    </p:spTree>
    <p:extLst>
      <p:ext uri="{BB962C8B-B14F-4D97-AF65-F5344CB8AC3E}">
        <p14:creationId xmlns:p14="http://schemas.microsoft.com/office/powerpoint/2010/main" val="37718784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ymbol zastępczy obrazu slajdu 1">
            <a:extLst>
              <a:ext uri="{FF2B5EF4-FFF2-40B4-BE49-F238E27FC236}">
                <a16:creationId xmlns:a16="http://schemas.microsoft.com/office/drawing/2014/main" id="{36983DF2-287F-4229-9294-593F58D7E4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Symbol zastępczy notatek 2">
            <a:extLst>
              <a:ext uri="{FF2B5EF4-FFF2-40B4-BE49-F238E27FC236}">
                <a16:creationId xmlns:a16="http://schemas.microsoft.com/office/drawing/2014/main" id="{D86A8149-278C-45E7-ACD9-8017AD350E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l-PL" altLang="pl-PL"/>
          </a:p>
        </p:txBody>
      </p:sp>
      <p:sp>
        <p:nvSpPr>
          <p:cNvPr id="162820" name="Symbol zastępczy numeru slajdu 3">
            <a:extLst>
              <a:ext uri="{FF2B5EF4-FFF2-40B4-BE49-F238E27FC236}">
                <a16:creationId xmlns:a16="http://schemas.microsoft.com/office/drawing/2014/main" id="{0E07DFA4-CC3E-43F4-AB3A-2149FA7D29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3198" indent="-295341">
              <a:defRPr>
                <a:solidFill>
                  <a:schemeClr val="tx1"/>
                </a:solidFill>
                <a:latin typeface="Lato" panose="020F0502020204030203" pitchFamily="34" charset="-18"/>
                <a:cs typeface="Arial" panose="020B0604020202020204" pitchFamily="34" charset="0"/>
              </a:defRPr>
            </a:lvl2pPr>
            <a:lvl3pPr marL="1191322" indent="-233951">
              <a:defRPr>
                <a:solidFill>
                  <a:schemeClr val="tx1"/>
                </a:solidFill>
                <a:latin typeface="Lato" panose="020F0502020204030203" pitchFamily="34" charset="-18"/>
                <a:cs typeface="Arial" panose="020B0604020202020204" pitchFamily="34" charset="0"/>
              </a:defRPr>
            </a:lvl3pPr>
            <a:lvl4pPr marL="1669178" indent="-233951">
              <a:defRPr>
                <a:solidFill>
                  <a:schemeClr val="tx1"/>
                </a:solidFill>
                <a:latin typeface="Lato" panose="020F0502020204030203" pitchFamily="34" charset="-18"/>
                <a:cs typeface="Arial" panose="020B0604020202020204" pitchFamily="34" charset="0"/>
              </a:defRPr>
            </a:lvl4pPr>
            <a:lvl5pPr marL="2147035" indent="-233951">
              <a:defRPr>
                <a:solidFill>
                  <a:schemeClr val="tx1"/>
                </a:solidFill>
                <a:latin typeface="Lato" panose="020F0502020204030203" pitchFamily="34" charset="-18"/>
                <a:cs typeface="Arial" panose="020B0604020202020204" pitchFamily="34" charset="0"/>
              </a:defRPr>
            </a:lvl5pPr>
            <a:lvl6pPr marL="2624891"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2747"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0603"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58459"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FDC2541D-A425-4F77-89DA-47AA65572F05}" type="slidenum">
              <a:rPr lang="pl-PL" altLang="pl-PL" smtClean="0"/>
              <a:pPr/>
              <a:t>61</a:t>
            </a:fld>
            <a:endParaRPr lang="pl-PL" altLang="pl-PL"/>
          </a:p>
        </p:txBody>
      </p:sp>
    </p:spTree>
    <p:extLst>
      <p:ext uri="{BB962C8B-B14F-4D97-AF65-F5344CB8AC3E}">
        <p14:creationId xmlns:p14="http://schemas.microsoft.com/office/powerpoint/2010/main" val="9842095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ymbol zastępczy obrazu slajdu 1">
            <a:extLst>
              <a:ext uri="{FF2B5EF4-FFF2-40B4-BE49-F238E27FC236}">
                <a16:creationId xmlns:a16="http://schemas.microsoft.com/office/drawing/2014/main" id="{36983DF2-287F-4229-9294-593F58D7E4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Symbol zastępczy notatek 2">
            <a:extLst>
              <a:ext uri="{FF2B5EF4-FFF2-40B4-BE49-F238E27FC236}">
                <a16:creationId xmlns:a16="http://schemas.microsoft.com/office/drawing/2014/main" id="{D86A8149-278C-45E7-ACD9-8017AD350E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l-PL" altLang="pl-PL"/>
          </a:p>
        </p:txBody>
      </p:sp>
      <p:sp>
        <p:nvSpPr>
          <p:cNvPr id="162820" name="Symbol zastępczy numeru slajdu 3">
            <a:extLst>
              <a:ext uri="{FF2B5EF4-FFF2-40B4-BE49-F238E27FC236}">
                <a16:creationId xmlns:a16="http://schemas.microsoft.com/office/drawing/2014/main" id="{0E07DFA4-CC3E-43F4-AB3A-2149FA7D29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3198" indent="-295341">
              <a:defRPr>
                <a:solidFill>
                  <a:schemeClr val="tx1"/>
                </a:solidFill>
                <a:latin typeface="Lato" panose="020F0502020204030203" pitchFamily="34" charset="-18"/>
                <a:cs typeface="Arial" panose="020B0604020202020204" pitchFamily="34" charset="0"/>
              </a:defRPr>
            </a:lvl2pPr>
            <a:lvl3pPr marL="1191322" indent="-233951">
              <a:defRPr>
                <a:solidFill>
                  <a:schemeClr val="tx1"/>
                </a:solidFill>
                <a:latin typeface="Lato" panose="020F0502020204030203" pitchFamily="34" charset="-18"/>
                <a:cs typeface="Arial" panose="020B0604020202020204" pitchFamily="34" charset="0"/>
              </a:defRPr>
            </a:lvl3pPr>
            <a:lvl4pPr marL="1669178" indent="-233951">
              <a:defRPr>
                <a:solidFill>
                  <a:schemeClr val="tx1"/>
                </a:solidFill>
                <a:latin typeface="Lato" panose="020F0502020204030203" pitchFamily="34" charset="-18"/>
                <a:cs typeface="Arial" panose="020B0604020202020204" pitchFamily="34" charset="0"/>
              </a:defRPr>
            </a:lvl4pPr>
            <a:lvl5pPr marL="2147035" indent="-233951">
              <a:defRPr>
                <a:solidFill>
                  <a:schemeClr val="tx1"/>
                </a:solidFill>
                <a:latin typeface="Lato" panose="020F0502020204030203" pitchFamily="34" charset="-18"/>
                <a:cs typeface="Arial" panose="020B0604020202020204" pitchFamily="34" charset="0"/>
              </a:defRPr>
            </a:lvl5pPr>
            <a:lvl6pPr marL="2624891"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2747"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0603"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58459"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FDC2541D-A425-4F77-89DA-47AA65572F05}" type="slidenum">
              <a:rPr lang="pl-PL" altLang="pl-PL" smtClean="0"/>
              <a:pPr/>
              <a:t>62</a:t>
            </a:fld>
            <a:endParaRPr lang="pl-PL" altLang="pl-PL"/>
          </a:p>
        </p:txBody>
      </p:sp>
    </p:spTree>
    <p:extLst>
      <p:ext uri="{BB962C8B-B14F-4D97-AF65-F5344CB8AC3E}">
        <p14:creationId xmlns:p14="http://schemas.microsoft.com/office/powerpoint/2010/main" val="7122412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ymbol zastępczy obrazu slajdu 1">
            <a:extLst>
              <a:ext uri="{FF2B5EF4-FFF2-40B4-BE49-F238E27FC236}">
                <a16:creationId xmlns:a16="http://schemas.microsoft.com/office/drawing/2014/main" id="{36983DF2-287F-4229-9294-593F58D7E4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Symbol zastępczy notatek 2">
            <a:extLst>
              <a:ext uri="{FF2B5EF4-FFF2-40B4-BE49-F238E27FC236}">
                <a16:creationId xmlns:a16="http://schemas.microsoft.com/office/drawing/2014/main" id="{D86A8149-278C-45E7-ACD9-8017AD350E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pl-PL" altLang="pl-PL"/>
          </a:p>
        </p:txBody>
      </p:sp>
      <p:sp>
        <p:nvSpPr>
          <p:cNvPr id="162820" name="Symbol zastępczy numeru slajdu 3">
            <a:extLst>
              <a:ext uri="{FF2B5EF4-FFF2-40B4-BE49-F238E27FC236}">
                <a16:creationId xmlns:a16="http://schemas.microsoft.com/office/drawing/2014/main" id="{0E07DFA4-CC3E-43F4-AB3A-2149FA7D298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73198" indent="-295341">
              <a:defRPr>
                <a:solidFill>
                  <a:schemeClr val="tx1"/>
                </a:solidFill>
                <a:latin typeface="Lato" panose="020F0502020204030203" pitchFamily="34" charset="-18"/>
                <a:cs typeface="Arial" panose="020B0604020202020204" pitchFamily="34" charset="0"/>
              </a:defRPr>
            </a:lvl2pPr>
            <a:lvl3pPr marL="1191322" indent="-233951">
              <a:defRPr>
                <a:solidFill>
                  <a:schemeClr val="tx1"/>
                </a:solidFill>
                <a:latin typeface="Lato" panose="020F0502020204030203" pitchFamily="34" charset="-18"/>
                <a:cs typeface="Arial" panose="020B0604020202020204" pitchFamily="34" charset="0"/>
              </a:defRPr>
            </a:lvl3pPr>
            <a:lvl4pPr marL="1669178" indent="-233951">
              <a:defRPr>
                <a:solidFill>
                  <a:schemeClr val="tx1"/>
                </a:solidFill>
                <a:latin typeface="Lato" panose="020F0502020204030203" pitchFamily="34" charset="-18"/>
                <a:cs typeface="Arial" panose="020B0604020202020204" pitchFamily="34" charset="0"/>
              </a:defRPr>
            </a:lvl4pPr>
            <a:lvl5pPr marL="2147035" indent="-233951">
              <a:defRPr>
                <a:solidFill>
                  <a:schemeClr val="tx1"/>
                </a:solidFill>
                <a:latin typeface="Lato" panose="020F0502020204030203" pitchFamily="34" charset="-18"/>
                <a:cs typeface="Arial" panose="020B0604020202020204" pitchFamily="34" charset="0"/>
              </a:defRPr>
            </a:lvl5pPr>
            <a:lvl6pPr marL="2624891"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102747"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80603"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4058459" indent="-233951"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fld id="{FDC2541D-A425-4F77-89DA-47AA65572F05}" type="slidenum">
              <a:rPr lang="pl-PL" altLang="pl-PL" smtClean="0"/>
              <a:pPr/>
              <a:t>63</a:t>
            </a:fld>
            <a:endParaRPr lang="pl-PL" altLang="pl-PL"/>
          </a:p>
        </p:txBody>
      </p:sp>
    </p:spTree>
    <p:extLst>
      <p:ext uri="{BB962C8B-B14F-4D97-AF65-F5344CB8AC3E}">
        <p14:creationId xmlns:p14="http://schemas.microsoft.com/office/powerpoint/2010/main" val="39647783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a:p>
        </p:txBody>
      </p:sp>
      <p:sp>
        <p:nvSpPr>
          <p:cNvPr id="4" name="Symbol zastępczy numeru slajdu 3"/>
          <p:cNvSpPr>
            <a:spLocks noGrp="1"/>
          </p:cNvSpPr>
          <p:nvPr>
            <p:ph type="sldNum" sz="quarter" idx="10"/>
          </p:nvPr>
        </p:nvSpPr>
        <p:spPr/>
        <p:txBody>
          <a:bodyPr/>
          <a:lstStyle/>
          <a:p>
            <a:fld id="{6C57CD53-31BD-4195-AF9F-3F34811C3464}" type="slidenum">
              <a:rPr lang="pl-PL" smtClean="0"/>
              <a:t>64</a:t>
            </a:fld>
            <a:endParaRPr lang="pl-PL"/>
          </a:p>
        </p:txBody>
      </p:sp>
    </p:spTree>
    <p:extLst>
      <p:ext uri="{BB962C8B-B14F-4D97-AF65-F5344CB8AC3E}">
        <p14:creationId xmlns:p14="http://schemas.microsoft.com/office/powerpoint/2010/main" val="293018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ymbol zastępczy obrazu slajdu 1">
            <a:extLst>
              <a:ext uri="{FF2B5EF4-FFF2-40B4-BE49-F238E27FC236}">
                <a16:creationId xmlns:a16="http://schemas.microsoft.com/office/drawing/2014/main" id="{008FE4D7-36E6-42EC-AFA5-5CA3075A58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ymbol zastępczy notatek 2">
            <a:extLst>
              <a:ext uri="{FF2B5EF4-FFF2-40B4-BE49-F238E27FC236}">
                <a16:creationId xmlns:a16="http://schemas.microsoft.com/office/drawing/2014/main" id="{BDBAE6FF-1C1D-4AAF-9B94-5F8D33FEC6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a:t>Obok BALIC, NOWEJ HUTY PRZYSZŁOŚCI ORAZ PARKU RZEKI WISŁY</a:t>
            </a:r>
          </a:p>
        </p:txBody>
      </p:sp>
      <p:sp>
        <p:nvSpPr>
          <p:cNvPr id="22532" name="Symbol zastępczy numeru slajdu 3">
            <a:extLst>
              <a:ext uri="{FF2B5EF4-FFF2-40B4-BE49-F238E27FC236}">
                <a16:creationId xmlns:a16="http://schemas.microsoft.com/office/drawing/2014/main" id="{28548D57-C8BE-4053-A96C-1DE6613D20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A132699A-A75B-4406-8C01-A8A1369393AD}" type="slidenum">
              <a:rPr lang="pl-PL" altLang="pl-PL">
                <a:solidFill>
                  <a:prstClr val="black"/>
                </a:solidFill>
              </a:rPr>
              <a:pPr defTabSz="955712" eaLnBrk="0" fontAlgn="base" hangingPunct="0">
                <a:spcBef>
                  <a:spcPct val="0"/>
                </a:spcBef>
                <a:spcAft>
                  <a:spcPct val="0"/>
                </a:spcAft>
                <a:defRPr/>
              </a:pPr>
              <a:t>7</a:t>
            </a:fld>
            <a:endParaRPr lang="pl-PL" altLang="pl-PL">
              <a:solidFill>
                <a:prstClr val="black"/>
              </a:solidFill>
            </a:endParaRPr>
          </a:p>
        </p:txBody>
      </p:sp>
    </p:spTree>
    <p:extLst>
      <p:ext uri="{BB962C8B-B14F-4D97-AF65-F5344CB8AC3E}">
        <p14:creationId xmlns:p14="http://schemas.microsoft.com/office/powerpoint/2010/main" val="18537697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ymbol zastępczy obrazu slajdu 1">
            <a:extLst>
              <a:ext uri="{FF2B5EF4-FFF2-40B4-BE49-F238E27FC236}">
                <a16:creationId xmlns:a16="http://schemas.microsoft.com/office/drawing/2014/main" id="{008FE4D7-36E6-42EC-AFA5-5CA3075A58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ymbol zastępczy notatek 2">
            <a:extLst>
              <a:ext uri="{FF2B5EF4-FFF2-40B4-BE49-F238E27FC236}">
                <a16:creationId xmlns:a16="http://schemas.microsoft.com/office/drawing/2014/main" id="{BDBAE6FF-1C1D-4AAF-9B94-5F8D33FEC6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a:t>Obok BALIC, NOWEJ HUTY PRZYSZŁOŚCI ORAZ PARKU RZEKI WISŁY</a:t>
            </a:r>
          </a:p>
        </p:txBody>
      </p:sp>
      <p:sp>
        <p:nvSpPr>
          <p:cNvPr id="22532" name="Symbol zastępczy numeru slajdu 3">
            <a:extLst>
              <a:ext uri="{FF2B5EF4-FFF2-40B4-BE49-F238E27FC236}">
                <a16:creationId xmlns:a16="http://schemas.microsoft.com/office/drawing/2014/main" id="{28548D57-C8BE-4053-A96C-1DE6613D20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A132699A-A75B-4406-8C01-A8A1369393AD}" type="slidenum">
              <a:rPr lang="pl-PL" altLang="pl-PL">
                <a:solidFill>
                  <a:prstClr val="black"/>
                </a:solidFill>
              </a:rPr>
              <a:pPr defTabSz="955712" eaLnBrk="0" fontAlgn="base" hangingPunct="0">
                <a:spcBef>
                  <a:spcPct val="0"/>
                </a:spcBef>
                <a:spcAft>
                  <a:spcPct val="0"/>
                </a:spcAft>
                <a:defRPr/>
              </a:pPr>
              <a:t>8</a:t>
            </a:fld>
            <a:endParaRPr lang="pl-PL" altLang="pl-PL">
              <a:solidFill>
                <a:prstClr val="black"/>
              </a:solidFill>
            </a:endParaRPr>
          </a:p>
        </p:txBody>
      </p:sp>
    </p:spTree>
    <p:extLst>
      <p:ext uri="{BB962C8B-B14F-4D97-AF65-F5344CB8AC3E}">
        <p14:creationId xmlns:p14="http://schemas.microsoft.com/office/powerpoint/2010/main" val="3975783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ymbol zastępczy obrazu slajdu 1">
            <a:extLst>
              <a:ext uri="{FF2B5EF4-FFF2-40B4-BE49-F238E27FC236}">
                <a16:creationId xmlns:a16="http://schemas.microsoft.com/office/drawing/2014/main" id="{008FE4D7-36E6-42EC-AFA5-5CA3075A58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Symbol zastępczy notatek 2">
            <a:extLst>
              <a:ext uri="{FF2B5EF4-FFF2-40B4-BE49-F238E27FC236}">
                <a16:creationId xmlns:a16="http://schemas.microsoft.com/office/drawing/2014/main" id="{BDBAE6FF-1C1D-4AAF-9B94-5F8D33FEC62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pl-PL" altLang="pl-PL"/>
              <a:t>Obok BALIC, NOWEJ HUTY PRZYSZŁOŚCI ORAZ PARKU RZEKI WISŁY</a:t>
            </a:r>
          </a:p>
        </p:txBody>
      </p:sp>
      <p:sp>
        <p:nvSpPr>
          <p:cNvPr id="22532" name="Symbol zastępczy numeru slajdu 3">
            <a:extLst>
              <a:ext uri="{FF2B5EF4-FFF2-40B4-BE49-F238E27FC236}">
                <a16:creationId xmlns:a16="http://schemas.microsoft.com/office/drawing/2014/main" id="{28548D57-C8BE-4053-A96C-1DE6613D20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Lato" panose="020F0502020204030203" pitchFamily="34" charset="-18"/>
                <a:cs typeface="Arial" panose="020B0604020202020204" pitchFamily="34" charset="0"/>
              </a:defRPr>
            </a:lvl1pPr>
            <a:lvl2pPr marL="748310" indent="-287046">
              <a:defRPr>
                <a:solidFill>
                  <a:schemeClr val="tx1"/>
                </a:solidFill>
                <a:latin typeface="Lato" panose="020F0502020204030203" pitchFamily="34" charset="-18"/>
                <a:cs typeface="Arial" panose="020B0604020202020204" pitchFamily="34" charset="0"/>
              </a:defRPr>
            </a:lvl2pPr>
            <a:lvl3pPr marL="1151501" indent="-228973">
              <a:defRPr>
                <a:solidFill>
                  <a:schemeClr val="tx1"/>
                </a:solidFill>
                <a:latin typeface="Lato" panose="020F0502020204030203" pitchFamily="34" charset="-18"/>
                <a:cs typeface="Arial" panose="020B0604020202020204" pitchFamily="34" charset="0"/>
              </a:defRPr>
            </a:lvl3pPr>
            <a:lvl4pPr marL="1612765" indent="-228973">
              <a:defRPr>
                <a:solidFill>
                  <a:schemeClr val="tx1"/>
                </a:solidFill>
                <a:latin typeface="Lato" panose="020F0502020204030203" pitchFamily="34" charset="-18"/>
                <a:cs typeface="Arial" panose="020B0604020202020204" pitchFamily="34" charset="0"/>
              </a:defRPr>
            </a:lvl4pPr>
            <a:lvl5pPr marL="2074028" indent="-228973">
              <a:defRPr>
                <a:solidFill>
                  <a:schemeClr val="tx1"/>
                </a:solidFill>
                <a:latin typeface="Lato" panose="020F0502020204030203" pitchFamily="34" charset="-18"/>
                <a:cs typeface="Arial" panose="020B0604020202020204" pitchFamily="34" charset="0"/>
              </a:defRPr>
            </a:lvl5pPr>
            <a:lvl6pPr marL="2551885"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3029741"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507597"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985453" indent="-228973"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defTabSz="955712" eaLnBrk="0" fontAlgn="base" hangingPunct="0">
              <a:spcBef>
                <a:spcPct val="0"/>
              </a:spcBef>
              <a:spcAft>
                <a:spcPct val="0"/>
              </a:spcAft>
              <a:defRPr/>
            </a:pPr>
            <a:fld id="{A132699A-A75B-4406-8C01-A8A1369393AD}" type="slidenum">
              <a:rPr lang="pl-PL" altLang="pl-PL">
                <a:solidFill>
                  <a:prstClr val="black"/>
                </a:solidFill>
              </a:rPr>
              <a:pPr defTabSz="955712" eaLnBrk="0" fontAlgn="base" hangingPunct="0">
                <a:spcBef>
                  <a:spcPct val="0"/>
                </a:spcBef>
                <a:spcAft>
                  <a:spcPct val="0"/>
                </a:spcAft>
                <a:defRPr/>
              </a:pPr>
              <a:t>9</a:t>
            </a:fld>
            <a:endParaRPr lang="pl-PL" altLang="pl-PL">
              <a:solidFill>
                <a:prstClr val="black"/>
              </a:solidFill>
            </a:endParaRPr>
          </a:p>
        </p:txBody>
      </p:sp>
    </p:spTree>
    <p:extLst>
      <p:ext uri="{BB962C8B-B14F-4D97-AF65-F5344CB8AC3E}">
        <p14:creationId xmlns:p14="http://schemas.microsoft.com/office/powerpoint/2010/main" val="3839287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24D6EA2-107A-4A57-98FC-A4132F8D9AD1}"/>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E8F12003-3FF5-43B9-9A38-668E1BACEA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7DD818AF-0599-4052-B22C-9BBF90D54A0F}"/>
              </a:ext>
            </a:extLst>
          </p:cNvPr>
          <p:cNvSpPr>
            <a:spLocks noGrp="1"/>
          </p:cNvSpPr>
          <p:nvPr>
            <p:ph type="dt" sz="half" idx="10"/>
          </p:nvPr>
        </p:nvSpPr>
        <p:spPr/>
        <p:txBody>
          <a:bodyPr/>
          <a:lstStyle/>
          <a:p>
            <a:fld id="{C68A865E-2B8D-4A2F-A085-434944A5E739}" type="datetimeFigureOut">
              <a:rPr lang="pl-PL" smtClean="0"/>
              <a:t>16.05.2022</a:t>
            </a:fld>
            <a:endParaRPr lang="pl-PL"/>
          </a:p>
        </p:txBody>
      </p:sp>
      <p:sp>
        <p:nvSpPr>
          <p:cNvPr id="5" name="Symbol zastępczy stopki 4">
            <a:extLst>
              <a:ext uri="{FF2B5EF4-FFF2-40B4-BE49-F238E27FC236}">
                <a16:creationId xmlns:a16="http://schemas.microsoft.com/office/drawing/2014/main" id="{7F5F47A8-4E3F-4215-996A-3F2A69A7340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97F03D7E-9B90-488F-BDB5-CA7A12A98CF0}"/>
              </a:ext>
            </a:extLst>
          </p:cNvPr>
          <p:cNvSpPr>
            <a:spLocks noGrp="1"/>
          </p:cNvSpPr>
          <p:nvPr>
            <p:ph type="sldNum" sz="quarter" idx="12"/>
          </p:nvPr>
        </p:nvSpPr>
        <p:spPr/>
        <p:txBody>
          <a:bodyPr/>
          <a:lstStyle/>
          <a:p>
            <a:fld id="{31B32845-D5C2-43EA-805A-FA27DC9CA0D8}" type="slidenum">
              <a:rPr lang="pl-PL" smtClean="0"/>
              <a:t>‹#›</a:t>
            </a:fld>
            <a:endParaRPr lang="pl-PL"/>
          </a:p>
        </p:txBody>
      </p:sp>
    </p:spTree>
    <p:extLst>
      <p:ext uri="{BB962C8B-B14F-4D97-AF65-F5344CB8AC3E}">
        <p14:creationId xmlns:p14="http://schemas.microsoft.com/office/powerpoint/2010/main" val="2369904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489A89D-546D-4468-9132-AB02D05B7FB7}"/>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B200DB36-9A8B-4242-97AB-D6830E567F81}"/>
              </a:ext>
            </a:extLst>
          </p:cNvPr>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E1163FFC-37F6-4505-B849-AF95037F9747}"/>
              </a:ext>
            </a:extLst>
          </p:cNvPr>
          <p:cNvSpPr>
            <a:spLocks noGrp="1"/>
          </p:cNvSpPr>
          <p:nvPr>
            <p:ph type="dt" sz="half" idx="10"/>
          </p:nvPr>
        </p:nvSpPr>
        <p:spPr/>
        <p:txBody>
          <a:bodyPr/>
          <a:lstStyle/>
          <a:p>
            <a:fld id="{C68A865E-2B8D-4A2F-A085-434944A5E739}" type="datetimeFigureOut">
              <a:rPr lang="pl-PL" smtClean="0"/>
              <a:t>16.05.2022</a:t>
            </a:fld>
            <a:endParaRPr lang="pl-PL"/>
          </a:p>
        </p:txBody>
      </p:sp>
      <p:sp>
        <p:nvSpPr>
          <p:cNvPr id="5" name="Symbol zastępczy stopki 4">
            <a:extLst>
              <a:ext uri="{FF2B5EF4-FFF2-40B4-BE49-F238E27FC236}">
                <a16:creationId xmlns:a16="http://schemas.microsoft.com/office/drawing/2014/main" id="{C50F0730-BE77-4F1C-A404-8E057B09764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26210D2-976B-4EA5-9A9D-02AFF3FEA471}"/>
              </a:ext>
            </a:extLst>
          </p:cNvPr>
          <p:cNvSpPr>
            <a:spLocks noGrp="1"/>
          </p:cNvSpPr>
          <p:nvPr>
            <p:ph type="sldNum" sz="quarter" idx="12"/>
          </p:nvPr>
        </p:nvSpPr>
        <p:spPr/>
        <p:txBody>
          <a:bodyPr/>
          <a:lstStyle/>
          <a:p>
            <a:fld id="{31B32845-D5C2-43EA-805A-FA27DC9CA0D8}" type="slidenum">
              <a:rPr lang="pl-PL" smtClean="0"/>
              <a:t>‹#›</a:t>
            </a:fld>
            <a:endParaRPr lang="pl-PL"/>
          </a:p>
        </p:txBody>
      </p:sp>
    </p:spTree>
    <p:extLst>
      <p:ext uri="{BB962C8B-B14F-4D97-AF65-F5344CB8AC3E}">
        <p14:creationId xmlns:p14="http://schemas.microsoft.com/office/powerpoint/2010/main" val="1421682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35C46266-6DD0-4245-A35F-C3EE9B3825BE}"/>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867862BC-0B1E-476E-B405-B1352F73E653}"/>
              </a:ext>
            </a:extLst>
          </p:cNvPr>
          <p:cNvSpPr>
            <a:spLocks noGrp="1"/>
          </p:cNvSpPr>
          <p:nvPr>
            <p:ph type="body" orient="vert" idx="1"/>
          </p:nvPr>
        </p:nvSpPr>
        <p:spPr>
          <a:xfrm>
            <a:off x="838200" y="365125"/>
            <a:ext cx="7734300"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B802925-99E5-4B9D-9C6E-2519919F4EBE}"/>
              </a:ext>
            </a:extLst>
          </p:cNvPr>
          <p:cNvSpPr>
            <a:spLocks noGrp="1"/>
          </p:cNvSpPr>
          <p:nvPr>
            <p:ph type="dt" sz="half" idx="10"/>
          </p:nvPr>
        </p:nvSpPr>
        <p:spPr/>
        <p:txBody>
          <a:bodyPr/>
          <a:lstStyle/>
          <a:p>
            <a:fld id="{C68A865E-2B8D-4A2F-A085-434944A5E739}" type="datetimeFigureOut">
              <a:rPr lang="pl-PL" smtClean="0"/>
              <a:t>16.05.2022</a:t>
            </a:fld>
            <a:endParaRPr lang="pl-PL"/>
          </a:p>
        </p:txBody>
      </p:sp>
      <p:sp>
        <p:nvSpPr>
          <p:cNvPr id="5" name="Symbol zastępczy stopki 4">
            <a:extLst>
              <a:ext uri="{FF2B5EF4-FFF2-40B4-BE49-F238E27FC236}">
                <a16:creationId xmlns:a16="http://schemas.microsoft.com/office/drawing/2014/main" id="{5366CBE2-5436-40C8-8908-2A8AE7D4FD5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86FBD3F-657E-483B-B88A-232DB23C4BE2}"/>
              </a:ext>
            </a:extLst>
          </p:cNvPr>
          <p:cNvSpPr>
            <a:spLocks noGrp="1"/>
          </p:cNvSpPr>
          <p:nvPr>
            <p:ph type="sldNum" sz="quarter" idx="12"/>
          </p:nvPr>
        </p:nvSpPr>
        <p:spPr/>
        <p:txBody>
          <a:bodyPr/>
          <a:lstStyle/>
          <a:p>
            <a:fld id="{31B32845-D5C2-43EA-805A-FA27DC9CA0D8}" type="slidenum">
              <a:rPr lang="pl-PL" smtClean="0"/>
              <a:t>‹#›</a:t>
            </a:fld>
            <a:endParaRPr lang="pl-PL"/>
          </a:p>
        </p:txBody>
      </p:sp>
    </p:spTree>
    <p:extLst>
      <p:ext uri="{BB962C8B-B14F-4D97-AF65-F5344CB8AC3E}">
        <p14:creationId xmlns:p14="http://schemas.microsoft.com/office/powerpoint/2010/main" val="6104562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pic>
        <p:nvPicPr>
          <p:cNvPr id="4" name="Obraz 15">
            <a:extLst>
              <a:ext uri="{FF2B5EF4-FFF2-40B4-BE49-F238E27FC236}">
                <a16:creationId xmlns:a16="http://schemas.microsoft.com/office/drawing/2014/main" id="{19BFC147-3EDC-4DD4-8D3C-61622B3985F9}"/>
              </a:ext>
            </a:extLst>
          </p:cNvPr>
          <p:cNvPicPr>
            <a:picLocks noChangeAspect="1"/>
          </p:cNvPicPr>
          <p:nvPr userDrawn="1"/>
        </p:nvPicPr>
        <p:blipFill>
          <a:blip r:embed="rId2">
            <a:extLst>
              <a:ext uri="{28A0092B-C50C-407E-A947-70E740481C1C}">
                <a14:useLocalDpi xmlns:a14="http://schemas.microsoft.com/office/drawing/2010/main" val="0"/>
              </a:ext>
            </a:extLst>
          </a:blip>
          <a:srcRect l="2191" t="11131" r="1102" b="82"/>
          <a:stretch>
            <a:fillRect/>
          </a:stretch>
        </p:blipFill>
        <p:spPr bwMode="auto">
          <a:xfrm>
            <a:off x="-31750" y="-17463"/>
            <a:ext cx="12263438"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az 16">
            <a:extLst>
              <a:ext uri="{FF2B5EF4-FFF2-40B4-BE49-F238E27FC236}">
                <a16:creationId xmlns:a16="http://schemas.microsoft.com/office/drawing/2014/main" id="{99D3DE7D-AA26-4E2C-BEA2-06D73BE88A6E}"/>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427663" y="2390775"/>
            <a:ext cx="1409700" cy="171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ytuł 1"/>
          <p:cNvSpPr>
            <a:spLocks noGrp="1"/>
          </p:cNvSpPr>
          <p:nvPr>
            <p:ph type="ctrTitle"/>
          </p:nvPr>
        </p:nvSpPr>
        <p:spPr>
          <a:xfrm>
            <a:off x="1524000" y="5154804"/>
            <a:ext cx="9144000" cy="596337"/>
          </a:xfrm>
        </p:spPr>
        <p:txBody>
          <a:bodyPr>
            <a:noAutofit/>
          </a:bodyPr>
          <a:lstStyle>
            <a:lvl1pPr algn="ctr">
              <a:defRPr sz="2000">
                <a:solidFill>
                  <a:schemeClr val="bg1"/>
                </a:solidFill>
                <a:latin typeface="+mn-lt"/>
              </a:defRPr>
            </a:lvl1pPr>
          </a:lstStyle>
          <a:p>
            <a:r>
              <a:rPr lang="pl-PL"/>
              <a:t>Kliknij, aby edytować styl</a:t>
            </a:r>
            <a:endParaRPr lang="pl-PL" dirty="0"/>
          </a:p>
        </p:txBody>
      </p:sp>
      <p:sp>
        <p:nvSpPr>
          <p:cNvPr id="3" name="Podtytuł 2"/>
          <p:cNvSpPr>
            <a:spLocks noGrp="1"/>
          </p:cNvSpPr>
          <p:nvPr>
            <p:ph type="subTitle" idx="1"/>
          </p:nvPr>
        </p:nvSpPr>
        <p:spPr>
          <a:xfrm>
            <a:off x="1524000" y="5990239"/>
            <a:ext cx="9144000" cy="518141"/>
          </a:xfrm>
        </p:spPr>
        <p:txBody>
          <a:bodyPr anchor="ctr">
            <a:no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Kliknij, aby edytować styl wzorca podtytułu</a:t>
            </a:r>
          </a:p>
        </p:txBody>
      </p:sp>
    </p:spTree>
    <p:extLst>
      <p:ext uri="{BB962C8B-B14F-4D97-AF65-F5344CB8AC3E}">
        <p14:creationId xmlns:p14="http://schemas.microsoft.com/office/powerpoint/2010/main" val="359129030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E482BDB-D9BA-49ED-A34D-3EABC421F738}"/>
              </a:ext>
            </a:extLst>
          </p:cNvPr>
          <p:cNvSpPr>
            <a:spLocks noGrp="1"/>
          </p:cNvSpPr>
          <p:nvPr>
            <p:ph type="dt" sz="half" idx="10"/>
          </p:nvPr>
        </p:nvSpPr>
        <p:spPr/>
        <p:txBody>
          <a:bodyPr/>
          <a:lstStyle>
            <a:lvl1pPr>
              <a:defRPr/>
            </a:lvl1pPr>
          </a:lstStyle>
          <a:p>
            <a:pPr>
              <a:defRPr/>
            </a:pPr>
            <a:fld id="{693C7069-47B0-4F33-8A0F-B07F3B535E18}" type="datetimeFigureOut">
              <a:rPr lang="pl-PL"/>
              <a:pPr>
                <a:defRPr/>
              </a:pPr>
              <a:t>16.05.2022</a:t>
            </a:fld>
            <a:endParaRPr lang="pl-PL"/>
          </a:p>
        </p:txBody>
      </p:sp>
      <p:sp>
        <p:nvSpPr>
          <p:cNvPr id="5" name="Symbol zastępczy stopki 4">
            <a:extLst>
              <a:ext uri="{FF2B5EF4-FFF2-40B4-BE49-F238E27FC236}">
                <a16:creationId xmlns:a16="http://schemas.microsoft.com/office/drawing/2014/main" id="{C5F439DB-7110-4BD0-84EE-321DDA85DE3C}"/>
              </a:ext>
            </a:extLst>
          </p:cNvPr>
          <p:cNvSpPr>
            <a:spLocks noGrp="1"/>
          </p:cNvSpPr>
          <p:nvPr>
            <p:ph type="ftr" sz="quarter" idx="11"/>
          </p:nvPr>
        </p:nvSpPr>
        <p:spPr/>
        <p:txBody>
          <a:bodyPr/>
          <a:lstStyle>
            <a:lvl1pPr>
              <a:defRPr/>
            </a:lvl1pPr>
          </a:lstStyle>
          <a:p>
            <a:pPr>
              <a:defRPr/>
            </a:pPr>
            <a:endParaRPr lang="pl-PL"/>
          </a:p>
        </p:txBody>
      </p:sp>
      <p:sp>
        <p:nvSpPr>
          <p:cNvPr id="6" name="Symbol zastępczy numeru slajdu 5">
            <a:extLst>
              <a:ext uri="{FF2B5EF4-FFF2-40B4-BE49-F238E27FC236}">
                <a16:creationId xmlns:a16="http://schemas.microsoft.com/office/drawing/2014/main" id="{8226ED29-BBDD-4737-8286-967B8E5FE560}"/>
              </a:ext>
            </a:extLst>
          </p:cNvPr>
          <p:cNvSpPr>
            <a:spLocks noGrp="1"/>
          </p:cNvSpPr>
          <p:nvPr>
            <p:ph type="sldNum" sz="quarter" idx="12"/>
          </p:nvPr>
        </p:nvSpPr>
        <p:spPr/>
        <p:txBody>
          <a:bodyPr/>
          <a:lstStyle>
            <a:lvl1pPr>
              <a:defRPr/>
            </a:lvl1pPr>
          </a:lstStyle>
          <a:p>
            <a:pPr>
              <a:defRPr/>
            </a:pPr>
            <a:fld id="{A1B3D74B-1338-421D-AD21-BEE0F320F3E0}" type="slidenum">
              <a:rPr lang="pl-PL" altLang="pl-PL"/>
              <a:pPr>
                <a:defRPr/>
              </a:pPr>
              <a:t>‹#›</a:t>
            </a:fld>
            <a:endParaRPr lang="pl-PL" altLang="pl-PL"/>
          </a:p>
        </p:txBody>
      </p:sp>
    </p:spTree>
    <p:extLst>
      <p:ext uri="{BB962C8B-B14F-4D97-AF65-F5344CB8AC3E}">
        <p14:creationId xmlns:p14="http://schemas.microsoft.com/office/powerpoint/2010/main" val="3684741948"/>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1" y="1709742"/>
            <a:ext cx="10515600" cy="2852737"/>
          </a:xfrm>
        </p:spPr>
        <p:txBody>
          <a:bodyPr anchor="b"/>
          <a:lstStyle>
            <a:lvl1pPr>
              <a:defRPr sz="6000"/>
            </a:lvl1pPr>
          </a:lstStyle>
          <a:p>
            <a:r>
              <a:rPr lang="pl-PL"/>
              <a:t>Kliknij, aby edytować styl</a:t>
            </a:r>
          </a:p>
        </p:txBody>
      </p:sp>
      <p:sp>
        <p:nvSpPr>
          <p:cNvPr id="3" name="Symbol zastępczy tekstu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91936593-2D7E-4EBA-BBEA-1BF75ECD5573}"/>
              </a:ext>
            </a:extLst>
          </p:cNvPr>
          <p:cNvSpPr>
            <a:spLocks noGrp="1"/>
          </p:cNvSpPr>
          <p:nvPr>
            <p:ph type="dt" sz="half" idx="10"/>
          </p:nvPr>
        </p:nvSpPr>
        <p:spPr/>
        <p:txBody>
          <a:bodyPr/>
          <a:lstStyle>
            <a:lvl1pPr>
              <a:defRPr/>
            </a:lvl1pPr>
          </a:lstStyle>
          <a:p>
            <a:pPr>
              <a:defRPr/>
            </a:pPr>
            <a:fld id="{4F1E7112-529F-4945-BE10-AE88CF37EA71}" type="datetimeFigureOut">
              <a:rPr lang="pl-PL"/>
              <a:pPr>
                <a:defRPr/>
              </a:pPr>
              <a:t>16.05.2022</a:t>
            </a:fld>
            <a:endParaRPr lang="pl-PL"/>
          </a:p>
        </p:txBody>
      </p:sp>
      <p:sp>
        <p:nvSpPr>
          <p:cNvPr id="5" name="Symbol zastępczy stopki 4">
            <a:extLst>
              <a:ext uri="{FF2B5EF4-FFF2-40B4-BE49-F238E27FC236}">
                <a16:creationId xmlns:a16="http://schemas.microsoft.com/office/drawing/2014/main" id="{A0029B73-1E3F-4B01-AFD8-E4A6F89E9BE2}"/>
              </a:ext>
            </a:extLst>
          </p:cNvPr>
          <p:cNvSpPr>
            <a:spLocks noGrp="1"/>
          </p:cNvSpPr>
          <p:nvPr>
            <p:ph type="ftr" sz="quarter" idx="11"/>
          </p:nvPr>
        </p:nvSpPr>
        <p:spPr/>
        <p:txBody>
          <a:bodyPr/>
          <a:lstStyle>
            <a:lvl1pPr>
              <a:defRPr/>
            </a:lvl1pPr>
          </a:lstStyle>
          <a:p>
            <a:pPr>
              <a:defRPr/>
            </a:pPr>
            <a:endParaRPr lang="pl-PL"/>
          </a:p>
        </p:txBody>
      </p:sp>
      <p:sp>
        <p:nvSpPr>
          <p:cNvPr id="6" name="Symbol zastępczy numeru slajdu 5">
            <a:extLst>
              <a:ext uri="{FF2B5EF4-FFF2-40B4-BE49-F238E27FC236}">
                <a16:creationId xmlns:a16="http://schemas.microsoft.com/office/drawing/2014/main" id="{B89D0C2C-F88F-4837-AEEC-0999D99CB8D6}"/>
              </a:ext>
            </a:extLst>
          </p:cNvPr>
          <p:cNvSpPr>
            <a:spLocks noGrp="1"/>
          </p:cNvSpPr>
          <p:nvPr>
            <p:ph type="sldNum" sz="quarter" idx="12"/>
          </p:nvPr>
        </p:nvSpPr>
        <p:spPr/>
        <p:txBody>
          <a:bodyPr/>
          <a:lstStyle>
            <a:lvl1pPr>
              <a:defRPr/>
            </a:lvl1pPr>
          </a:lstStyle>
          <a:p>
            <a:pPr>
              <a:defRPr/>
            </a:pPr>
            <a:fld id="{C42FF5FF-5D96-4120-8726-6CE703987422}" type="slidenum">
              <a:rPr lang="pl-PL" altLang="pl-PL"/>
              <a:pPr>
                <a:defRPr/>
              </a:pPr>
              <a:t>‹#›</a:t>
            </a:fld>
            <a:endParaRPr lang="pl-PL" altLang="pl-PL"/>
          </a:p>
        </p:txBody>
      </p:sp>
    </p:spTree>
    <p:extLst>
      <p:ext uri="{BB962C8B-B14F-4D97-AF65-F5344CB8AC3E}">
        <p14:creationId xmlns:p14="http://schemas.microsoft.com/office/powerpoint/2010/main" val="333089987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3">
            <a:extLst>
              <a:ext uri="{FF2B5EF4-FFF2-40B4-BE49-F238E27FC236}">
                <a16:creationId xmlns:a16="http://schemas.microsoft.com/office/drawing/2014/main" id="{7B47CDD8-EC16-4E03-9A60-C5C29A120E0C}"/>
              </a:ext>
            </a:extLst>
          </p:cNvPr>
          <p:cNvSpPr>
            <a:spLocks noGrp="1"/>
          </p:cNvSpPr>
          <p:nvPr>
            <p:ph type="dt" sz="half" idx="10"/>
          </p:nvPr>
        </p:nvSpPr>
        <p:spPr/>
        <p:txBody>
          <a:bodyPr/>
          <a:lstStyle>
            <a:lvl1pPr>
              <a:defRPr/>
            </a:lvl1pPr>
          </a:lstStyle>
          <a:p>
            <a:pPr>
              <a:defRPr/>
            </a:pPr>
            <a:fld id="{6A2A8A58-0994-4D14-B0D4-5A5E2D107234}" type="datetimeFigureOut">
              <a:rPr lang="pl-PL"/>
              <a:pPr>
                <a:defRPr/>
              </a:pPr>
              <a:t>16.05.2022</a:t>
            </a:fld>
            <a:endParaRPr lang="pl-PL"/>
          </a:p>
        </p:txBody>
      </p:sp>
      <p:sp>
        <p:nvSpPr>
          <p:cNvPr id="6" name="Symbol zastępczy stopki 4">
            <a:extLst>
              <a:ext uri="{FF2B5EF4-FFF2-40B4-BE49-F238E27FC236}">
                <a16:creationId xmlns:a16="http://schemas.microsoft.com/office/drawing/2014/main" id="{EB53E6A2-ECA1-4170-BE72-DD7FDDBAC37F}"/>
              </a:ext>
            </a:extLst>
          </p:cNvPr>
          <p:cNvSpPr>
            <a:spLocks noGrp="1"/>
          </p:cNvSpPr>
          <p:nvPr>
            <p:ph type="ftr" sz="quarter" idx="11"/>
          </p:nvPr>
        </p:nvSpPr>
        <p:spPr/>
        <p:txBody>
          <a:bodyPr/>
          <a:lstStyle>
            <a:lvl1pPr>
              <a:defRPr/>
            </a:lvl1pPr>
          </a:lstStyle>
          <a:p>
            <a:pPr>
              <a:defRPr/>
            </a:pPr>
            <a:endParaRPr lang="pl-PL"/>
          </a:p>
        </p:txBody>
      </p:sp>
      <p:sp>
        <p:nvSpPr>
          <p:cNvPr id="7" name="Symbol zastępczy numeru slajdu 5">
            <a:extLst>
              <a:ext uri="{FF2B5EF4-FFF2-40B4-BE49-F238E27FC236}">
                <a16:creationId xmlns:a16="http://schemas.microsoft.com/office/drawing/2014/main" id="{F6FA2AB1-B9A8-4BEE-9FBC-AD2419E312B8}"/>
              </a:ext>
            </a:extLst>
          </p:cNvPr>
          <p:cNvSpPr>
            <a:spLocks noGrp="1"/>
          </p:cNvSpPr>
          <p:nvPr>
            <p:ph type="sldNum" sz="quarter" idx="12"/>
          </p:nvPr>
        </p:nvSpPr>
        <p:spPr/>
        <p:txBody>
          <a:bodyPr/>
          <a:lstStyle>
            <a:lvl1pPr>
              <a:defRPr/>
            </a:lvl1pPr>
          </a:lstStyle>
          <a:p>
            <a:pPr>
              <a:defRPr/>
            </a:pPr>
            <a:fld id="{76E56CD6-6DEA-4A93-BA3E-90A9A1006280}" type="slidenum">
              <a:rPr lang="pl-PL" altLang="pl-PL"/>
              <a:pPr>
                <a:defRPr/>
              </a:pPr>
              <a:t>‹#›</a:t>
            </a:fld>
            <a:endParaRPr lang="pl-PL" altLang="pl-PL"/>
          </a:p>
        </p:txBody>
      </p:sp>
    </p:spTree>
    <p:extLst>
      <p:ext uri="{BB962C8B-B14F-4D97-AF65-F5344CB8AC3E}">
        <p14:creationId xmlns:p14="http://schemas.microsoft.com/office/powerpoint/2010/main" val="288763330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9"/>
            <a:ext cx="10515600" cy="1325563"/>
          </a:xfrm>
        </p:spPr>
        <p:txBody>
          <a:bodyPr/>
          <a:lstStyle/>
          <a:p>
            <a:r>
              <a:rPr lang="pl-PL"/>
              <a:t>Kliknij, aby edytować styl</a:t>
            </a:r>
          </a:p>
        </p:txBody>
      </p:sp>
      <p:sp>
        <p:nvSpPr>
          <p:cNvPr id="3" name="Symbol zastępczy tekstu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839789"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6172202"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3">
            <a:extLst>
              <a:ext uri="{FF2B5EF4-FFF2-40B4-BE49-F238E27FC236}">
                <a16:creationId xmlns:a16="http://schemas.microsoft.com/office/drawing/2014/main" id="{507500B3-C4BC-4973-8A26-ABFD7F88AD47}"/>
              </a:ext>
            </a:extLst>
          </p:cNvPr>
          <p:cNvSpPr>
            <a:spLocks noGrp="1"/>
          </p:cNvSpPr>
          <p:nvPr>
            <p:ph type="dt" sz="half" idx="10"/>
          </p:nvPr>
        </p:nvSpPr>
        <p:spPr/>
        <p:txBody>
          <a:bodyPr/>
          <a:lstStyle>
            <a:lvl1pPr>
              <a:defRPr/>
            </a:lvl1pPr>
          </a:lstStyle>
          <a:p>
            <a:pPr>
              <a:defRPr/>
            </a:pPr>
            <a:fld id="{6525B619-A2B1-4CA8-84C5-403F790D49B7}" type="datetimeFigureOut">
              <a:rPr lang="pl-PL"/>
              <a:pPr>
                <a:defRPr/>
              </a:pPr>
              <a:t>16.05.2022</a:t>
            </a:fld>
            <a:endParaRPr lang="pl-PL"/>
          </a:p>
        </p:txBody>
      </p:sp>
      <p:sp>
        <p:nvSpPr>
          <p:cNvPr id="8" name="Symbol zastępczy stopki 4">
            <a:extLst>
              <a:ext uri="{FF2B5EF4-FFF2-40B4-BE49-F238E27FC236}">
                <a16:creationId xmlns:a16="http://schemas.microsoft.com/office/drawing/2014/main" id="{A44C3B8B-EC57-49C8-BBFC-2122A1804C4E}"/>
              </a:ext>
            </a:extLst>
          </p:cNvPr>
          <p:cNvSpPr>
            <a:spLocks noGrp="1"/>
          </p:cNvSpPr>
          <p:nvPr>
            <p:ph type="ftr" sz="quarter" idx="11"/>
          </p:nvPr>
        </p:nvSpPr>
        <p:spPr/>
        <p:txBody>
          <a:bodyPr/>
          <a:lstStyle>
            <a:lvl1pPr>
              <a:defRPr/>
            </a:lvl1pPr>
          </a:lstStyle>
          <a:p>
            <a:pPr>
              <a:defRPr/>
            </a:pPr>
            <a:endParaRPr lang="pl-PL"/>
          </a:p>
        </p:txBody>
      </p:sp>
      <p:sp>
        <p:nvSpPr>
          <p:cNvPr id="9" name="Symbol zastępczy numeru slajdu 5">
            <a:extLst>
              <a:ext uri="{FF2B5EF4-FFF2-40B4-BE49-F238E27FC236}">
                <a16:creationId xmlns:a16="http://schemas.microsoft.com/office/drawing/2014/main" id="{09BEB193-44BA-46CE-A108-5F96F423F76C}"/>
              </a:ext>
            </a:extLst>
          </p:cNvPr>
          <p:cNvSpPr>
            <a:spLocks noGrp="1"/>
          </p:cNvSpPr>
          <p:nvPr>
            <p:ph type="sldNum" sz="quarter" idx="12"/>
          </p:nvPr>
        </p:nvSpPr>
        <p:spPr/>
        <p:txBody>
          <a:bodyPr/>
          <a:lstStyle>
            <a:lvl1pPr>
              <a:defRPr/>
            </a:lvl1pPr>
          </a:lstStyle>
          <a:p>
            <a:pPr>
              <a:defRPr/>
            </a:pPr>
            <a:fld id="{3EF62F01-BC65-4D03-8215-9D075F7E0752}" type="slidenum">
              <a:rPr lang="pl-PL" altLang="pl-PL"/>
              <a:pPr>
                <a:defRPr/>
              </a:pPr>
              <a:t>‹#›</a:t>
            </a:fld>
            <a:endParaRPr lang="pl-PL" altLang="pl-PL"/>
          </a:p>
        </p:txBody>
      </p:sp>
    </p:spTree>
    <p:extLst>
      <p:ext uri="{BB962C8B-B14F-4D97-AF65-F5344CB8AC3E}">
        <p14:creationId xmlns:p14="http://schemas.microsoft.com/office/powerpoint/2010/main" val="173641137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3">
            <a:extLst>
              <a:ext uri="{FF2B5EF4-FFF2-40B4-BE49-F238E27FC236}">
                <a16:creationId xmlns:a16="http://schemas.microsoft.com/office/drawing/2014/main" id="{3D6E04F5-09E4-419F-B519-7F4C63E3B08F}"/>
              </a:ext>
            </a:extLst>
          </p:cNvPr>
          <p:cNvSpPr>
            <a:spLocks noGrp="1"/>
          </p:cNvSpPr>
          <p:nvPr>
            <p:ph type="dt" sz="half" idx="10"/>
          </p:nvPr>
        </p:nvSpPr>
        <p:spPr/>
        <p:txBody>
          <a:bodyPr/>
          <a:lstStyle>
            <a:lvl1pPr>
              <a:defRPr/>
            </a:lvl1pPr>
          </a:lstStyle>
          <a:p>
            <a:pPr>
              <a:defRPr/>
            </a:pPr>
            <a:fld id="{D94F941C-2946-42D4-9520-1E9E9E90AEFB}" type="datetimeFigureOut">
              <a:rPr lang="pl-PL"/>
              <a:pPr>
                <a:defRPr/>
              </a:pPr>
              <a:t>16.05.2022</a:t>
            </a:fld>
            <a:endParaRPr lang="pl-PL"/>
          </a:p>
        </p:txBody>
      </p:sp>
      <p:sp>
        <p:nvSpPr>
          <p:cNvPr id="4" name="Symbol zastępczy stopki 4">
            <a:extLst>
              <a:ext uri="{FF2B5EF4-FFF2-40B4-BE49-F238E27FC236}">
                <a16:creationId xmlns:a16="http://schemas.microsoft.com/office/drawing/2014/main" id="{7E6AFFA6-C9D8-47E5-8DBC-43DCBA475332}"/>
              </a:ext>
            </a:extLst>
          </p:cNvPr>
          <p:cNvSpPr>
            <a:spLocks noGrp="1"/>
          </p:cNvSpPr>
          <p:nvPr>
            <p:ph type="ftr" sz="quarter" idx="11"/>
          </p:nvPr>
        </p:nvSpPr>
        <p:spPr/>
        <p:txBody>
          <a:bodyPr/>
          <a:lstStyle>
            <a:lvl1pPr>
              <a:defRPr/>
            </a:lvl1pPr>
          </a:lstStyle>
          <a:p>
            <a:pPr>
              <a:defRPr/>
            </a:pPr>
            <a:endParaRPr lang="pl-PL"/>
          </a:p>
        </p:txBody>
      </p:sp>
      <p:sp>
        <p:nvSpPr>
          <p:cNvPr id="5" name="Symbol zastępczy numeru slajdu 5">
            <a:extLst>
              <a:ext uri="{FF2B5EF4-FFF2-40B4-BE49-F238E27FC236}">
                <a16:creationId xmlns:a16="http://schemas.microsoft.com/office/drawing/2014/main" id="{BD2BEFE1-6175-41A1-B11A-3C59840C2870}"/>
              </a:ext>
            </a:extLst>
          </p:cNvPr>
          <p:cNvSpPr>
            <a:spLocks noGrp="1"/>
          </p:cNvSpPr>
          <p:nvPr>
            <p:ph type="sldNum" sz="quarter" idx="12"/>
          </p:nvPr>
        </p:nvSpPr>
        <p:spPr/>
        <p:txBody>
          <a:bodyPr/>
          <a:lstStyle>
            <a:lvl1pPr>
              <a:defRPr/>
            </a:lvl1pPr>
          </a:lstStyle>
          <a:p>
            <a:pPr>
              <a:defRPr/>
            </a:pPr>
            <a:fld id="{DC13E282-5968-4AF2-8BF5-0E08B9D18C75}" type="slidenum">
              <a:rPr lang="pl-PL" altLang="pl-PL"/>
              <a:pPr>
                <a:defRPr/>
              </a:pPr>
              <a:t>‹#›</a:t>
            </a:fld>
            <a:endParaRPr lang="pl-PL" altLang="pl-PL"/>
          </a:p>
        </p:txBody>
      </p:sp>
    </p:spTree>
    <p:extLst>
      <p:ext uri="{BB962C8B-B14F-4D97-AF65-F5344CB8AC3E}">
        <p14:creationId xmlns:p14="http://schemas.microsoft.com/office/powerpoint/2010/main" val="308645483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3">
            <a:extLst>
              <a:ext uri="{FF2B5EF4-FFF2-40B4-BE49-F238E27FC236}">
                <a16:creationId xmlns:a16="http://schemas.microsoft.com/office/drawing/2014/main" id="{9C789068-0BDB-43B0-954F-4629FE4B6CF0}"/>
              </a:ext>
            </a:extLst>
          </p:cNvPr>
          <p:cNvSpPr>
            <a:spLocks noGrp="1"/>
          </p:cNvSpPr>
          <p:nvPr>
            <p:ph type="dt" sz="half" idx="10"/>
          </p:nvPr>
        </p:nvSpPr>
        <p:spPr/>
        <p:txBody>
          <a:bodyPr/>
          <a:lstStyle>
            <a:lvl1pPr>
              <a:defRPr/>
            </a:lvl1pPr>
          </a:lstStyle>
          <a:p>
            <a:pPr>
              <a:defRPr/>
            </a:pPr>
            <a:fld id="{B6BC05D1-CD0F-4642-AFFF-FB41BC72C151}" type="datetimeFigureOut">
              <a:rPr lang="pl-PL"/>
              <a:pPr>
                <a:defRPr/>
              </a:pPr>
              <a:t>16.05.2022</a:t>
            </a:fld>
            <a:endParaRPr lang="pl-PL"/>
          </a:p>
        </p:txBody>
      </p:sp>
      <p:sp>
        <p:nvSpPr>
          <p:cNvPr id="3" name="Symbol zastępczy stopki 4">
            <a:extLst>
              <a:ext uri="{FF2B5EF4-FFF2-40B4-BE49-F238E27FC236}">
                <a16:creationId xmlns:a16="http://schemas.microsoft.com/office/drawing/2014/main" id="{1BF61537-0FD2-455D-B12A-CA49122FDE87}"/>
              </a:ext>
            </a:extLst>
          </p:cNvPr>
          <p:cNvSpPr>
            <a:spLocks noGrp="1"/>
          </p:cNvSpPr>
          <p:nvPr>
            <p:ph type="ftr" sz="quarter" idx="11"/>
          </p:nvPr>
        </p:nvSpPr>
        <p:spPr/>
        <p:txBody>
          <a:bodyPr/>
          <a:lstStyle>
            <a:lvl1pPr>
              <a:defRPr/>
            </a:lvl1pPr>
          </a:lstStyle>
          <a:p>
            <a:pPr>
              <a:defRPr/>
            </a:pPr>
            <a:endParaRPr lang="pl-PL"/>
          </a:p>
        </p:txBody>
      </p:sp>
      <p:sp>
        <p:nvSpPr>
          <p:cNvPr id="4" name="Symbol zastępczy numeru slajdu 5">
            <a:extLst>
              <a:ext uri="{FF2B5EF4-FFF2-40B4-BE49-F238E27FC236}">
                <a16:creationId xmlns:a16="http://schemas.microsoft.com/office/drawing/2014/main" id="{1ED73127-0A03-4BF2-AAFB-F96C0DEF6A4E}"/>
              </a:ext>
            </a:extLst>
          </p:cNvPr>
          <p:cNvSpPr>
            <a:spLocks noGrp="1"/>
          </p:cNvSpPr>
          <p:nvPr>
            <p:ph type="sldNum" sz="quarter" idx="12"/>
          </p:nvPr>
        </p:nvSpPr>
        <p:spPr/>
        <p:txBody>
          <a:bodyPr/>
          <a:lstStyle>
            <a:lvl1pPr>
              <a:defRPr/>
            </a:lvl1pPr>
          </a:lstStyle>
          <a:p>
            <a:pPr>
              <a:defRPr/>
            </a:pPr>
            <a:fld id="{26B67A2B-B57E-4DA9-89FB-2C478ADF8B2C}" type="slidenum">
              <a:rPr lang="pl-PL" altLang="pl-PL"/>
              <a:pPr>
                <a:defRPr/>
              </a:pPr>
              <a:t>‹#›</a:t>
            </a:fld>
            <a:endParaRPr lang="pl-PL" altLang="pl-PL"/>
          </a:p>
        </p:txBody>
      </p:sp>
    </p:spTree>
    <p:extLst>
      <p:ext uri="{BB962C8B-B14F-4D97-AF65-F5344CB8AC3E}">
        <p14:creationId xmlns:p14="http://schemas.microsoft.com/office/powerpoint/2010/main" val="156216188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3">
            <a:extLst>
              <a:ext uri="{FF2B5EF4-FFF2-40B4-BE49-F238E27FC236}">
                <a16:creationId xmlns:a16="http://schemas.microsoft.com/office/drawing/2014/main" id="{671C60A0-3402-4416-9FB1-68E1B3D993A1}"/>
              </a:ext>
            </a:extLst>
          </p:cNvPr>
          <p:cNvSpPr>
            <a:spLocks noGrp="1"/>
          </p:cNvSpPr>
          <p:nvPr>
            <p:ph type="dt" sz="half" idx="10"/>
          </p:nvPr>
        </p:nvSpPr>
        <p:spPr/>
        <p:txBody>
          <a:bodyPr/>
          <a:lstStyle>
            <a:lvl1pPr>
              <a:defRPr/>
            </a:lvl1pPr>
          </a:lstStyle>
          <a:p>
            <a:pPr>
              <a:defRPr/>
            </a:pPr>
            <a:fld id="{4A28CDD5-ADB9-43C9-A3E9-5B3383D25D9B}" type="datetimeFigureOut">
              <a:rPr lang="pl-PL"/>
              <a:pPr>
                <a:defRPr/>
              </a:pPr>
              <a:t>16.05.2022</a:t>
            </a:fld>
            <a:endParaRPr lang="pl-PL"/>
          </a:p>
        </p:txBody>
      </p:sp>
      <p:sp>
        <p:nvSpPr>
          <p:cNvPr id="6" name="Symbol zastępczy stopki 4">
            <a:extLst>
              <a:ext uri="{FF2B5EF4-FFF2-40B4-BE49-F238E27FC236}">
                <a16:creationId xmlns:a16="http://schemas.microsoft.com/office/drawing/2014/main" id="{3C565803-AAEA-4012-B56B-4542B3B1F040}"/>
              </a:ext>
            </a:extLst>
          </p:cNvPr>
          <p:cNvSpPr>
            <a:spLocks noGrp="1"/>
          </p:cNvSpPr>
          <p:nvPr>
            <p:ph type="ftr" sz="quarter" idx="11"/>
          </p:nvPr>
        </p:nvSpPr>
        <p:spPr/>
        <p:txBody>
          <a:bodyPr/>
          <a:lstStyle>
            <a:lvl1pPr>
              <a:defRPr/>
            </a:lvl1pPr>
          </a:lstStyle>
          <a:p>
            <a:pPr>
              <a:defRPr/>
            </a:pPr>
            <a:endParaRPr lang="pl-PL"/>
          </a:p>
        </p:txBody>
      </p:sp>
      <p:sp>
        <p:nvSpPr>
          <p:cNvPr id="7" name="Symbol zastępczy numeru slajdu 5">
            <a:extLst>
              <a:ext uri="{FF2B5EF4-FFF2-40B4-BE49-F238E27FC236}">
                <a16:creationId xmlns:a16="http://schemas.microsoft.com/office/drawing/2014/main" id="{C0AA2B19-E92B-43A8-B177-A26A69706AAB}"/>
              </a:ext>
            </a:extLst>
          </p:cNvPr>
          <p:cNvSpPr>
            <a:spLocks noGrp="1"/>
          </p:cNvSpPr>
          <p:nvPr>
            <p:ph type="sldNum" sz="quarter" idx="12"/>
          </p:nvPr>
        </p:nvSpPr>
        <p:spPr/>
        <p:txBody>
          <a:bodyPr/>
          <a:lstStyle>
            <a:lvl1pPr>
              <a:defRPr/>
            </a:lvl1pPr>
          </a:lstStyle>
          <a:p>
            <a:pPr>
              <a:defRPr/>
            </a:pPr>
            <a:fld id="{FF6C0B69-46E8-4B6B-8374-F6219109139B}" type="slidenum">
              <a:rPr lang="pl-PL" altLang="pl-PL"/>
              <a:pPr>
                <a:defRPr/>
              </a:pPr>
              <a:t>‹#›</a:t>
            </a:fld>
            <a:endParaRPr lang="pl-PL" altLang="pl-PL"/>
          </a:p>
        </p:txBody>
      </p:sp>
    </p:spTree>
    <p:extLst>
      <p:ext uri="{BB962C8B-B14F-4D97-AF65-F5344CB8AC3E}">
        <p14:creationId xmlns:p14="http://schemas.microsoft.com/office/powerpoint/2010/main" val="19564567"/>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18947E5-0A4A-4A5A-8BDC-D9F04E33F21E}"/>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E5EA9CE3-3256-402C-8465-EE2C15F09C0D}"/>
              </a:ext>
            </a:extLst>
          </p:cNvPr>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FDB85EA1-5E03-4120-9D05-D9902189BF5D}"/>
              </a:ext>
            </a:extLst>
          </p:cNvPr>
          <p:cNvSpPr>
            <a:spLocks noGrp="1"/>
          </p:cNvSpPr>
          <p:nvPr>
            <p:ph type="dt" sz="half" idx="10"/>
          </p:nvPr>
        </p:nvSpPr>
        <p:spPr/>
        <p:txBody>
          <a:bodyPr/>
          <a:lstStyle/>
          <a:p>
            <a:fld id="{C68A865E-2B8D-4A2F-A085-434944A5E739}" type="datetimeFigureOut">
              <a:rPr lang="pl-PL" smtClean="0"/>
              <a:t>16.05.2022</a:t>
            </a:fld>
            <a:endParaRPr lang="pl-PL"/>
          </a:p>
        </p:txBody>
      </p:sp>
      <p:sp>
        <p:nvSpPr>
          <p:cNvPr id="5" name="Symbol zastępczy stopki 4">
            <a:extLst>
              <a:ext uri="{FF2B5EF4-FFF2-40B4-BE49-F238E27FC236}">
                <a16:creationId xmlns:a16="http://schemas.microsoft.com/office/drawing/2014/main" id="{5914B804-10D1-4AE2-A55D-FC0D3485179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9DE0432-79A0-4439-A99D-C82316DFF943}"/>
              </a:ext>
            </a:extLst>
          </p:cNvPr>
          <p:cNvSpPr>
            <a:spLocks noGrp="1"/>
          </p:cNvSpPr>
          <p:nvPr>
            <p:ph type="sldNum" sz="quarter" idx="12"/>
          </p:nvPr>
        </p:nvSpPr>
        <p:spPr/>
        <p:txBody>
          <a:bodyPr/>
          <a:lstStyle/>
          <a:p>
            <a:fld id="{31B32845-D5C2-43EA-805A-FA27DC9CA0D8}" type="slidenum">
              <a:rPr lang="pl-PL" smtClean="0"/>
              <a:t>‹#›</a:t>
            </a:fld>
            <a:endParaRPr lang="pl-PL"/>
          </a:p>
        </p:txBody>
      </p:sp>
    </p:spTree>
    <p:extLst>
      <p:ext uri="{BB962C8B-B14F-4D97-AF65-F5344CB8AC3E}">
        <p14:creationId xmlns:p14="http://schemas.microsoft.com/office/powerpoint/2010/main" val="2790844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p:cNvSpPr>
            <a:spLocks noGrp="1"/>
          </p:cNvSpPr>
          <p:nvPr>
            <p:ph type="pic" idx="1"/>
          </p:nvPr>
        </p:nvSpPr>
        <p:spPr>
          <a:xfrm>
            <a:off x="5183188" y="987429"/>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3">
            <a:extLst>
              <a:ext uri="{FF2B5EF4-FFF2-40B4-BE49-F238E27FC236}">
                <a16:creationId xmlns:a16="http://schemas.microsoft.com/office/drawing/2014/main" id="{9CC6AA90-7432-4C39-AEEA-AD7978265C01}"/>
              </a:ext>
            </a:extLst>
          </p:cNvPr>
          <p:cNvSpPr>
            <a:spLocks noGrp="1"/>
          </p:cNvSpPr>
          <p:nvPr>
            <p:ph type="dt" sz="half" idx="10"/>
          </p:nvPr>
        </p:nvSpPr>
        <p:spPr/>
        <p:txBody>
          <a:bodyPr/>
          <a:lstStyle>
            <a:lvl1pPr>
              <a:defRPr/>
            </a:lvl1pPr>
          </a:lstStyle>
          <a:p>
            <a:pPr>
              <a:defRPr/>
            </a:pPr>
            <a:fld id="{CB03311A-D00F-4B7F-85E5-502825A387DC}" type="datetimeFigureOut">
              <a:rPr lang="pl-PL"/>
              <a:pPr>
                <a:defRPr/>
              </a:pPr>
              <a:t>16.05.2022</a:t>
            </a:fld>
            <a:endParaRPr lang="pl-PL"/>
          </a:p>
        </p:txBody>
      </p:sp>
      <p:sp>
        <p:nvSpPr>
          <p:cNvPr id="6" name="Symbol zastępczy stopki 4">
            <a:extLst>
              <a:ext uri="{FF2B5EF4-FFF2-40B4-BE49-F238E27FC236}">
                <a16:creationId xmlns:a16="http://schemas.microsoft.com/office/drawing/2014/main" id="{BA2EE07B-FE16-4587-8720-3EA1C2FE4D1D}"/>
              </a:ext>
            </a:extLst>
          </p:cNvPr>
          <p:cNvSpPr>
            <a:spLocks noGrp="1"/>
          </p:cNvSpPr>
          <p:nvPr>
            <p:ph type="ftr" sz="quarter" idx="11"/>
          </p:nvPr>
        </p:nvSpPr>
        <p:spPr/>
        <p:txBody>
          <a:bodyPr/>
          <a:lstStyle>
            <a:lvl1pPr>
              <a:defRPr/>
            </a:lvl1pPr>
          </a:lstStyle>
          <a:p>
            <a:pPr>
              <a:defRPr/>
            </a:pPr>
            <a:endParaRPr lang="pl-PL"/>
          </a:p>
        </p:txBody>
      </p:sp>
      <p:sp>
        <p:nvSpPr>
          <p:cNvPr id="7" name="Symbol zastępczy numeru slajdu 5">
            <a:extLst>
              <a:ext uri="{FF2B5EF4-FFF2-40B4-BE49-F238E27FC236}">
                <a16:creationId xmlns:a16="http://schemas.microsoft.com/office/drawing/2014/main" id="{C5FEFD67-CB6E-4E07-A658-24DAED9068AC}"/>
              </a:ext>
            </a:extLst>
          </p:cNvPr>
          <p:cNvSpPr>
            <a:spLocks noGrp="1"/>
          </p:cNvSpPr>
          <p:nvPr>
            <p:ph type="sldNum" sz="quarter" idx="12"/>
          </p:nvPr>
        </p:nvSpPr>
        <p:spPr/>
        <p:txBody>
          <a:bodyPr/>
          <a:lstStyle>
            <a:lvl1pPr>
              <a:defRPr/>
            </a:lvl1pPr>
          </a:lstStyle>
          <a:p>
            <a:pPr>
              <a:defRPr/>
            </a:pPr>
            <a:fld id="{6CF85CD1-2F09-43A2-A0AA-BC3847AE0F6A}" type="slidenum">
              <a:rPr lang="pl-PL" altLang="pl-PL"/>
              <a:pPr>
                <a:defRPr/>
              </a:pPr>
              <a:t>‹#›</a:t>
            </a:fld>
            <a:endParaRPr lang="pl-PL" altLang="pl-PL"/>
          </a:p>
        </p:txBody>
      </p:sp>
    </p:spTree>
    <p:extLst>
      <p:ext uri="{BB962C8B-B14F-4D97-AF65-F5344CB8AC3E}">
        <p14:creationId xmlns:p14="http://schemas.microsoft.com/office/powerpoint/2010/main" val="389246435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FF0541DF-1B32-4B03-97F9-A885F6D0A6F0}"/>
              </a:ext>
            </a:extLst>
          </p:cNvPr>
          <p:cNvSpPr>
            <a:spLocks noGrp="1"/>
          </p:cNvSpPr>
          <p:nvPr>
            <p:ph type="dt" sz="half" idx="10"/>
          </p:nvPr>
        </p:nvSpPr>
        <p:spPr/>
        <p:txBody>
          <a:bodyPr/>
          <a:lstStyle>
            <a:lvl1pPr>
              <a:defRPr/>
            </a:lvl1pPr>
          </a:lstStyle>
          <a:p>
            <a:pPr>
              <a:defRPr/>
            </a:pPr>
            <a:fld id="{F0ABCED4-F88E-4156-A146-8E87803278E0}" type="datetimeFigureOut">
              <a:rPr lang="pl-PL"/>
              <a:pPr>
                <a:defRPr/>
              </a:pPr>
              <a:t>16.05.2022</a:t>
            </a:fld>
            <a:endParaRPr lang="pl-PL"/>
          </a:p>
        </p:txBody>
      </p:sp>
      <p:sp>
        <p:nvSpPr>
          <p:cNvPr id="5" name="Symbol zastępczy stopki 4">
            <a:extLst>
              <a:ext uri="{FF2B5EF4-FFF2-40B4-BE49-F238E27FC236}">
                <a16:creationId xmlns:a16="http://schemas.microsoft.com/office/drawing/2014/main" id="{5719CB38-28D2-4C94-A839-43009E6041A6}"/>
              </a:ext>
            </a:extLst>
          </p:cNvPr>
          <p:cNvSpPr>
            <a:spLocks noGrp="1"/>
          </p:cNvSpPr>
          <p:nvPr>
            <p:ph type="ftr" sz="quarter" idx="11"/>
          </p:nvPr>
        </p:nvSpPr>
        <p:spPr/>
        <p:txBody>
          <a:bodyPr/>
          <a:lstStyle>
            <a:lvl1pPr>
              <a:defRPr/>
            </a:lvl1pPr>
          </a:lstStyle>
          <a:p>
            <a:pPr>
              <a:defRPr/>
            </a:pPr>
            <a:endParaRPr lang="pl-PL"/>
          </a:p>
        </p:txBody>
      </p:sp>
      <p:sp>
        <p:nvSpPr>
          <p:cNvPr id="6" name="Symbol zastępczy numeru slajdu 5">
            <a:extLst>
              <a:ext uri="{FF2B5EF4-FFF2-40B4-BE49-F238E27FC236}">
                <a16:creationId xmlns:a16="http://schemas.microsoft.com/office/drawing/2014/main" id="{A5181FC3-A806-4BFE-96F1-ED0714546FE1}"/>
              </a:ext>
            </a:extLst>
          </p:cNvPr>
          <p:cNvSpPr>
            <a:spLocks noGrp="1"/>
          </p:cNvSpPr>
          <p:nvPr>
            <p:ph type="sldNum" sz="quarter" idx="12"/>
          </p:nvPr>
        </p:nvSpPr>
        <p:spPr/>
        <p:txBody>
          <a:bodyPr/>
          <a:lstStyle>
            <a:lvl1pPr>
              <a:defRPr/>
            </a:lvl1pPr>
          </a:lstStyle>
          <a:p>
            <a:pPr>
              <a:defRPr/>
            </a:pPr>
            <a:fld id="{97A088ED-3248-4D31-92E5-7DA67F0C3C3C}" type="slidenum">
              <a:rPr lang="pl-PL" altLang="pl-PL"/>
              <a:pPr>
                <a:defRPr/>
              </a:pPr>
              <a:t>‹#›</a:t>
            </a:fld>
            <a:endParaRPr lang="pl-PL" altLang="pl-PL"/>
          </a:p>
        </p:txBody>
      </p:sp>
    </p:spTree>
    <p:extLst>
      <p:ext uri="{BB962C8B-B14F-4D97-AF65-F5344CB8AC3E}">
        <p14:creationId xmlns:p14="http://schemas.microsoft.com/office/powerpoint/2010/main" val="579423286"/>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2" y="365125"/>
            <a:ext cx="2628900" cy="5811838"/>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838202"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82F40497-8FA5-483C-9D33-3CD8D05A64AE}"/>
              </a:ext>
            </a:extLst>
          </p:cNvPr>
          <p:cNvSpPr>
            <a:spLocks noGrp="1"/>
          </p:cNvSpPr>
          <p:nvPr>
            <p:ph type="dt" sz="half" idx="10"/>
          </p:nvPr>
        </p:nvSpPr>
        <p:spPr/>
        <p:txBody>
          <a:bodyPr/>
          <a:lstStyle>
            <a:lvl1pPr>
              <a:defRPr/>
            </a:lvl1pPr>
          </a:lstStyle>
          <a:p>
            <a:pPr>
              <a:defRPr/>
            </a:pPr>
            <a:fld id="{26B20247-FA30-48F2-A109-2EB4C0F57092}" type="datetimeFigureOut">
              <a:rPr lang="pl-PL"/>
              <a:pPr>
                <a:defRPr/>
              </a:pPr>
              <a:t>16.05.2022</a:t>
            </a:fld>
            <a:endParaRPr lang="pl-PL"/>
          </a:p>
        </p:txBody>
      </p:sp>
      <p:sp>
        <p:nvSpPr>
          <p:cNvPr id="5" name="Symbol zastępczy stopki 4">
            <a:extLst>
              <a:ext uri="{FF2B5EF4-FFF2-40B4-BE49-F238E27FC236}">
                <a16:creationId xmlns:a16="http://schemas.microsoft.com/office/drawing/2014/main" id="{930CB8C2-0189-4C88-8044-F63FEC340C5B}"/>
              </a:ext>
            </a:extLst>
          </p:cNvPr>
          <p:cNvSpPr>
            <a:spLocks noGrp="1"/>
          </p:cNvSpPr>
          <p:nvPr>
            <p:ph type="ftr" sz="quarter" idx="11"/>
          </p:nvPr>
        </p:nvSpPr>
        <p:spPr/>
        <p:txBody>
          <a:bodyPr/>
          <a:lstStyle>
            <a:lvl1pPr>
              <a:defRPr/>
            </a:lvl1pPr>
          </a:lstStyle>
          <a:p>
            <a:pPr>
              <a:defRPr/>
            </a:pPr>
            <a:endParaRPr lang="pl-PL"/>
          </a:p>
        </p:txBody>
      </p:sp>
      <p:sp>
        <p:nvSpPr>
          <p:cNvPr id="6" name="Symbol zastępczy numeru slajdu 5">
            <a:extLst>
              <a:ext uri="{FF2B5EF4-FFF2-40B4-BE49-F238E27FC236}">
                <a16:creationId xmlns:a16="http://schemas.microsoft.com/office/drawing/2014/main" id="{A3B667B6-E0A2-4843-BA64-D481398B140A}"/>
              </a:ext>
            </a:extLst>
          </p:cNvPr>
          <p:cNvSpPr>
            <a:spLocks noGrp="1"/>
          </p:cNvSpPr>
          <p:nvPr>
            <p:ph type="sldNum" sz="quarter" idx="12"/>
          </p:nvPr>
        </p:nvSpPr>
        <p:spPr/>
        <p:txBody>
          <a:bodyPr/>
          <a:lstStyle>
            <a:lvl1pPr>
              <a:defRPr/>
            </a:lvl1pPr>
          </a:lstStyle>
          <a:p>
            <a:pPr>
              <a:defRPr/>
            </a:pPr>
            <a:fld id="{2365E8AE-5C7A-4E6E-914D-0DA6CD3E8B8A}" type="slidenum">
              <a:rPr lang="pl-PL" altLang="pl-PL"/>
              <a:pPr>
                <a:defRPr/>
              </a:pPr>
              <a:t>‹#›</a:t>
            </a:fld>
            <a:endParaRPr lang="pl-PL" altLang="pl-PL"/>
          </a:p>
        </p:txBody>
      </p:sp>
    </p:spTree>
    <p:extLst>
      <p:ext uri="{BB962C8B-B14F-4D97-AF65-F5344CB8AC3E}">
        <p14:creationId xmlns:p14="http://schemas.microsoft.com/office/powerpoint/2010/main" val="14919251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usty_mapa">
    <p:spTree>
      <p:nvGrpSpPr>
        <p:cNvPr id="1" name=""/>
        <p:cNvGrpSpPr/>
        <p:nvPr/>
      </p:nvGrpSpPr>
      <p:grpSpPr>
        <a:xfrm>
          <a:off x="0" y="0"/>
          <a:ext cx="0" cy="0"/>
          <a:chOff x="0" y="0"/>
          <a:chExt cx="0" cy="0"/>
        </a:xfrm>
      </p:grpSpPr>
      <p:pic>
        <p:nvPicPr>
          <p:cNvPr id="2" name="Obraz 15">
            <a:extLst>
              <a:ext uri="{FF2B5EF4-FFF2-40B4-BE49-F238E27FC236}">
                <a16:creationId xmlns:a16="http://schemas.microsoft.com/office/drawing/2014/main" id="{604F7C0C-EE27-4D3E-8C70-95C24BF06008}"/>
              </a:ext>
            </a:extLst>
          </p:cNvPr>
          <p:cNvPicPr>
            <a:picLocks noChangeAspect="1"/>
          </p:cNvPicPr>
          <p:nvPr userDrawn="1"/>
        </p:nvPicPr>
        <p:blipFill>
          <a:blip r:embed="rId2">
            <a:extLst>
              <a:ext uri="{28A0092B-C50C-407E-A947-70E740481C1C}">
                <a14:useLocalDpi xmlns:a14="http://schemas.microsoft.com/office/drawing/2010/main" val="0"/>
              </a:ext>
            </a:extLst>
          </a:blip>
          <a:srcRect l="2191" t="11131" r="1102" b="82"/>
          <a:stretch>
            <a:fillRect/>
          </a:stretch>
        </p:blipFill>
        <p:spPr bwMode="auto">
          <a:xfrm>
            <a:off x="-31750" y="-17463"/>
            <a:ext cx="12263438"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456694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Zakonczenie">
    <p:spTree>
      <p:nvGrpSpPr>
        <p:cNvPr id="1" name=""/>
        <p:cNvGrpSpPr/>
        <p:nvPr/>
      </p:nvGrpSpPr>
      <p:grpSpPr>
        <a:xfrm>
          <a:off x="0" y="0"/>
          <a:ext cx="0" cy="0"/>
          <a:chOff x="0" y="0"/>
          <a:chExt cx="0" cy="0"/>
        </a:xfrm>
      </p:grpSpPr>
      <p:pic>
        <p:nvPicPr>
          <p:cNvPr id="2" name="Obraz 15">
            <a:extLst>
              <a:ext uri="{FF2B5EF4-FFF2-40B4-BE49-F238E27FC236}">
                <a16:creationId xmlns:a16="http://schemas.microsoft.com/office/drawing/2014/main" id="{2D9DE52C-9D75-4EC8-B1A0-FE7CCBBE3089}"/>
              </a:ext>
            </a:extLst>
          </p:cNvPr>
          <p:cNvPicPr>
            <a:picLocks noChangeAspect="1"/>
          </p:cNvPicPr>
          <p:nvPr userDrawn="1"/>
        </p:nvPicPr>
        <p:blipFill>
          <a:blip r:embed="rId2">
            <a:extLst>
              <a:ext uri="{28A0092B-C50C-407E-A947-70E740481C1C}">
                <a14:useLocalDpi xmlns:a14="http://schemas.microsoft.com/office/drawing/2010/main" val="0"/>
              </a:ext>
            </a:extLst>
          </a:blip>
          <a:srcRect l="2191" t="11131" r="1102" b="82"/>
          <a:stretch>
            <a:fillRect/>
          </a:stretch>
        </p:blipFill>
        <p:spPr bwMode="auto">
          <a:xfrm>
            <a:off x="-31750" y="-17463"/>
            <a:ext cx="12263438" cy="68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ole tekstowe 16">
            <a:extLst>
              <a:ext uri="{FF2B5EF4-FFF2-40B4-BE49-F238E27FC236}">
                <a16:creationId xmlns:a16="http://schemas.microsoft.com/office/drawing/2014/main" id="{0B30A174-FA8A-4FAE-B3D5-74FB4B0FF655}"/>
              </a:ext>
            </a:extLst>
          </p:cNvPr>
          <p:cNvSpPr txBox="1">
            <a:spLocks noChangeArrowheads="1"/>
          </p:cNvSpPr>
          <p:nvPr userDrawn="1"/>
        </p:nvSpPr>
        <p:spPr bwMode="auto">
          <a:xfrm>
            <a:off x="1604963" y="3136900"/>
            <a:ext cx="89820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a:defRPr>
            </a:lvl1pPr>
            <a:lvl2pPr marL="742950" indent="-285750">
              <a:defRPr>
                <a:solidFill>
                  <a:schemeClr val="tx1"/>
                </a:solidFill>
                <a:latin typeface="Lato"/>
              </a:defRPr>
            </a:lvl2pPr>
            <a:lvl3pPr marL="1143000" indent="-228600">
              <a:defRPr>
                <a:solidFill>
                  <a:schemeClr val="tx1"/>
                </a:solidFill>
                <a:latin typeface="Lato"/>
              </a:defRPr>
            </a:lvl3pPr>
            <a:lvl4pPr marL="1600200" indent="-228600">
              <a:defRPr>
                <a:solidFill>
                  <a:schemeClr val="tx1"/>
                </a:solidFill>
                <a:latin typeface="Lato"/>
              </a:defRPr>
            </a:lvl4pPr>
            <a:lvl5pPr marL="2057400" indent="-228600">
              <a:defRPr>
                <a:solidFill>
                  <a:schemeClr val="tx1"/>
                </a:solidFill>
                <a:latin typeface="Lato"/>
              </a:defRPr>
            </a:lvl5pPr>
            <a:lvl6pPr marL="2514600" indent="-228600" fontAlgn="base">
              <a:spcBef>
                <a:spcPct val="0"/>
              </a:spcBef>
              <a:spcAft>
                <a:spcPct val="0"/>
              </a:spcAft>
              <a:defRPr>
                <a:solidFill>
                  <a:schemeClr val="tx1"/>
                </a:solidFill>
                <a:latin typeface="Lato"/>
              </a:defRPr>
            </a:lvl6pPr>
            <a:lvl7pPr marL="2971800" indent="-228600" fontAlgn="base">
              <a:spcBef>
                <a:spcPct val="0"/>
              </a:spcBef>
              <a:spcAft>
                <a:spcPct val="0"/>
              </a:spcAft>
              <a:defRPr>
                <a:solidFill>
                  <a:schemeClr val="tx1"/>
                </a:solidFill>
                <a:latin typeface="Lato"/>
              </a:defRPr>
            </a:lvl7pPr>
            <a:lvl8pPr marL="3429000" indent="-228600" fontAlgn="base">
              <a:spcBef>
                <a:spcPct val="0"/>
              </a:spcBef>
              <a:spcAft>
                <a:spcPct val="0"/>
              </a:spcAft>
              <a:defRPr>
                <a:solidFill>
                  <a:schemeClr val="tx1"/>
                </a:solidFill>
                <a:latin typeface="Lato"/>
              </a:defRPr>
            </a:lvl8pPr>
            <a:lvl9pPr marL="3886200" indent="-228600" fontAlgn="base">
              <a:spcBef>
                <a:spcPct val="0"/>
              </a:spcBef>
              <a:spcAft>
                <a:spcPct val="0"/>
              </a:spcAft>
              <a:defRPr>
                <a:solidFill>
                  <a:schemeClr val="tx1"/>
                </a:solidFill>
                <a:latin typeface="Lato"/>
              </a:defRPr>
            </a:lvl9pPr>
          </a:lstStyle>
          <a:p>
            <a:pPr algn="ctr" eaLnBrk="1" hangingPunct="1">
              <a:defRPr/>
            </a:pPr>
            <a:r>
              <a:rPr lang="pl-PL" altLang="pl-PL" sz="3200">
                <a:solidFill>
                  <a:schemeClr val="bg1"/>
                </a:solidFill>
                <a:latin typeface="Lato Black"/>
              </a:rPr>
              <a:t>Dziękujemy za uwagę!</a:t>
            </a:r>
          </a:p>
        </p:txBody>
      </p:sp>
    </p:spTree>
    <p:extLst>
      <p:ext uri="{BB962C8B-B14F-4D97-AF65-F5344CB8AC3E}">
        <p14:creationId xmlns:p14="http://schemas.microsoft.com/office/powerpoint/2010/main" val="409103721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0808C64-A0A4-4345-814B-57B2489AF504}"/>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7F7E05F6-3FB5-4F61-BF5A-7CBE75DA21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Symbol zastępczy daty 3">
            <a:extLst>
              <a:ext uri="{FF2B5EF4-FFF2-40B4-BE49-F238E27FC236}">
                <a16:creationId xmlns:a16="http://schemas.microsoft.com/office/drawing/2014/main" id="{580E5B4E-5732-4198-B024-8D9C488B7C2F}"/>
              </a:ext>
            </a:extLst>
          </p:cNvPr>
          <p:cNvSpPr>
            <a:spLocks noGrp="1"/>
          </p:cNvSpPr>
          <p:nvPr>
            <p:ph type="dt" sz="half" idx="10"/>
          </p:nvPr>
        </p:nvSpPr>
        <p:spPr/>
        <p:txBody>
          <a:bodyPr/>
          <a:lstStyle/>
          <a:p>
            <a:fld id="{C68A865E-2B8D-4A2F-A085-434944A5E739}" type="datetimeFigureOut">
              <a:rPr lang="pl-PL" smtClean="0"/>
              <a:t>16.05.2022</a:t>
            </a:fld>
            <a:endParaRPr lang="pl-PL"/>
          </a:p>
        </p:txBody>
      </p:sp>
      <p:sp>
        <p:nvSpPr>
          <p:cNvPr id="5" name="Symbol zastępczy stopki 4">
            <a:extLst>
              <a:ext uri="{FF2B5EF4-FFF2-40B4-BE49-F238E27FC236}">
                <a16:creationId xmlns:a16="http://schemas.microsoft.com/office/drawing/2014/main" id="{58C0D5DA-4C22-401F-A4A9-14F79AE6B59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F6266F4C-41B3-4EC1-8B0B-1D550E221301}"/>
              </a:ext>
            </a:extLst>
          </p:cNvPr>
          <p:cNvSpPr>
            <a:spLocks noGrp="1"/>
          </p:cNvSpPr>
          <p:nvPr>
            <p:ph type="sldNum" sz="quarter" idx="12"/>
          </p:nvPr>
        </p:nvSpPr>
        <p:spPr/>
        <p:txBody>
          <a:bodyPr/>
          <a:lstStyle/>
          <a:p>
            <a:fld id="{31B32845-D5C2-43EA-805A-FA27DC9CA0D8}" type="slidenum">
              <a:rPr lang="pl-PL" smtClean="0"/>
              <a:t>‹#›</a:t>
            </a:fld>
            <a:endParaRPr lang="pl-PL"/>
          </a:p>
        </p:txBody>
      </p:sp>
    </p:spTree>
    <p:extLst>
      <p:ext uri="{BB962C8B-B14F-4D97-AF65-F5344CB8AC3E}">
        <p14:creationId xmlns:p14="http://schemas.microsoft.com/office/powerpoint/2010/main" val="3329089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007229B-6C22-4778-9A8F-108BF34098D7}"/>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D270C0DA-C4F1-4DFC-AEAC-1E366F1B88FD}"/>
              </a:ext>
            </a:extLst>
          </p:cNvPr>
          <p:cNvSpPr>
            <a:spLocks noGrp="1"/>
          </p:cNvSpPr>
          <p:nvPr>
            <p:ph sz="half" idx="1"/>
          </p:nvPr>
        </p:nvSpPr>
        <p:spPr>
          <a:xfrm>
            <a:off x="838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6F9E11C0-1192-47C4-91D7-D74DC274E111}"/>
              </a:ext>
            </a:extLst>
          </p:cNvPr>
          <p:cNvSpPr>
            <a:spLocks noGrp="1"/>
          </p:cNvSpPr>
          <p:nvPr>
            <p:ph sz="half" idx="2"/>
          </p:nvPr>
        </p:nvSpPr>
        <p:spPr>
          <a:xfrm>
            <a:off x="6172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1F5D8EE5-8324-4D95-90AF-C74A41A22A71}"/>
              </a:ext>
            </a:extLst>
          </p:cNvPr>
          <p:cNvSpPr>
            <a:spLocks noGrp="1"/>
          </p:cNvSpPr>
          <p:nvPr>
            <p:ph type="dt" sz="half" idx="10"/>
          </p:nvPr>
        </p:nvSpPr>
        <p:spPr/>
        <p:txBody>
          <a:bodyPr/>
          <a:lstStyle/>
          <a:p>
            <a:fld id="{C68A865E-2B8D-4A2F-A085-434944A5E739}" type="datetimeFigureOut">
              <a:rPr lang="pl-PL" smtClean="0"/>
              <a:t>16.05.2022</a:t>
            </a:fld>
            <a:endParaRPr lang="pl-PL"/>
          </a:p>
        </p:txBody>
      </p:sp>
      <p:sp>
        <p:nvSpPr>
          <p:cNvPr id="6" name="Symbol zastępczy stopki 5">
            <a:extLst>
              <a:ext uri="{FF2B5EF4-FFF2-40B4-BE49-F238E27FC236}">
                <a16:creationId xmlns:a16="http://schemas.microsoft.com/office/drawing/2014/main" id="{6B3AF894-699B-4087-816E-7B0B03699D3D}"/>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EB7359A6-0FE6-42BF-ACDA-930C59893AE3}"/>
              </a:ext>
            </a:extLst>
          </p:cNvPr>
          <p:cNvSpPr>
            <a:spLocks noGrp="1"/>
          </p:cNvSpPr>
          <p:nvPr>
            <p:ph type="sldNum" sz="quarter" idx="12"/>
          </p:nvPr>
        </p:nvSpPr>
        <p:spPr/>
        <p:txBody>
          <a:bodyPr/>
          <a:lstStyle/>
          <a:p>
            <a:fld id="{31B32845-D5C2-43EA-805A-FA27DC9CA0D8}" type="slidenum">
              <a:rPr lang="pl-PL" smtClean="0"/>
              <a:t>‹#›</a:t>
            </a:fld>
            <a:endParaRPr lang="pl-PL"/>
          </a:p>
        </p:txBody>
      </p:sp>
    </p:spTree>
    <p:extLst>
      <p:ext uri="{BB962C8B-B14F-4D97-AF65-F5344CB8AC3E}">
        <p14:creationId xmlns:p14="http://schemas.microsoft.com/office/powerpoint/2010/main" val="28460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47A7D02-F03C-4A94-B29A-7AB135A7E485}"/>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9FF5885C-02A1-4CD5-9763-2C06C301EB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Symbol zastępczy zawartości 3">
            <a:extLst>
              <a:ext uri="{FF2B5EF4-FFF2-40B4-BE49-F238E27FC236}">
                <a16:creationId xmlns:a16="http://schemas.microsoft.com/office/drawing/2014/main" id="{71157A00-7AF1-4998-B667-CCEAA29B2F7D}"/>
              </a:ext>
            </a:extLst>
          </p:cNvPr>
          <p:cNvSpPr>
            <a:spLocks noGrp="1"/>
          </p:cNvSpPr>
          <p:nvPr>
            <p:ph sz="half" idx="2"/>
          </p:nvPr>
        </p:nvSpPr>
        <p:spPr>
          <a:xfrm>
            <a:off x="839788" y="2505075"/>
            <a:ext cx="515778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BE7F2DB3-9F46-4D0B-86BC-5AEB4A3685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Symbol zastępczy zawartości 5">
            <a:extLst>
              <a:ext uri="{FF2B5EF4-FFF2-40B4-BE49-F238E27FC236}">
                <a16:creationId xmlns:a16="http://schemas.microsoft.com/office/drawing/2014/main" id="{C5AB8CBB-04BD-4824-BCE4-99A2BFEE8327}"/>
              </a:ext>
            </a:extLst>
          </p:cNvPr>
          <p:cNvSpPr>
            <a:spLocks noGrp="1"/>
          </p:cNvSpPr>
          <p:nvPr>
            <p:ph sz="quarter" idx="4"/>
          </p:nvPr>
        </p:nvSpPr>
        <p:spPr>
          <a:xfrm>
            <a:off x="6172200" y="2505075"/>
            <a:ext cx="51831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7A9D6A95-D5DE-4C39-9253-E5329297D757}"/>
              </a:ext>
            </a:extLst>
          </p:cNvPr>
          <p:cNvSpPr>
            <a:spLocks noGrp="1"/>
          </p:cNvSpPr>
          <p:nvPr>
            <p:ph type="dt" sz="half" idx="10"/>
          </p:nvPr>
        </p:nvSpPr>
        <p:spPr/>
        <p:txBody>
          <a:bodyPr/>
          <a:lstStyle/>
          <a:p>
            <a:fld id="{C68A865E-2B8D-4A2F-A085-434944A5E739}" type="datetimeFigureOut">
              <a:rPr lang="pl-PL" smtClean="0"/>
              <a:t>16.05.2022</a:t>
            </a:fld>
            <a:endParaRPr lang="pl-PL"/>
          </a:p>
        </p:txBody>
      </p:sp>
      <p:sp>
        <p:nvSpPr>
          <p:cNvPr id="8" name="Symbol zastępczy stopki 7">
            <a:extLst>
              <a:ext uri="{FF2B5EF4-FFF2-40B4-BE49-F238E27FC236}">
                <a16:creationId xmlns:a16="http://schemas.microsoft.com/office/drawing/2014/main" id="{122595B0-4BD3-474D-A796-C17A23BDC575}"/>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D19D0787-CDD7-4C34-ABA7-BC28D601106F}"/>
              </a:ext>
            </a:extLst>
          </p:cNvPr>
          <p:cNvSpPr>
            <a:spLocks noGrp="1"/>
          </p:cNvSpPr>
          <p:nvPr>
            <p:ph type="sldNum" sz="quarter" idx="12"/>
          </p:nvPr>
        </p:nvSpPr>
        <p:spPr/>
        <p:txBody>
          <a:bodyPr/>
          <a:lstStyle/>
          <a:p>
            <a:fld id="{31B32845-D5C2-43EA-805A-FA27DC9CA0D8}" type="slidenum">
              <a:rPr lang="pl-PL" smtClean="0"/>
              <a:t>‹#›</a:t>
            </a:fld>
            <a:endParaRPr lang="pl-PL"/>
          </a:p>
        </p:txBody>
      </p:sp>
    </p:spTree>
    <p:extLst>
      <p:ext uri="{BB962C8B-B14F-4D97-AF65-F5344CB8AC3E}">
        <p14:creationId xmlns:p14="http://schemas.microsoft.com/office/powerpoint/2010/main" val="2741128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85DA5AF-DA08-4A8D-9BC7-5395B72F6070}"/>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12042084-31C2-409A-9F6B-D1DCE42CD43B}"/>
              </a:ext>
            </a:extLst>
          </p:cNvPr>
          <p:cNvSpPr>
            <a:spLocks noGrp="1"/>
          </p:cNvSpPr>
          <p:nvPr>
            <p:ph type="dt" sz="half" idx="10"/>
          </p:nvPr>
        </p:nvSpPr>
        <p:spPr/>
        <p:txBody>
          <a:bodyPr/>
          <a:lstStyle/>
          <a:p>
            <a:fld id="{C68A865E-2B8D-4A2F-A085-434944A5E739}" type="datetimeFigureOut">
              <a:rPr lang="pl-PL" smtClean="0"/>
              <a:t>16.05.2022</a:t>
            </a:fld>
            <a:endParaRPr lang="pl-PL"/>
          </a:p>
        </p:txBody>
      </p:sp>
      <p:sp>
        <p:nvSpPr>
          <p:cNvPr id="4" name="Symbol zastępczy stopki 3">
            <a:extLst>
              <a:ext uri="{FF2B5EF4-FFF2-40B4-BE49-F238E27FC236}">
                <a16:creationId xmlns:a16="http://schemas.microsoft.com/office/drawing/2014/main" id="{E3340DBF-4DB3-4DE7-99AA-9D16ED2E314E}"/>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9EAE420C-2B14-4D13-862D-99A0091C93CE}"/>
              </a:ext>
            </a:extLst>
          </p:cNvPr>
          <p:cNvSpPr>
            <a:spLocks noGrp="1"/>
          </p:cNvSpPr>
          <p:nvPr>
            <p:ph type="sldNum" sz="quarter" idx="12"/>
          </p:nvPr>
        </p:nvSpPr>
        <p:spPr/>
        <p:txBody>
          <a:bodyPr/>
          <a:lstStyle/>
          <a:p>
            <a:fld id="{31B32845-D5C2-43EA-805A-FA27DC9CA0D8}" type="slidenum">
              <a:rPr lang="pl-PL" smtClean="0"/>
              <a:t>‹#›</a:t>
            </a:fld>
            <a:endParaRPr lang="pl-PL"/>
          </a:p>
        </p:txBody>
      </p:sp>
    </p:spTree>
    <p:extLst>
      <p:ext uri="{BB962C8B-B14F-4D97-AF65-F5344CB8AC3E}">
        <p14:creationId xmlns:p14="http://schemas.microsoft.com/office/powerpoint/2010/main" val="2718729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C3B205E6-529C-4F26-B609-70577E645ABE}"/>
              </a:ext>
            </a:extLst>
          </p:cNvPr>
          <p:cNvSpPr>
            <a:spLocks noGrp="1"/>
          </p:cNvSpPr>
          <p:nvPr>
            <p:ph type="dt" sz="half" idx="10"/>
          </p:nvPr>
        </p:nvSpPr>
        <p:spPr/>
        <p:txBody>
          <a:bodyPr/>
          <a:lstStyle/>
          <a:p>
            <a:fld id="{C68A865E-2B8D-4A2F-A085-434944A5E739}" type="datetimeFigureOut">
              <a:rPr lang="pl-PL" smtClean="0"/>
              <a:t>16.05.2022</a:t>
            </a:fld>
            <a:endParaRPr lang="pl-PL"/>
          </a:p>
        </p:txBody>
      </p:sp>
      <p:sp>
        <p:nvSpPr>
          <p:cNvPr id="3" name="Symbol zastępczy stopki 2">
            <a:extLst>
              <a:ext uri="{FF2B5EF4-FFF2-40B4-BE49-F238E27FC236}">
                <a16:creationId xmlns:a16="http://schemas.microsoft.com/office/drawing/2014/main" id="{71B19C6F-8950-4D67-ACEA-04CAB4051B80}"/>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6C4E731E-4119-4B52-BE31-39EB94474649}"/>
              </a:ext>
            </a:extLst>
          </p:cNvPr>
          <p:cNvSpPr>
            <a:spLocks noGrp="1"/>
          </p:cNvSpPr>
          <p:nvPr>
            <p:ph type="sldNum" sz="quarter" idx="12"/>
          </p:nvPr>
        </p:nvSpPr>
        <p:spPr/>
        <p:txBody>
          <a:bodyPr/>
          <a:lstStyle/>
          <a:p>
            <a:fld id="{31B32845-D5C2-43EA-805A-FA27DC9CA0D8}" type="slidenum">
              <a:rPr lang="pl-PL" smtClean="0"/>
              <a:t>‹#›</a:t>
            </a:fld>
            <a:endParaRPr lang="pl-PL"/>
          </a:p>
        </p:txBody>
      </p:sp>
    </p:spTree>
    <p:extLst>
      <p:ext uri="{BB962C8B-B14F-4D97-AF65-F5344CB8AC3E}">
        <p14:creationId xmlns:p14="http://schemas.microsoft.com/office/powerpoint/2010/main" val="3043997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47537A3-06AA-40F7-82D1-74744F5C839D}"/>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3B27A54E-76D0-43C0-910E-C114B23E15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8871BD99-2DCE-4B42-A541-291FE7B419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5BE22BD6-88E2-4E62-AC64-94886FB61CDB}"/>
              </a:ext>
            </a:extLst>
          </p:cNvPr>
          <p:cNvSpPr>
            <a:spLocks noGrp="1"/>
          </p:cNvSpPr>
          <p:nvPr>
            <p:ph type="dt" sz="half" idx="10"/>
          </p:nvPr>
        </p:nvSpPr>
        <p:spPr/>
        <p:txBody>
          <a:bodyPr/>
          <a:lstStyle/>
          <a:p>
            <a:fld id="{C68A865E-2B8D-4A2F-A085-434944A5E739}" type="datetimeFigureOut">
              <a:rPr lang="pl-PL" smtClean="0"/>
              <a:t>16.05.2022</a:t>
            </a:fld>
            <a:endParaRPr lang="pl-PL"/>
          </a:p>
        </p:txBody>
      </p:sp>
      <p:sp>
        <p:nvSpPr>
          <p:cNvPr id="6" name="Symbol zastępczy stopki 5">
            <a:extLst>
              <a:ext uri="{FF2B5EF4-FFF2-40B4-BE49-F238E27FC236}">
                <a16:creationId xmlns:a16="http://schemas.microsoft.com/office/drawing/2014/main" id="{9B74965E-F90B-47AB-BCBB-D0E3E3E4FF9D}"/>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99189079-B416-4635-959C-26B6D0113F1F}"/>
              </a:ext>
            </a:extLst>
          </p:cNvPr>
          <p:cNvSpPr>
            <a:spLocks noGrp="1"/>
          </p:cNvSpPr>
          <p:nvPr>
            <p:ph type="sldNum" sz="quarter" idx="12"/>
          </p:nvPr>
        </p:nvSpPr>
        <p:spPr/>
        <p:txBody>
          <a:bodyPr/>
          <a:lstStyle/>
          <a:p>
            <a:fld id="{31B32845-D5C2-43EA-805A-FA27DC9CA0D8}" type="slidenum">
              <a:rPr lang="pl-PL" smtClean="0"/>
              <a:t>‹#›</a:t>
            </a:fld>
            <a:endParaRPr lang="pl-PL"/>
          </a:p>
        </p:txBody>
      </p:sp>
    </p:spTree>
    <p:extLst>
      <p:ext uri="{BB962C8B-B14F-4D97-AF65-F5344CB8AC3E}">
        <p14:creationId xmlns:p14="http://schemas.microsoft.com/office/powerpoint/2010/main" val="1744430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FA45069-73BF-46AF-8B03-3C86041339CF}"/>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18BD8C5C-CC5F-4FD5-86FE-572A07C197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BF8ED210-A95D-4A3C-8C8A-D90559E676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Symbol zastępczy daty 4">
            <a:extLst>
              <a:ext uri="{FF2B5EF4-FFF2-40B4-BE49-F238E27FC236}">
                <a16:creationId xmlns:a16="http://schemas.microsoft.com/office/drawing/2014/main" id="{DAB91B1F-F2ED-4378-8CF7-048BDD7FC5A1}"/>
              </a:ext>
            </a:extLst>
          </p:cNvPr>
          <p:cNvSpPr>
            <a:spLocks noGrp="1"/>
          </p:cNvSpPr>
          <p:nvPr>
            <p:ph type="dt" sz="half" idx="10"/>
          </p:nvPr>
        </p:nvSpPr>
        <p:spPr/>
        <p:txBody>
          <a:bodyPr/>
          <a:lstStyle/>
          <a:p>
            <a:fld id="{C68A865E-2B8D-4A2F-A085-434944A5E739}" type="datetimeFigureOut">
              <a:rPr lang="pl-PL" smtClean="0"/>
              <a:t>16.05.2022</a:t>
            </a:fld>
            <a:endParaRPr lang="pl-PL"/>
          </a:p>
        </p:txBody>
      </p:sp>
      <p:sp>
        <p:nvSpPr>
          <p:cNvPr id="6" name="Symbol zastępczy stopki 5">
            <a:extLst>
              <a:ext uri="{FF2B5EF4-FFF2-40B4-BE49-F238E27FC236}">
                <a16:creationId xmlns:a16="http://schemas.microsoft.com/office/drawing/2014/main" id="{B63B176F-49C2-485E-A2B0-AC619BAA8281}"/>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540EDC6B-C5BB-484D-97B0-15FDC97CF6D9}"/>
              </a:ext>
            </a:extLst>
          </p:cNvPr>
          <p:cNvSpPr>
            <a:spLocks noGrp="1"/>
          </p:cNvSpPr>
          <p:nvPr>
            <p:ph type="sldNum" sz="quarter" idx="12"/>
          </p:nvPr>
        </p:nvSpPr>
        <p:spPr/>
        <p:txBody>
          <a:bodyPr/>
          <a:lstStyle/>
          <a:p>
            <a:fld id="{31B32845-D5C2-43EA-805A-FA27DC9CA0D8}" type="slidenum">
              <a:rPr lang="pl-PL" smtClean="0"/>
              <a:t>‹#›</a:t>
            </a:fld>
            <a:endParaRPr lang="pl-PL"/>
          </a:p>
        </p:txBody>
      </p:sp>
    </p:spTree>
    <p:extLst>
      <p:ext uri="{BB962C8B-B14F-4D97-AF65-F5344CB8AC3E}">
        <p14:creationId xmlns:p14="http://schemas.microsoft.com/office/powerpoint/2010/main" val="3108009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0E9461FA-5AC1-4AEF-B96B-2425669C12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675318AD-7559-439F-9731-CC1F0243B7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50BD538C-D9EB-4E01-806D-32C8B18CC0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8A865E-2B8D-4A2F-A085-434944A5E739}" type="datetimeFigureOut">
              <a:rPr lang="pl-PL" smtClean="0"/>
              <a:t>16.05.2022</a:t>
            </a:fld>
            <a:endParaRPr lang="pl-PL"/>
          </a:p>
        </p:txBody>
      </p:sp>
      <p:sp>
        <p:nvSpPr>
          <p:cNvPr id="5" name="Symbol zastępczy stopki 4">
            <a:extLst>
              <a:ext uri="{FF2B5EF4-FFF2-40B4-BE49-F238E27FC236}">
                <a16:creationId xmlns:a16="http://schemas.microsoft.com/office/drawing/2014/main" id="{FF17220C-C1A2-4E89-98E1-3F02B172F3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F1AEE8A9-4CB5-4DB1-83B9-4DDC50117F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B32845-D5C2-43EA-805A-FA27DC9CA0D8}" type="slidenum">
              <a:rPr lang="pl-PL" smtClean="0"/>
              <a:t>‹#›</a:t>
            </a:fld>
            <a:endParaRPr lang="pl-PL"/>
          </a:p>
        </p:txBody>
      </p:sp>
    </p:spTree>
    <p:extLst>
      <p:ext uri="{BB962C8B-B14F-4D97-AF65-F5344CB8AC3E}">
        <p14:creationId xmlns:p14="http://schemas.microsoft.com/office/powerpoint/2010/main" val="1411611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upa 6">
            <a:extLst>
              <a:ext uri="{FF2B5EF4-FFF2-40B4-BE49-F238E27FC236}">
                <a16:creationId xmlns:a16="http://schemas.microsoft.com/office/drawing/2014/main" id="{2EB74066-AD30-4164-9A1D-33B55D27FBF6}"/>
              </a:ext>
            </a:extLst>
          </p:cNvPr>
          <p:cNvGrpSpPr>
            <a:grpSpLocks/>
          </p:cNvGrpSpPr>
          <p:nvPr userDrawn="1"/>
        </p:nvGrpSpPr>
        <p:grpSpPr bwMode="auto">
          <a:xfrm>
            <a:off x="322263" y="325438"/>
            <a:ext cx="11561762" cy="6207125"/>
            <a:chOff x="322907" y="325720"/>
            <a:chExt cx="11560408" cy="6206560"/>
          </a:xfrm>
        </p:grpSpPr>
        <p:pic>
          <p:nvPicPr>
            <p:cNvPr id="1033" name="Obraz 9">
              <a:extLst>
                <a:ext uri="{FF2B5EF4-FFF2-40B4-BE49-F238E27FC236}">
                  <a16:creationId xmlns:a16="http://schemas.microsoft.com/office/drawing/2014/main" id="{BB793D4A-3952-44B0-9128-7BD91325F852}"/>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9817240" y="5644312"/>
              <a:ext cx="2040800" cy="85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4" name="Grupa 14">
              <a:extLst>
                <a:ext uri="{FF2B5EF4-FFF2-40B4-BE49-F238E27FC236}">
                  <a16:creationId xmlns:a16="http://schemas.microsoft.com/office/drawing/2014/main" id="{3BAFD9FB-26B0-4EE8-A137-2DF6EE01A9AD}"/>
                </a:ext>
              </a:extLst>
            </p:cNvPr>
            <p:cNvGrpSpPr>
              <a:grpSpLocks/>
            </p:cNvGrpSpPr>
            <p:nvPr userDrawn="1"/>
          </p:nvGrpSpPr>
          <p:grpSpPr bwMode="auto">
            <a:xfrm>
              <a:off x="322907" y="325720"/>
              <a:ext cx="11560408" cy="6206560"/>
              <a:chOff x="322907" y="324915"/>
              <a:chExt cx="11560408" cy="6206560"/>
            </a:xfrm>
          </p:grpSpPr>
          <p:sp>
            <p:nvSpPr>
              <p:cNvPr id="11" name="Prostokąt 10">
                <a:extLst>
                  <a:ext uri="{FF2B5EF4-FFF2-40B4-BE49-F238E27FC236}">
                    <a16:creationId xmlns:a16="http://schemas.microsoft.com/office/drawing/2014/main" id="{F7E89CE3-B30A-49CA-94F4-2E898FC2B153}"/>
                  </a:ext>
                </a:extLst>
              </p:cNvPr>
              <p:cNvSpPr/>
              <p:nvPr userDrawn="1"/>
            </p:nvSpPr>
            <p:spPr>
              <a:xfrm rot="16200000">
                <a:off x="-2753390"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12" name="Prostokąt 11">
                <a:extLst>
                  <a:ext uri="{FF2B5EF4-FFF2-40B4-BE49-F238E27FC236}">
                    <a16:creationId xmlns:a16="http://schemas.microsoft.com/office/drawing/2014/main" id="{BA253886-0135-455A-89C1-0BD99E41A282}"/>
                  </a:ext>
                </a:extLst>
              </p:cNvPr>
              <p:cNvSpPr/>
              <p:nvPr userDrawn="1"/>
            </p:nvSpPr>
            <p:spPr>
              <a:xfrm>
                <a:off x="322907" y="6480680"/>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13" name="Prostokąt 12">
                <a:extLst>
                  <a:ext uri="{FF2B5EF4-FFF2-40B4-BE49-F238E27FC236}">
                    <a16:creationId xmlns:a16="http://schemas.microsoft.com/office/drawing/2014/main" id="{375E10F6-88C6-4D8B-BCF3-F3E0D9E021EF}"/>
                  </a:ext>
                </a:extLst>
              </p:cNvPr>
              <p:cNvSpPr/>
              <p:nvPr userDrawn="1"/>
            </p:nvSpPr>
            <p:spPr>
              <a:xfrm>
                <a:off x="322907" y="324915"/>
                <a:ext cx="11554059" cy="50795"/>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sp>
            <p:nvSpPr>
              <p:cNvPr id="14" name="Prostokąt 13">
                <a:extLst>
                  <a:ext uri="{FF2B5EF4-FFF2-40B4-BE49-F238E27FC236}">
                    <a16:creationId xmlns:a16="http://schemas.microsoft.com/office/drawing/2014/main" id="{72A782FA-26E1-44BC-B9EF-44A2753AC6A1}"/>
                  </a:ext>
                </a:extLst>
              </p:cNvPr>
              <p:cNvSpPr/>
              <p:nvPr userDrawn="1"/>
            </p:nvSpPr>
            <p:spPr>
              <a:xfrm rot="16200000">
                <a:off x="8754637" y="3402798"/>
                <a:ext cx="6206560" cy="50794"/>
              </a:xfrm>
              <a:prstGeom prst="rect">
                <a:avLst/>
              </a:prstGeom>
              <a:solidFill>
                <a:srgbClr val="0063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pl-PL"/>
              </a:p>
            </p:txBody>
          </p:sp>
        </p:grpSp>
      </p:grpSp>
      <p:sp>
        <p:nvSpPr>
          <p:cNvPr id="1027" name="Symbol zastępczy tytułu 1">
            <a:extLst>
              <a:ext uri="{FF2B5EF4-FFF2-40B4-BE49-F238E27FC236}">
                <a16:creationId xmlns:a16="http://schemas.microsoft.com/office/drawing/2014/main" id="{929D5B21-BA44-45AA-A777-67A53140AE01}"/>
              </a:ext>
            </a:extLst>
          </p:cNvPr>
          <p:cNvSpPr>
            <a:spLocks noGrp="1"/>
          </p:cNvSpPr>
          <p:nvPr>
            <p:ph type="title"/>
          </p:nvPr>
        </p:nvSpPr>
        <p:spPr bwMode="auto">
          <a:xfrm>
            <a:off x="838200" y="954088"/>
            <a:ext cx="105156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pl-PL"/>
              <a:t>Kliknij, aby edytować styl</a:t>
            </a:r>
          </a:p>
        </p:txBody>
      </p:sp>
      <p:sp>
        <p:nvSpPr>
          <p:cNvPr id="1028" name="Symbol zastępczy tekstu 2">
            <a:extLst>
              <a:ext uri="{FF2B5EF4-FFF2-40B4-BE49-F238E27FC236}">
                <a16:creationId xmlns:a16="http://schemas.microsoft.com/office/drawing/2014/main" id="{BFCECEDB-0E0B-40AD-B702-37B8A072F41B}"/>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pl-PL"/>
              <a:t>Kliknij, aby edytować style wzorca tekstu</a:t>
            </a:r>
          </a:p>
          <a:p>
            <a:pPr lvl="1"/>
            <a:r>
              <a:rPr lang="pl-PL" altLang="pl-PL"/>
              <a:t>Drugi poziom</a:t>
            </a:r>
          </a:p>
          <a:p>
            <a:pPr lvl="2"/>
            <a:r>
              <a:rPr lang="pl-PL" altLang="pl-PL"/>
              <a:t>Trzeci poziom</a:t>
            </a:r>
          </a:p>
          <a:p>
            <a:pPr lvl="3"/>
            <a:r>
              <a:rPr lang="pl-PL" altLang="pl-PL"/>
              <a:t>Czwarty poziom</a:t>
            </a:r>
          </a:p>
          <a:p>
            <a:pPr lvl="4"/>
            <a:r>
              <a:rPr lang="pl-PL" altLang="pl-PL"/>
              <a:t>Piąty poziom</a:t>
            </a:r>
          </a:p>
        </p:txBody>
      </p:sp>
      <p:sp>
        <p:nvSpPr>
          <p:cNvPr id="4" name="Symbol zastępczy daty 3">
            <a:extLst>
              <a:ext uri="{FF2B5EF4-FFF2-40B4-BE49-F238E27FC236}">
                <a16:creationId xmlns:a16="http://schemas.microsoft.com/office/drawing/2014/main" id="{83BCF614-3AAD-49E9-A1B8-FC8D7E42D919}"/>
              </a:ext>
            </a:extLst>
          </p:cNvPr>
          <p:cNvSpPr>
            <a:spLocks noGrp="1"/>
          </p:cNvSpPr>
          <p:nvPr>
            <p:ph type="dt" sz="half" idx="2"/>
          </p:nvPr>
        </p:nvSpPr>
        <p:spPr>
          <a:xfrm>
            <a:off x="346075" y="6534150"/>
            <a:ext cx="2743200" cy="2508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rgbClr val="00488E"/>
                </a:solidFill>
                <a:latin typeface="+mn-lt"/>
                <a:cs typeface="+mn-cs"/>
              </a:defRPr>
            </a:lvl1pPr>
          </a:lstStyle>
          <a:p>
            <a:pPr>
              <a:defRPr/>
            </a:pPr>
            <a:fld id="{4859EADB-BD56-4201-8959-BF1E9A7CC3DF}" type="datetimeFigureOut">
              <a:rPr lang="pl-PL"/>
              <a:pPr>
                <a:defRPr/>
              </a:pPr>
              <a:t>16.05.2022</a:t>
            </a:fld>
            <a:endParaRPr lang="pl-PL"/>
          </a:p>
        </p:txBody>
      </p:sp>
      <p:sp>
        <p:nvSpPr>
          <p:cNvPr id="5" name="Symbol zastępczy stopki 4">
            <a:extLst>
              <a:ext uri="{FF2B5EF4-FFF2-40B4-BE49-F238E27FC236}">
                <a16:creationId xmlns:a16="http://schemas.microsoft.com/office/drawing/2014/main" id="{5F8F8EEE-9BB8-457C-9C5F-ED6EFFFE058A}"/>
              </a:ext>
            </a:extLst>
          </p:cNvPr>
          <p:cNvSpPr>
            <a:spLocks noGrp="1"/>
          </p:cNvSpPr>
          <p:nvPr>
            <p:ph type="ftr" sz="quarter" idx="3"/>
          </p:nvPr>
        </p:nvSpPr>
        <p:spPr>
          <a:xfrm>
            <a:off x="4038600" y="6545263"/>
            <a:ext cx="4114800" cy="249237"/>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rgbClr val="00488E"/>
                </a:solidFill>
                <a:latin typeface="+mn-lt"/>
                <a:cs typeface="+mn-cs"/>
              </a:defRPr>
            </a:lvl1pPr>
          </a:lstStyle>
          <a:p>
            <a:pPr>
              <a:defRPr/>
            </a:pPr>
            <a:endParaRPr lang="pl-PL"/>
          </a:p>
        </p:txBody>
      </p:sp>
      <p:sp>
        <p:nvSpPr>
          <p:cNvPr id="6" name="Symbol zastępczy numeru slajdu 5">
            <a:extLst>
              <a:ext uri="{FF2B5EF4-FFF2-40B4-BE49-F238E27FC236}">
                <a16:creationId xmlns:a16="http://schemas.microsoft.com/office/drawing/2014/main" id="{E3C23512-454E-487E-8CA0-ECFBF2208B51}"/>
              </a:ext>
            </a:extLst>
          </p:cNvPr>
          <p:cNvSpPr>
            <a:spLocks noGrp="1"/>
          </p:cNvSpPr>
          <p:nvPr>
            <p:ph type="sldNum" sz="quarter" idx="4"/>
          </p:nvPr>
        </p:nvSpPr>
        <p:spPr>
          <a:xfrm>
            <a:off x="8207375" y="6534150"/>
            <a:ext cx="3651250" cy="2508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00488E"/>
                </a:solidFill>
              </a:defRPr>
            </a:lvl1pPr>
          </a:lstStyle>
          <a:p>
            <a:pPr>
              <a:defRPr/>
            </a:pPr>
            <a:fld id="{A1AF24C7-F645-4C49-8678-AC8699ED61D5}" type="slidenum">
              <a:rPr lang="pl-PL" altLang="pl-PL"/>
              <a:pPr>
                <a:defRPr/>
              </a:pPr>
              <a:t>‹#›</a:t>
            </a:fld>
            <a:endParaRPr lang="pl-PL" altLang="pl-PL"/>
          </a:p>
        </p:txBody>
      </p:sp>
      <p:pic>
        <p:nvPicPr>
          <p:cNvPr id="1032" name="Obraz 7">
            <a:extLst>
              <a:ext uri="{FF2B5EF4-FFF2-40B4-BE49-F238E27FC236}">
                <a16:creationId xmlns:a16="http://schemas.microsoft.com/office/drawing/2014/main" id="{86B75D44-2F99-4F1A-8E9A-5B85DF5EA117}"/>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46075" y="363538"/>
            <a:ext cx="16938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71358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fade/>
  </p:transition>
  <p:txStyles>
    <p:titleStyle>
      <a:lvl1pPr algn="l" rtl="0" eaLnBrk="0" fontAlgn="base" hangingPunct="0">
        <a:lnSpc>
          <a:spcPct val="90000"/>
        </a:lnSpc>
        <a:spcBef>
          <a:spcPct val="0"/>
        </a:spcBef>
        <a:spcAft>
          <a:spcPct val="0"/>
        </a:spcAft>
        <a:defRPr sz="3600" kern="1200">
          <a:solidFill>
            <a:srgbClr val="0063AF"/>
          </a:solidFill>
          <a:latin typeface="+mj-lt"/>
          <a:ea typeface="+mj-ea"/>
          <a:cs typeface="+mj-cs"/>
        </a:defRPr>
      </a:lvl1pPr>
      <a:lvl2pPr algn="l" rtl="0" eaLnBrk="0" fontAlgn="base" hangingPunct="0">
        <a:lnSpc>
          <a:spcPct val="90000"/>
        </a:lnSpc>
        <a:spcBef>
          <a:spcPct val="0"/>
        </a:spcBef>
        <a:spcAft>
          <a:spcPct val="0"/>
        </a:spcAft>
        <a:defRPr sz="3600">
          <a:solidFill>
            <a:srgbClr val="0063AF"/>
          </a:solidFill>
          <a:latin typeface="Lato Black"/>
        </a:defRPr>
      </a:lvl2pPr>
      <a:lvl3pPr algn="l" rtl="0" eaLnBrk="0" fontAlgn="base" hangingPunct="0">
        <a:lnSpc>
          <a:spcPct val="90000"/>
        </a:lnSpc>
        <a:spcBef>
          <a:spcPct val="0"/>
        </a:spcBef>
        <a:spcAft>
          <a:spcPct val="0"/>
        </a:spcAft>
        <a:defRPr sz="3600">
          <a:solidFill>
            <a:srgbClr val="0063AF"/>
          </a:solidFill>
          <a:latin typeface="Lato Black"/>
        </a:defRPr>
      </a:lvl3pPr>
      <a:lvl4pPr algn="l" rtl="0" eaLnBrk="0" fontAlgn="base" hangingPunct="0">
        <a:lnSpc>
          <a:spcPct val="90000"/>
        </a:lnSpc>
        <a:spcBef>
          <a:spcPct val="0"/>
        </a:spcBef>
        <a:spcAft>
          <a:spcPct val="0"/>
        </a:spcAft>
        <a:defRPr sz="3600">
          <a:solidFill>
            <a:srgbClr val="0063AF"/>
          </a:solidFill>
          <a:latin typeface="Lato Black"/>
        </a:defRPr>
      </a:lvl4pPr>
      <a:lvl5pPr algn="l" rtl="0" eaLnBrk="0" fontAlgn="base" hangingPunct="0">
        <a:lnSpc>
          <a:spcPct val="90000"/>
        </a:lnSpc>
        <a:spcBef>
          <a:spcPct val="0"/>
        </a:spcBef>
        <a:spcAft>
          <a:spcPct val="0"/>
        </a:spcAft>
        <a:defRPr sz="3600">
          <a:solidFill>
            <a:srgbClr val="0063AF"/>
          </a:solidFill>
          <a:latin typeface="Lato Black"/>
        </a:defRPr>
      </a:lvl5pPr>
      <a:lvl6pPr marL="457200" algn="l" rtl="0" fontAlgn="base">
        <a:lnSpc>
          <a:spcPct val="90000"/>
        </a:lnSpc>
        <a:spcBef>
          <a:spcPct val="0"/>
        </a:spcBef>
        <a:spcAft>
          <a:spcPct val="0"/>
        </a:spcAft>
        <a:defRPr sz="3600">
          <a:solidFill>
            <a:srgbClr val="0063AF"/>
          </a:solidFill>
          <a:latin typeface="Lato Black"/>
        </a:defRPr>
      </a:lvl6pPr>
      <a:lvl7pPr marL="914400" algn="l" rtl="0" fontAlgn="base">
        <a:lnSpc>
          <a:spcPct val="90000"/>
        </a:lnSpc>
        <a:spcBef>
          <a:spcPct val="0"/>
        </a:spcBef>
        <a:spcAft>
          <a:spcPct val="0"/>
        </a:spcAft>
        <a:defRPr sz="3600">
          <a:solidFill>
            <a:srgbClr val="0063AF"/>
          </a:solidFill>
          <a:latin typeface="Lato Black"/>
        </a:defRPr>
      </a:lvl7pPr>
      <a:lvl8pPr marL="1371600" algn="l" rtl="0" fontAlgn="base">
        <a:lnSpc>
          <a:spcPct val="90000"/>
        </a:lnSpc>
        <a:spcBef>
          <a:spcPct val="0"/>
        </a:spcBef>
        <a:spcAft>
          <a:spcPct val="0"/>
        </a:spcAft>
        <a:defRPr sz="3600">
          <a:solidFill>
            <a:srgbClr val="0063AF"/>
          </a:solidFill>
          <a:latin typeface="Lato Black"/>
        </a:defRPr>
      </a:lvl8pPr>
      <a:lvl9pPr marL="1828800" algn="l" rtl="0" fontAlgn="base">
        <a:lnSpc>
          <a:spcPct val="90000"/>
        </a:lnSpc>
        <a:spcBef>
          <a:spcPct val="0"/>
        </a:spcBef>
        <a:spcAft>
          <a:spcPct val="0"/>
        </a:spcAft>
        <a:defRPr sz="3600">
          <a:solidFill>
            <a:srgbClr val="0063AF"/>
          </a:solidFill>
          <a:latin typeface="Lato Black"/>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000" kern="1200">
          <a:solidFill>
            <a:srgbClr val="0063AF"/>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rgbClr val="0063AF"/>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0063AF"/>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0063AF"/>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0063A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3.xml"/><Relationship Id="rId5" Type="http://schemas.openxmlformats.org/officeDocument/2006/relationships/image" Target="../media/image59.png"/><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65.emf"/><Relationship Id="rId4" Type="http://schemas.openxmlformats.org/officeDocument/2006/relationships/image" Target="../media/image64.emf"/></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67.emf"/></Relationships>
</file>

<file path=ppt/slides/_rels/slide29.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em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79.emf"/><Relationship Id="rId5" Type="http://schemas.openxmlformats.org/officeDocument/2006/relationships/image" Target="../media/image78.png"/><Relationship Id="rId4" Type="http://schemas.openxmlformats.org/officeDocument/2006/relationships/image" Target="../media/image77.png"/></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83.png"/><Relationship Id="rId5" Type="http://schemas.openxmlformats.org/officeDocument/2006/relationships/image" Target="../media/image82.emf"/><Relationship Id="rId4" Type="http://schemas.openxmlformats.org/officeDocument/2006/relationships/image" Target="../media/image81.emf"/></Relationships>
</file>

<file path=ppt/slides/_rels/slide41.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13.xml"/><Relationship Id="rId5" Type="http://schemas.openxmlformats.org/officeDocument/2006/relationships/image" Target="../media/image89.emf"/><Relationship Id="rId4" Type="http://schemas.openxmlformats.org/officeDocument/2006/relationships/image" Target="../media/image88.emf"/></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94.jpeg"/><Relationship Id="rId5" Type="http://schemas.openxmlformats.org/officeDocument/2006/relationships/image" Target="../media/image93.emf"/><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95.emf"/></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0.emf"/></Relationships>
</file>

<file path=ppt/slides/_rels/slide50.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50.xml"/><Relationship Id="rId1" Type="http://schemas.openxmlformats.org/officeDocument/2006/relationships/slideLayout" Target="../slideLayouts/slideLayout13.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emf"/></Relationships>
</file>

<file path=ppt/slides/_rels/slide51.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103.emf"/><Relationship Id="rId4" Type="http://schemas.openxmlformats.org/officeDocument/2006/relationships/image" Target="../media/image102.emf"/></Relationships>
</file>

<file path=ppt/slides/_rels/slide53.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53.xml"/><Relationship Id="rId1" Type="http://schemas.openxmlformats.org/officeDocument/2006/relationships/slideLayout" Target="../slideLayouts/slideLayout13.xml"/><Relationship Id="rId6" Type="http://schemas.openxmlformats.org/officeDocument/2006/relationships/image" Target="../media/image106.emf"/><Relationship Id="rId5" Type="http://schemas.openxmlformats.org/officeDocument/2006/relationships/image" Target="../media/image103.emf"/><Relationship Id="rId4" Type="http://schemas.openxmlformats.org/officeDocument/2006/relationships/image" Target="../media/image105.emf"/></Relationships>
</file>

<file path=ppt/slides/_rels/slide54.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55.xml"/><Relationship Id="rId1" Type="http://schemas.openxmlformats.org/officeDocument/2006/relationships/slideLayout" Target="../slideLayouts/slideLayout13.xml"/><Relationship Id="rId5" Type="http://schemas.openxmlformats.org/officeDocument/2006/relationships/image" Target="../media/image110.png"/><Relationship Id="rId4" Type="http://schemas.openxmlformats.org/officeDocument/2006/relationships/image" Target="../media/image109.jpeg"/></Relationships>
</file>

<file path=ppt/slides/_rels/slide56.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4.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pole tekstowe 3">
            <a:extLst>
              <a:ext uri="{FF2B5EF4-FFF2-40B4-BE49-F238E27FC236}">
                <a16:creationId xmlns:a16="http://schemas.microsoft.com/office/drawing/2014/main" id="{C740D89C-E0CB-4889-9350-B58C0F202988}"/>
              </a:ext>
            </a:extLst>
          </p:cNvPr>
          <p:cNvSpPr txBox="1">
            <a:spLocks noChangeArrowheads="1"/>
          </p:cNvSpPr>
          <p:nvPr/>
        </p:nvSpPr>
        <p:spPr bwMode="auto">
          <a:xfrm>
            <a:off x="822325" y="5040313"/>
            <a:ext cx="114839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2000" b="0" i="0" u="none" strike="noStrike" kern="1200" cap="none" spc="0" normalizeH="0" baseline="0" noProof="0">
                <a:ln>
                  <a:noFill/>
                </a:ln>
                <a:solidFill>
                  <a:srgbClr val="0063AF"/>
                </a:solidFill>
                <a:effectLst/>
                <a:uLnTx/>
                <a:uFillTx/>
                <a:latin typeface="Lato" panose="020F0502020204030203" pitchFamily="34" charset="-18"/>
                <a:ea typeface="+mn-ea"/>
                <a:cs typeface="Arial" panose="020B0604020202020204" pitchFamily="34" charset="0"/>
              </a:rPr>
              <a:t>(UCHWAŁA NR XV/302/19 RMK Z DNIA 8 MAJA 2019 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altLang="pl-PL" sz="2400" b="0" i="0" u="none" strike="noStrike" kern="1200" cap="none" spc="0" normalizeH="0" baseline="0" noProof="0">
              <a:ln>
                <a:noFill/>
              </a:ln>
              <a:solidFill>
                <a:srgbClr val="0063AF"/>
              </a:solidFill>
              <a:effectLst/>
              <a:uLnTx/>
              <a:uFillTx/>
              <a:latin typeface="Lato" panose="020F0502020204030203" pitchFamily="34" charset="-18"/>
              <a:ea typeface="+mn-ea"/>
              <a:cs typeface="Arial" panose="020B0604020202020204" pitchFamily="34" charset="0"/>
            </a:endParaRPr>
          </a:p>
        </p:txBody>
      </p:sp>
      <p:sp>
        <p:nvSpPr>
          <p:cNvPr id="6147" name="pole tekstowe 5">
            <a:extLst>
              <a:ext uri="{FF2B5EF4-FFF2-40B4-BE49-F238E27FC236}">
                <a16:creationId xmlns:a16="http://schemas.microsoft.com/office/drawing/2014/main" id="{A6EF0400-124B-40EA-A29F-EF58C3FEEBA5}"/>
              </a:ext>
            </a:extLst>
          </p:cNvPr>
          <p:cNvSpPr txBox="1">
            <a:spLocks noChangeArrowheads="1"/>
          </p:cNvSpPr>
          <p:nvPr/>
        </p:nvSpPr>
        <p:spPr bwMode="auto">
          <a:xfrm>
            <a:off x="322852" y="931862"/>
            <a:ext cx="114839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800" b="1" i="0" u="none" strike="noStrike" kern="1200" cap="none" spc="0" normalizeH="0" baseline="0" noProof="0" dirty="0">
                <a:ln>
                  <a:noFill/>
                </a:ln>
                <a:solidFill>
                  <a:srgbClr val="0063AF"/>
                </a:solidFill>
                <a:effectLst/>
                <a:uLnTx/>
                <a:uFillTx/>
                <a:latin typeface="Lato" panose="020F0502020204030203" pitchFamily="34" charset="-18"/>
                <a:ea typeface="+mn-ea"/>
                <a:cs typeface="Arial" panose="020B0604020202020204" pitchFamily="34" charset="0"/>
              </a:rPr>
              <a:t>17 maja 2022 r.  </a:t>
            </a:r>
            <a:br>
              <a:rPr kumimoji="0" lang="pl-PL" altLang="pl-PL" sz="1800" b="0" i="0" u="none" strike="noStrike" kern="1200" cap="none" spc="0" normalizeH="0" baseline="0" noProof="0" dirty="0">
                <a:ln>
                  <a:noFill/>
                </a:ln>
                <a:solidFill>
                  <a:srgbClr val="0063AF"/>
                </a:solidFill>
                <a:effectLst/>
                <a:uLnTx/>
                <a:uFillTx/>
                <a:latin typeface="Lato" panose="020F0502020204030203" pitchFamily="34" charset="-18"/>
                <a:ea typeface="+mn-ea"/>
                <a:cs typeface="Arial" panose="020B0604020202020204" pitchFamily="34" charset="0"/>
              </a:rPr>
            </a:br>
            <a:r>
              <a:rPr kumimoji="0" lang="pl-PL" altLang="pl-PL" sz="1800" b="0" i="0" u="none" strike="noStrike" kern="1200" cap="none" spc="0" normalizeH="0" baseline="0" noProof="0" dirty="0">
                <a:ln>
                  <a:noFill/>
                </a:ln>
                <a:solidFill>
                  <a:srgbClr val="0063AF"/>
                </a:solidFill>
                <a:effectLst/>
                <a:uLnTx/>
                <a:uFillTx/>
                <a:latin typeface="Lato" panose="020F0502020204030203" pitchFamily="34" charset="-18"/>
                <a:ea typeface="+mn-ea"/>
                <a:cs typeface="Arial" panose="020B0604020202020204" pitchFamily="34" charset="0"/>
              </a:rPr>
              <a:t>Wydział Planowania Przestrzennego</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altLang="pl-PL" sz="2000" b="0" i="0" u="none" strike="noStrike" kern="1200" cap="none" spc="0" normalizeH="0" baseline="0" noProof="0" dirty="0">
              <a:ln>
                <a:noFill/>
              </a:ln>
              <a:solidFill>
                <a:srgbClr val="0063AF"/>
              </a:solidFill>
              <a:effectLst/>
              <a:uLnTx/>
              <a:uFillTx/>
              <a:latin typeface="Lato" panose="020F0502020204030203" pitchFamily="34" charset="-18"/>
              <a:ea typeface="+mn-ea"/>
              <a:cs typeface="Arial" panose="020B0604020202020204" pitchFamily="34" charset="0"/>
            </a:endParaRPr>
          </a:p>
        </p:txBody>
      </p:sp>
      <p:pic>
        <p:nvPicPr>
          <p:cNvPr id="6148" name="Obraz 46">
            <a:extLst>
              <a:ext uri="{FF2B5EF4-FFF2-40B4-BE49-F238E27FC236}">
                <a16:creationId xmlns:a16="http://schemas.microsoft.com/office/drawing/2014/main" id="{65DFA68B-AEFE-463B-85B1-AFA3D3C91A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184525"/>
            <a:ext cx="521335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8" name="Łącznik: łamany 6">
            <a:extLst>
              <a:ext uri="{FF2B5EF4-FFF2-40B4-BE49-F238E27FC236}">
                <a16:creationId xmlns:a16="http://schemas.microsoft.com/office/drawing/2014/main" id="{10C30E5D-371D-487D-B4E2-4B14DEA91A01}"/>
              </a:ext>
            </a:extLst>
          </p:cNvPr>
          <p:cNvCxnSpPr>
            <a:cxnSpLocks/>
          </p:cNvCxnSpPr>
          <p:nvPr/>
        </p:nvCxnSpPr>
        <p:spPr>
          <a:xfrm flipV="1">
            <a:off x="3576638" y="3440113"/>
            <a:ext cx="762000" cy="550862"/>
          </a:xfrm>
          <a:prstGeom prst="bentConnector3">
            <a:avLst>
              <a:gd name="adj1" fmla="val 50000"/>
            </a:avLst>
          </a:prstGeom>
          <a:ln w="12700"/>
        </p:spPr>
        <p:style>
          <a:lnRef idx="1">
            <a:schemeClr val="accent1"/>
          </a:lnRef>
          <a:fillRef idx="0">
            <a:schemeClr val="accent1"/>
          </a:fillRef>
          <a:effectRef idx="0">
            <a:schemeClr val="accent1"/>
          </a:effectRef>
          <a:fontRef idx="minor">
            <a:schemeClr val="tx1"/>
          </a:fontRef>
        </p:style>
      </p:cxnSp>
      <p:cxnSp>
        <p:nvCxnSpPr>
          <p:cNvPr id="49" name="Łącznik: łamany 8">
            <a:extLst>
              <a:ext uri="{FF2B5EF4-FFF2-40B4-BE49-F238E27FC236}">
                <a16:creationId xmlns:a16="http://schemas.microsoft.com/office/drawing/2014/main" id="{7F150F15-0ED9-495A-AD10-C95CD9CBCB07}"/>
              </a:ext>
            </a:extLst>
          </p:cNvPr>
          <p:cNvCxnSpPr>
            <a:cxnSpLocks/>
          </p:cNvCxnSpPr>
          <p:nvPr/>
        </p:nvCxnSpPr>
        <p:spPr>
          <a:xfrm rot="5400000" flipH="1" flipV="1">
            <a:off x="5187156" y="3012282"/>
            <a:ext cx="485775" cy="401638"/>
          </a:xfrm>
          <a:prstGeom prst="bentConnector3">
            <a:avLst/>
          </a:prstGeom>
          <a:ln w="9525"/>
        </p:spPr>
        <p:style>
          <a:lnRef idx="1">
            <a:schemeClr val="accent1"/>
          </a:lnRef>
          <a:fillRef idx="0">
            <a:schemeClr val="accent1"/>
          </a:fillRef>
          <a:effectRef idx="0">
            <a:schemeClr val="accent1"/>
          </a:effectRef>
          <a:fontRef idx="minor">
            <a:schemeClr val="tx1"/>
          </a:fontRef>
        </p:style>
      </p:cxnSp>
      <p:cxnSp>
        <p:nvCxnSpPr>
          <p:cNvPr id="50" name="Łącznik: łamany 9">
            <a:extLst>
              <a:ext uri="{FF2B5EF4-FFF2-40B4-BE49-F238E27FC236}">
                <a16:creationId xmlns:a16="http://schemas.microsoft.com/office/drawing/2014/main" id="{4822D9DA-449D-4595-8498-E95FBE0C076C}"/>
              </a:ext>
            </a:extLst>
          </p:cNvPr>
          <p:cNvCxnSpPr>
            <a:cxnSpLocks/>
          </p:cNvCxnSpPr>
          <p:nvPr/>
        </p:nvCxnSpPr>
        <p:spPr>
          <a:xfrm>
            <a:off x="5630863" y="2901950"/>
            <a:ext cx="598487" cy="442913"/>
          </a:xfrm>
          <a:prstGeom prst="bentConnector3">
            <a:avLst>
              <a:gd name="adj1" fmla="val 52349"/>
            </a:avLst>
          </a:prstGeom>
          <a:ln w="12700"/>
        </p:spPr>
        <p:style>
          <a:lnRef idx="1">
            <a:schemeClr val="accent1"/>
          </a:lnRef>
          <a:fillRef idx="0">
            <a:schemeClr val="accent1"/>
          </a:fillRef>
          <a:effectRef idx="0">
            <a:schemeClr val="accent1"/>
          </a:effectRef>
          <a:fontRef idx="minor">
            <a:schemeClr val="tx1"/>
          </a:fontRef>
        </p:style>
      </p:cxnSp>
      <p:cxnSp>
        <p:nvCxnSpPr>
          <p:cNvPr id="51" name="Łącznik: łamany 10">
            <a:extLst>
              <a:ext uri="{FF2B5EF4-FFF2-40B4-BE49-F238E27FC236}">
                <a16:creationId xmlns:a16="http://schemas.microsoft.com/office/drawing/2014/main" id="{040B9F5E-BA9E-4F73-94FE-1657CD95D889}"/>
              </a:ext>
            </a:extLst>
          </p:cNvPr>
          <p:cNvCxnSpPr>
            <a:cxnSpLocks/>
          </p:cNvCxnSpPr>
          <p:nvPr/>
        </p:nvCxnSpPr>
        <p:spPr>
          <a:xfrm rot="5400000" flipH="1" flipV="1">
            <a:off x="6138862" y="2800351"/>
            <a:ext cx="879475" cy="317500"/>
          </a:xfrm>
          <a:prstGeom prst="bentConnector3">
            <a:avLst/>
          </a:prstGeom>
          <a:ln w="9525"/>
        </p:spPr>
        <p:style>
          <a:lnRef idx="1">
            <a:schemeClr val="accent1"/>
          </a:lnRef>
          <a:fillRef idx="0">
            <a:schemeClr val="accent1"/>
          </a:fillRef>
          <a:effectRef idx="0">
            <a:schemeClr val="accent1"/>
          </a:effectRef>
          <a:fontRef idx="minor">
            <a:schemeClr val="tx1"/>
          </a:fontRef>
        </p:style>
      </p:cxnSp>
      <p:cxnSp>
        <p:nvCxnSpPr>
          <p:cNvPr id="52" name="Łącznik: łamany 11">
            <a:extLst>
              <a:ext uri="{FF2B5EF4-FFF2-40B4-BE49-F238E27FC236}">
                <a16:creationId xmlns:a16="http://schemas.microsoft.com/office/drawing/2014/main" id="{2B34415C-A7C4-4B12-B0F2-386EBD752E16}"/>
              </a:ext>
            </a:extLst>
          </p:cNvPr>
          <p:cNvCxnSpPr>
            <a:cxnSpLocks/>
          </p:cNvCxnSpPr>
          <p:nvPr/>
        </p:nvCxnSpPr>
        <p:spPr>
          <a:xfrm rot="16200000" flipH="1">
            <a:off x="6511925" y="2833688"/>
            <a:ext cx="803275" cy="174625"/>
          </a:xfrm>
          <a:prstGeom prst="bentConnector3">
            <a:avLst>
              <a:gd name="adj1" fmla="val -716"/>
            </a:avLst>
          </a:prstGeom>
        </p:spPr>
        <p:style>
          <a:lnRef idx="1">
            <a:schemeClr val="accent1"/>
          </a:lnRef>
          <a:fillRef idx="0">
            <a:schemeClr val="accent1"/>
          </a:fillRef>
          <a:effectRef idx="0">
            <a:schemeClr val="accent1"/>
          </a:effectRef>
          <a:fontRef idx="minor">
            <a:schemeClr val="tx1"/>
          </a:fontRef>
        </p:style>
      </p:cxnSp>
      <p:cxnSp>
        <p:nvCxnSpPr>
          <p:cNvPr id="53" name="Łącznik: łamany 12">
            <a:extLst>
              <a:ext uri="{FF2B5EF4-FFF2-40B4-BE49-F238E27FC236}">
                <a16:creationId xmlns:a16="http://schemas.microsoft.com/office/drawing/2014/main" id="{AE060020-F26D-4B9D-9F79-273BFE57EFFC}"/>
              </a:ext>
            </a:extLst>
          </p:cNvPr>
          <p:cNvCxnSpPr>
            <a:cxnSpLocks/>
          </p:cNvCxnSpPr>
          <p:nvPr/>
        </p:nvCxnSpPr>
        <p:spPr>
          <a:xfrm>
            <a:off x="6888163" y="2293938"/>
            <a:ext cx="914400" cy="914400"/>
          </a:xfrm>
          <a:prstGeom prst="bentConnector3">
            <a:avLst/>
          </a:prstGeom>
          <a:ln w="9525"/>
        </p:spPr>
        <p:style>
          <a:lnRef idx="1">
            <a:schemeClr val="accent1"/>
          </a:lnRef>
          <a:fillRef idx="0">
            <a:schemeClr val="accent1"/>
          </a:fillRef>
          <a:effectRef idx="0">
            <a:schemeClr val="accent1"/>
          </a:effectRef>
          <a:fontRef idx="minor">
            <a:schemeClr val="tx1"/>
          </a:fontRef>
        </p:style>
      </p:cxnSp>
      <p:cxnSp>
        <p:nvCxnSpPr>
          <p:cNvPr id="54" name="Łącznik: łamany 22">
            <a:extLst>
              <a:ext uri="{FF2B5EF4-FFF2-40B4-BE49-F238E27FC236}">
                <a16:creationId xmlns:a16="http://schemas.microsoft.com/office/drawing/2014/main" id="{2A8944C3-43EF-423C-94E1-E8637358D81A}"/>
              </a:ext>
            </a:extLst>
          </p:cNvPr>
          <p:cNvCxnSpPr>
            <a:cxnSpLocks/>
          </p:cNvCxnSpPr>
          <p:nvPr/>
        </p:nvCxnSpPr>
        <p:spPr>
          <a:xfrm>
            <a:off x="8215313" y="3440113"/>
            <a:ext cx="646112" cy="565150"/>
          </a:xfrm>
          <a:prstGeom prst="bentConnector3">
            <a:avLst>
              <a:gd name="adj1" fmla="val 78194"/>
            </a:avLst>
          </a:prstGeom>
        </p:spPr>
        <p:style>
          <a:lnRef idx="1">
            <a:schemeClr val="accent1"/>
          </a:lnRef>
          <a:fillRef idx="0">
            <a:schemeClr val="accent1"/>
          </a:fillRef>
          <a:effectRef idx="0">
            <a:schemeClr val="accent1"/>
          </a:effectRef>
          <a:fontRef idx="minor">
            <a:schemeClr val="tx1"/>
          </a:fontRef>
        </p:style>
      </p:cxnSp>
      <p:cxnSp>
        <p:nvCxnSpPr>
          <p:cNvPr id="55" name="Łącznik prosty 54">
            <a:extLst>
              <a:ext uri="{FF2B5EF4-FFF2-40B4-BE49-F238E27FC236}">
                <a16:creationId xmlns:a16="http://schemas.microsoft.com/office/drawing/2014/main" id="{6A52650D-B353-46DD-913D-5B365644A073}"/>
              </a:ext>
            </a:extLst>
          </p:cNvPr>
          <p:cNvCxnSpPr>
            <a:cxnSpLocks/>
          </p:cNvCxnSpPr>
          <p:nvPr/>
        </p:nvCxnSpPr>
        <p:spPr>
          <a:xfrm>
            <a:off x="3963988" y="3990975"/>
            <a:ext cx="507523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6" name="Łącznik prosty 55">
            <a:extLst>
              <a:ext uri="{FF2B5EF4-FFF2-40B4-BE49-F238E27FC236}">
                <a16:creationId xmlns:a16="http://schemas.microsoft.com/office/drawing/2014/main" id="{DEBDDFC7-CD46-4EF4-B314-7893CFCD474D}"/>
              </a:ext>
            </a:extLst>
          </p:cNvPr>
          <p:cNvCxnSpPr>
            <a:cxnSpLocks/>
          </p:cNvCxnSpPr>
          <p:nvPr/>
        </p:nvCxnSpPr>
        <p:spPr>
          <a:xfrm flipV="1">
            <a:off x="7843838" y="3038475"/>
            <a:ext cx="0" cy="146367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7" name="Łącznik prosty 56">
            <a:extLst>
              <a:ext uri="{FF2B5EF4-FFF2-40B4-BE49-F238E27FC236}">
                <a16:creationId xmlns:a16="http://schemas.microsoft.com/office/drawing/2014/main" id="{BA28DE75-B0A5-4F75-9E2D-414B06F0AAE7}"/>
              </a:ext>
            </a:extLst>
          </p:cNvPr>
          <p:cNvCxnSpPr>
            <a:cxnSpLocks/>
          </p:cNvCxnSpPr>
          <p:nvPr/>
        </p:nvCxnSpPr>
        <p:spPr>
          <a:xfrm>
            <a:off x="8194675" y="3038475"/>
            <a:ext cx="0" cy="146367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8" name="Łącznik prosty 57">
            <a:extLst>
              <a:ext uri="{FF2B5EF4-FFF2-40B4-BE49-F238E27FC236}">
                <a16:creationId xmlns:a16="http://schemas.microsoft.com/office/drawing/2014/main" id="{3D1F5F14-F972-4F75-B153-B65CF7FF7C84}"/>
              </a:ext>
            </a:extLst>
          </p:cNvPr>
          <p:cNvCxnSpPr>
            <a:cxnSpLocks/>
          </p:cNvCxnSpPr>
          <p:nvPr/>
        </p:nvCxnSpPr>
        <p:spPr>
          <a:xfrm>
            <a:off x="7007225" y="2378075"/>
            <a:ext cx="0" cy="188912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9" name="Łącznik prosty 58">
            <a:extLst>
              <a:ext uri="{FF2B5EF4-FFF2-40B4-BE49-F238E27FC236}">
                <a16:creationId xmlns:a16="http://schemas.microsoft.com/office/drawing/2014/main" id="{CD9601B8-29BB-4DA4-A0AD-5C9A8619772D}"/>
              </a:ext>
            </a:extLst>
          </p:cNvPr>
          <p:cNvCxnSpPr>
            <a:cxnSpLocks/>
          </p:cNvCxnSpPr>
          <p:nvPr/>
        </p:nvCxnSpPr>
        <p:spPr>
          <a:xfrm flipV="1">
            <a:off x="6437313" y="2378075"/>
            <a:ext cx="0" cy="177323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0" name="Łącznik prosty 59">
            <a:extLst>
              <a:ext uri="{FF2B5EF4-FFF2-40B4-BE49-F238E27FC236}">
                <a16:creationId xmlns:a16="http://schemas.microsoft.com/office/drawing/2014/main" id="{0214A0D6-C6CF-4A50-99D0-78306B7617CD}"/>
              </a:ext>
            </a:extLst>
          </p:cNvPr>
          <p:cNvCxnSpPr>
            <a:cxnSpLocks/>
          </p:cNvCxnSpPr>
          <p:nvPr/>
        </p:nvCxnSpPr>
        <p:spPr>
          <a:xfrm>
            <a:off x="4335463" y="2809875"/>
            <a:ext cx="6350" cy="126206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1" name="Łącznik prosty 60">
            <a:extLst>
              <a:ext uri="{FF2B5EF4-FFF2-40B4-BE49-F238E27FC236}">
                <a16:creationId xmlns:a16="http://schemas.microsoft.com/office/drawing/2014/main" id="{8EEDA940-7CAF-41C9-9DBA-561C0D0F34F0}"/>
              </a:ext>
            </a:extLst>
          </p:cNvPr>
          <p:cNvCxnSpPr>
            <a:cxnSpLocks/>
          </p:cNvCxnSpPr>
          <p:nvPr/>
        </p:nvCxnSpPr>
        <p:spPr>
          <a:xfrm flipV="1">
            <a:off x="4703763" y="2667000"/>
            <a:ext cx="0" cy="149383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2" name="Łącznik prosty 61">
            <a:extLst>
              <a:ext uri="{FF2B5EF4-FFF2-40B4-BE49-F238E27FC236}">
                <a16:creationId xmlns:a16="http://schemas.microsoft.com/office/drawing/2014/main" id="{5D653244-41EC-4083-9CD3-79BC6696A91E}"/>
              </a:ext>
            </a:extLst>
          </p:cNvPr>
          <p:cNvCxnSpPr>
            <a:cxnSpLocks/>
          </p:cNvCxnSpPr>
          <p:nvPr/>
        </p:nvCxnSpPr>
        <p:spPr>
          <a:xfrm flipH="1">
            <a:off x="4814888" y="2657475"/>
            <a:ext cx="3175" cy="148113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3" name="Łącznik prosty 62">
            <a:extLst>
              <a:ext uri="{FF2B5EF4-FFF2-40B4-BE49-F238E27FC236}">
                <a16:creationId xmlns:a16="http://schemas.microsoft.com/office/drawing/2014/main" id="{F7C44A33-79AD-4AA8-8A4D-5067D757CD1F}"/>
              </a:ext>
            </a:extLst>
          </p:cNvPr>
          <p:cNvCxnSpPr>
            <a:cxnSpLocks/>
          </p:cNvCxnSpPr>
          <p:nvPr/>
        </p:nvCxnSpPr>
        <p:spPr>
          <a:xfrm flipV="1">
            <a:off x="5943600" y="2501900"/>
            <a:ext cx="0" cy="1636713"/>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4" name="Łącznik prosty 63">
            <a:extLst>
              <a:ext uri="{FF2B5EF4-FFF2-40B4-BE49-F238E27FC236}">
                <a16:creationId xmlns:a16="http://schemas.microsoft.com/office/drawing/2014/main" id="{CA3C99B6-6AC0-4F22-B991-8BA814BF0CF6}"/>
              </a:ext>
            </a:extLst>
          </p:cNvPr>
          <p:cNvCxnSpPr>
            <a:cxnSpLocks/>
          </p:cNvCxnSpPr>
          <p:nvPr/>
        </p:nvCxnSpPr>
        <p:spPr>
          <a:xfrm>
            <a:off x="4273550" y="3962400"/>
            <a:ext cx="5016500"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5" name="Łącznik prosty 64">
            <a:extLst>
              <a:ext uri="{FF2B5EF4-FFF2-40B4-BE49-F238E27FC236}">
                <a16:creationId xmlns:a16="http://schemas.microsoft.com/office/drawing/2014/main" id="{1F91802F-F74B-4A6C-BDF2-3A838B668CB1}"/>
              </a:ext>
            </a:extLst>
          </p:cNvPr>
          <p:cNvCxnSpPr>
            <a:cxnSpLocks/>
          </p:cNvCxnSpPr>
          <p:nvPr/>
        </p:nvCxnSpPr>
        <p:spPr>
          <a:xfrm>
            <a:off x="3963988" y="3263900"/>
            <a:ext cx="4859337"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6" name="Łącznik prosty 65">
            <a:extLst>
              <a:ext uri="{FF2B5EF4-FFF2-40B4-BE49-F238E27FC236}">
                <a16:creationId xmlns:a16="http://schemas.microsoft.com/office/drawing/2014/main" id="{1B3B39C6-DFE6-4CE3-8EB1-5D845392FE8A}"/>
              </a:ext>
            </a:extLst>
          </p:cNvPr>
          <p:cNvCxnSpPr>
            <a:cxnSpLocks/>
          </p:cNvCxnSpPr>
          <p:nvPr/>
        </p:nvCxnSpPr>
        <p:spPr>
          <a:xfrm>
            <a:off x="6826250" y="2119313"/>
            <a:ext cx="0" cy="1843087"/>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7" name="Łącznik prosty 66">
            <a:extLst>
              <a:ext uri="{FF2B5EF4-FFF2-40B4-BE49-F238E27FC236}">
                <a16:creationId xmlns:a16="http://schemas.microsoft.com/office/drawing/2014/main" id="{9E641B68-29C2-42E7-A6A4-04314EB57E46}"/>
              </a:ext>
            </a:extLst>
          </p:cNvPr>
          <p:cNvCxnSpPr>
            <a:cxnSpLocks/>
          </p:cNvCxnSpPr>
          <p:nvPr/>
        </p:nvCxnSpPr>
        <p:spPr>
          <a:xfrm>
            <a:off x="7802563" y="2501900"/>
            <a:ext cx="0" cy="1620838"/>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8" name="Łącznik: łamany 106">
            <a:extLst>
              <a:ext uri="{FF2B5EF4-FFF2-40B4-BE49-F238E27FC236}">
                <a16:creationId xmlns:a16="http://schemas.microsoft.com/office/drawing/2014/main" id="{71ADA111-ABD6-4531-B4A0-BBA3C5B9A3A9}"/>
              </a:ext>
            </a:extLst>
          </p:cNvPr>
          <p:cNvCxnSpPr>
            <a:cxnSpLocks/>
          </p:cNvCxnSpPr>
          <p:nvPr/>
        </p:nvCxnSpPr>
        <p:spPr>
          <a:xfrm>
            <a:off x="4332288" y="3111500"/>
            <a:ext cx="889000" cy="881063"/>
          </a:xfrm>
          <a:prstGeom prst="bentConnector3">
            <a:avLst>
              <a:gd name="adj1" fmla="val 48857"/>
            </a:avLst>
          </a:prstGeom>
          <a:ln w="6350">
            <a:solidFill>
              <a:schemeClr val="accent1"/>
            </a:solidFill>
          </a:ln>
        </p:spPr>
        <p:style>
          <a:lnRef idx="1">
            <a:schemeClr val="accent2"/>
          </a:lnRef>
          <a:fillRef idx="0">
            <a:schemeClr val="accent2"/>
          </a:fillRef>
          <a:effectRef idx="0">
            <a:schemeClr val="accent2"/>
          </a:effectRef>
          <a:fontRef idx="minor">
            <a:schemeClr val="tx1"/>
          </a:fontRef>
        </p:style>
      </p:cxnSp>
      <p:cxnSp>
        <p:nvCxnSpPr>
          <p:cNvPr id="69" name="Łącznik: łamany 129">
            <a:extLst>
              <a:ext uri="{FF2B5EF4-FFF2-40B4-BE49-F238E27FC236}">
                <a16:creationId xmlns:a16="http://schemas.microsoft.com/office/drawing/2014/main" id="{4216D5B0-CEA5-4EB9-8B75-F98D84605C4B}"/>
              </a:ext>
            </a:extLst>
          </p:cNvPr>
          <p:cNvCxnSpPr/>
          <p:nvPr/>
        </p:nvCxnSpPr>
        <p:spPr>
          <a:xfrm>
            <a:off x="7386638" y="2430463"/>
            <a:ext cx="914400" cy="914400"/>
          </a:xfrm>
          <a:prstGeom prst="bentConnector3">
            <a:avLst/>
          </a:prstGeom>
          <a:ln w="6350"/>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a:extLst>
              <a:ext uri="{FF2B5EF4-FFF2-40B4-BE49-F238E27FC236}">
                <a16:creationId xmlns:a16="http://schemas.microsoft.com/office/drawing/2014/main" id="{B3AFAC62-B184-40B5-B7AB-76624BC439A6}"/>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MIEJSCOWY PLAN ZAGOSPODAROWANIA PRZESTRZENNEGO OBSZARU</a:t>
            </a:r>
            <a:b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b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„NOWE MIASTO”</a:t>
            </a:r>
          </a:p>
        </p:txBody>
      </p:sp>
      <p:pic>
        <p:nvPicPr>
          <p:cNvPr id="13" name="Picture 2" descr="Obszar z granicami planu">
            <a:extLst>
              <a:ext uri="{FF2B5EF4-FFF2-40B4-BE49-F238E27FC236}">
                <a16:creationId xmlns:a16="http://schemas.microsoft.com/office/drawing/2014/main" id="{5940297A-F88E-4804-A2BF-D6C9A29A96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9396" y="1293142"/>
            <a:ext cx="4930326" cy="2711679"/>
          </a:xfrm>
          <a:prstGeom prst="rect">
            <a:avLst/>
          </a:prstGeom>
          <a:noFill/>
          <a:extLst>
            <a:ext uri="{909E8E84-426E-40DD-AFC4-6F175D3DCCD1}">
              <a14:hiddenFill xmlns:a14="http://schemas.microsoft.com/office/drawing/2010/main">
                <a:solidFill>
                  <a:srgbClr val="FFFFFF"/>
                </a:solidFill>
              </a14:hiddenFill>
            </a:ext>
          </a:extLst>
        </p:spPr>
      </p:pic>
      <p:sp>
        <p:nvSpPr>
          <p:cNvPr id="14" name="Prostokąt 13">
            <a:extLst>
              <a:ext uri="{FF2B5EF4-FFF2-40B4-BE49-F238E27FC236}">
                <a16:creationId xmlns:a16="http://schemas.microsoft.com/office/drawing/2014/main" id="{7C97C8E6-3539-4248-B053-280BAC056821}"/>
              </a:ext>
            </a:extLst>
          </p:cNvPr>
          <p:cNvSpPr/>
          <p:nvPr/>
        </p:nvSpPr>
        <p:spPr>
          <a:xfrm>
            <a:off x="3072109" y="923810"/>
            <a:ext cx="7359956" cy="369332"/>
          </a:xfrm>
          <a:prstGeom prst="rect">
            <a:avLst/>
          </a:prstGeom>
        </p:spPr>
        <p:txBody>
          <a:bodyPr wrap="square">
            <a:spAutoFit/>
          </a:bodyPr>
          <a:lstStyle/>
          <a:p>
            <a:pPr marL="180340" algn="ctr">
              <a:spcBef>
                <a:spcPts val="2400"/>
              </a:spcBef>
              <a:defRPr/>
            </a:pPr>
            <a:r>
              <a:rPr lang="pl-PL" b="1" kern="0" dirty="0">
                <a:solidFill>
                  <a:srgbClr val="0064A7"/>
                </a:solidFill>
                <a:latin typeface="Lato" panose="020F0502020204030203" pitchFamily="34" charset="-18"/>
                <a:ea typeface="Times New Roman" panose="02020603050405020304" pitchFamily="18" charset="0"/>
                <a:cs typeface="Times New Roman" panose="02020603050405020304" pitchFamily="18" charset="0"/>
              </a:rPr>
              <a:t>KRAKÓW NOWE MIASTO</a:t>
            </a:r>
            <a:endParaRPr lang="pl-PL" b="1" kern="0" dirty="0">
              <a:solidFill>
                <a:srgbClr val="365F91"/>
              </a:solidFill>
              <a:latin typeface="Cambria" panose="02040503050406030204" pitchFamily="18" charset="0"/>
              <a:ea typeface="Times New Roman" panose="02020603050405020304" pitchFamily="18" charset="0"/>
              <a:cs typeface="Times New Roman" panose="02020603050405020304" pitchFamily="18" charset="0"/>
            </a:endParaRPr>
          </a:p>
        </p:txBody>
      </p:sp>
      <p:pic>
        <p:nvPicPr>
          <p:cNvPr id="15" name="Obraz 8">
            <a:extLst>
              <a:ext uri="{FF2B5EF4-FFF2-40B4-BE49-F238E27FC236}">
                <a16:creationId xmlns:a16="http://schemas.microsoft.com/office/drawing/2014/main" id="{F17CDDD3-C624-4841-9409-5A5DA10E0E85}"/>
              </a:ext>
            </a:extLst>
          </p:cNvPr>
          <p:cNvPicPr>
            <a:picLocks noChangeAspect="1"/>
          </p:cNvPicPr>
          <p:nvPr/>
        </p:nvPicPr>
        <p:blipFill rotWithShape="1">
          <a:blip r:embed="rId4">
            <a:extLst>
              <a:ext uri="{28A0092B-C50C-407E-A947-70E740481C1C}">
                <a14:useLocalDpi xmlns:a14="http://schemas.microsoft.com/office/drawing/2010/main" val="0"/>
              </a:ext>
            </a:extLst>
          </a:blip>
          <a:srcRect t="15237" b="30895"/>
          <a:stretch/>
        </p:blipFill>
        <p:spPr bwMode="auto">
          <a:xfrm>
            <a:off x="4669396" y="4230806"/>
            <a:ext cx="4930326" cy="2034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Prostokąt 18">
            <a:extLst>
              <a:ext uri="{FF2B5EF4-FFF2-40B4-BE49-F238E27FC236}">
                <a16:creationId xmlns:a16="http://schemas.microsoft.com/office/drawing/2014/main" id="{2D59FF3F-413F-496C-9963-0BE1E57FDBFB}"/>
              </a:ext>
            </a:extLst>
          </p:cNvPr>
          <p:cNvSpPr/>
          <p:nvPr/>
        </p:nvSpPr>
        <p:spPr>
          <a:xfrm>
            <a:off x="806204" y="1165918"/>
            <a:ext cx="3030849" cy="5434614"/>
          </a:xfrm>
          <a:prstGeom prst="rect">
            <a:avLst/>
          </a:prstGeom>
        </p:spPr>
        <p:txBody>
          <a:bodyPr wrap="square">
            <a:spAutoFit/>
          </a:bodyPr>
          <a:lstStyle/>
          <a:p>
            <a:pPr algn="ctr">
              <a:defRPr/>
            </a:pPr>
            <a:r>
              <a:rPr lang="pl-PL" sz="1600" b="1" dirty="0">
                <a:solidFill>
                  <a:srgbClr val="0064A7"/>
                </a:solidFill>
                <a:latin typeface="Lato" panose="020F0502020204030203" pitchFamily="34" charset="-18"/>
              </a:rPr>
              <a:t>Kraków Nowe Miasto            (</a:t>
            </a:r>
            <a:r>
              <a:rPr lang="pl-PL" sz="1600" b="1" dirty="0" err="1">
                <a:solidFill>
                  <a:srgbClr val="0064A7"/>
                </a:solidFill>
                <a:latin typeface="Lato" panose="020F0502020204030203" pitchFamily="34" charset="-18"/>
              </a:rPr>
              <a:t>Płaszów</a:t>
            </a:r>
            <a:r>
              <a:rPr lang="pl-PL" sz="1600" b="1" dirty="0">
                <a:solidFill>
                  <a:srgbClr val="0064A7"/>
                </a:solidFill>
                <a:latin typeface="Lato" panose="020F0502020204030203" pitchFamily="34" charset="-18"/>
              </a:rPr>
              <a:t> – Rybitwy) </a:t>
            </a:r>
          </a:p>
          <a:p>
            <a:pPr>
              <a:defRPr/>
            </a:pPr>
            <a:endParaRPr lang="pl-PL" sz="1600" b="1" dirty="0">
              <a:solidFill>
                <a:srgbClr val="0064A7"/>
              </a:solidFill>
              <a:latin typeface="Lato" panose="020F0502020204030203" pitchFamily="34" charset="-18"/>
            </a:endParaRPr>
          </a:p>
          <a:p>
            <a:pPr marL="171450" indent="-171450">
              <a:buFont typeface="Arial" panose="020B0604020202020204" pitchFamily="34" charset="0"/>
              <a:buChar char="•"/>
              <a:defRPr/>
            </a:pPr>
            <a:r>
              <a:rPr lang="pl-PL" sz="1400" dirty="0">
                <a:solidFill>
                  <a:srgbClr val="212529"/>
                </a:solidFill>
                <a:latin typeface="Lato" panose="020F0502020204030203" pitchFamily="34" charset="-18"/>
              </a:rPr>
              <a:t>obszar strategiczny mający kluczowe znaczenie dla rozwoju w przyszłości Miasta oraz gmin sąsiednich</a:t>
            </a:r>
          </a:p>
          <a:p>
            <a:pPr marL="171450" indent="-171450">
              <a:buFont typeface="Arial" panose="020B0604020202020204" pitchFamily="34" charset="0"/>
              <a:buChar char="•"/>
              <a:defRPr/>
            </a:pPr>
            <a:endParaRPr lang="pl-PL" sz="1400" dirty="0">
              <a:solidFill>
                <a:srgbClr val="212529"/>
              </a:solidFill>
              <a:latin typeface="Lato" panose="020F0502020204030203" pitchFamily="34" charset="-18"/>
            </a:endParaRPr>
          </a:p>
          <a:p>
            <a:pPr marL="171450" indent="-171450">
              <a:buFont typeface="Arial" panose="020B0604020202020204" pitchFamily="34" charset="0"/>
              <a:buChar char="•"/>
              <a:defRPr/>
            </a:pPr>
            <a:r>
              <a:rPr lang="pl-PL" sz="1400" dirty="0">
                <a:solidFill>
                  <a:prstClr val="black"/>
                </a:solidFill>
                <a:latin typeface="Lato" panose="020F0502020204030203" pitchFamily="34" charset="-18"/>
              </a:rPr>
              <a:t>obszar o powierzchni 677,5 ha </a:t>
            </a:r>
            <a:br>
              <a:rPr lang="pl-PL" sz="1400" dirty="0">
                <a:solidFill>
                  <a:prstClr val="black"/>
                </a:solidFill>
                <a:latin typeface="Lato" panose="020F0502020204030203" pitchFamily="34" charset="-18"/>
              </a:rPr>
            </a:br>
            <a:r>
              <a:rPr lang="pl-PL" sz="1400" dirty="0">
                <a:solidFill>
                  <a:prstClr val="black"/>
                </a:solidFill>
                <a:latin typeface="Lato" panose="020F0502020204030203" pitchFamily="34" charset="-18"/>
              </a:rPr>
              <a:t>o nowych funkcjach mieszkaniowych, usługowych, biurowych wprowadzonych na terenach dotychczas postrzeganych jako tereny przemysłowe</a:t>
            </a:r>
          </a:p>
          <a:p>
            <a:pPr>
              <a:defRPr/>
            </a:pPr>
            <a:endParaRPr lang="pl-PL" sz="1400" dirty="0">
              <a:solidFill>
                <a:srgbClr val="212529"/>
              </a:solidFill>
              <a:latin typeface="Lato" panose="020F0502020204030203" pitchFamily="34" charset="-18"/>
            </a:endParaRPr>
          </a:p>
          <a:p>
            <a:pPr marL="171450" indent="-171450">
              <a:buFont typeface="Arial" panose="020B0604020202020204" pitchFamily="34" charset="0"/>
              <a:buChar char="•"/>
              <a:defRPr/>
            </a:pPr>
            <a:r>
              <a:rPr lang="pl-PL" sz="1400" dirty="0">
                <a:solidFill>
                  <a:prstClr val="black"/>
                </a:solidFill>
                <a:latin typeface="Lato" panose="020F0502020204030203" pitchFamily="34" charset="-18"/>
              </a:rPr>
              <a:t>ośrodek o charakterze śródmiejskim i czytelnej strukturze urbanistycznej z dominantami zaznaczającymi nową tożsamość tej części Krakowa</a:t>
            </a:r>
          </a:p>
          <a:p>
            <a:pPr marL="171450" indent="-171450">
              <a:lnSpc>
                <a:spcPct val="107000"/>
              </a:lnSpc>
              <a:buSzPts val="1100"/>
              <a:buFont typeface="Arial" panose="020B0604020202020204" pitchFamily="34" charset="0"/>
              <a:buChar char="•"/>
              <a:tabLst>
                <a:tab pos="457200" algn="l"/>
              </a:tabLst>
              <a:defRPr/>
            </a:pPr>
            <a:endParaRPr lang="pl-PL" sz="1400" dirty="0">
              <a:solidFill>
                <a:prstClr val="black"/>
              </a:solidFill>
              <a:latin typeface="Lato" panose="020F0502020204030203" pitchFamily="34" charset="-18"/>
              <a:ea typeface="Times New Roman" panose="02020603050405020304" pitchFamily="18" charset="0"/>
              <a:cs typeface="Calibri" panose="020F0502020204030204" pitchFamily="34" charset="0"/>
            </a:endParaRPr>
          </a:p>
          <a:p>
            <a:pPr>
              <a:defRPr/>
            </a:pPr>
            <a:endParaRPr lang="pl-PL" sz="1200" dirty="0">
              <a:solidFill>
                <a:srgbClr val="212529"/>
              </a:solidFill>
              <a:latin typeface="Lato" panose="020F0502020204030203" pitchFamily="34" charset="-18"/>
            </a:endParaRPr>
          </a:p>
        </p:txBody>
      </p:sp>
    </p:spTree>
    <p:extLst>
      <p:ext uri="{BB962C8B-B14F-4D97-AF65-F5344CB8AC3E}">
        <p14:creationId xmlns:p14="http://schemas.microsoft.com/office/powerpoint/2010/main" val="245859539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Obraz 3">
            <a:extLst>
              <a:ext uri="{FF2B5EF4-FFF2-40B4-BE49-F238E27FC236}">
                <a16:creationId xmlns:a16="http://schemas.microsoft.com/office/drawing/2014/main" id="{F96537AF-271B-4824-AAAD-ED2C82DF206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063" y="2689225"/>
            <a:ext cx="5024437"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Obraz 4">
            <a:extLst>
              <a:ext uri="{FF2B5EF4-FFF2-40B4-BE49-F238E27FC236}">
                <a16:creationId xmlns:a16="http://schemas.microsoft.com/office/drawing/2014/main" id="{8B185377-9385-4890-9927-BDCA4ED7B542}"/>
              </a:ext>
            </a:extLst>
          </p:cNvPr>
          <p:cNvPicPr>
            <a:picLocks noChangeAspect="1"/>
          </p:cNvPicPr>
          <p:nvPr/>
        </p:nvPicPr>
        <p:blipFill rotWithShape="1">
          <a:blip r:embed="rId4">
            <a:extLst>
              <a:ext uri="{28A0092B-C50C-407E-A947-70E740481C1C}">
                <a14:useLocalDpi xmlns:a14="http://schemas.microsoft.com/office/drawing/2010/main" val="0"/>
              </a:ext>
            </a:extLst>
          </a:blip>
          <a:srcRect l="2119" r="1"/>
          <a:stretch/>
        </p:blipFill>
        <p:spPr bwMode="auto">
          <a:xfrm>
            <a:off x="5925779" y="1961105"/>
            <a:ext cx="5830621" cy="32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pole tekstowe 5">
            <a:extLst>
              <a:ext uri="{FF2B5EF4-FFF2-40B4-BE49-F238E27FC236}">
                <a16:creationId xmlns:a16="http://schemas.microsoft.com/office/drawing/2014/main" id="{B57E1E9B-D1DE-4AE1-A300-32D2E6A8E79A}"/>
              </a:ext>
            </a:extLst>
          </p:cNvPr>
          <p:cNvSpPr txBox="1">
            <a:spLocks noChangeArrowheads="1"/>
          </p:cNvSpPr>
          <p:nvPr/>
        </p:nvSpPr>
        <p:spPr bwMode="auto">
          <a:xfrm>
            <a:off x="8210838" y="1990411"/>
            <a:ext cx="16906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4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ul. Christo </a:t>
            </a:r>
            <a:r>
              <a:rPr kumimoji="0" lang="pl-PL" altLang="pl-PL" sz="1400" b="1" i="0" u="none" strike="noStrike" kern="1200" cap="none" spc="0" normalizeH="0" baseline="0" noProof="0" dirty="0" err="1">
                <a:ln>
                  <a:noFill/>
                </a:ln>
                <a:solidFill>
                  <a:prstClr val="black"/>
                </a:solidFill>
                <a:effectLst/>
                <a:uLnTx/>
                <a:uFillTx/>
                <a:latin typeface="Lato" panose="020F0502020204030203" pitchFamily="34" charset="-18"/>
                <a:ea typeface="+mn-ea"/>
                <a:cs typeface="Arial" panose="020B0604020202020204" pitchFamily="34" charset="0"/>
              </a:rPr>
              <a:t>Botewa</a:t>
            </a:r>
            <a:endParaRPr kumimoji="0" lang="pl-PL" altLang="pl-PL" sz="14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p:txBody>
      </p:sp>
      <p:sp>
        <p:nvSpPr>
          <p:cNvPr id="9221" name="pole tekstowe 6">
            <a:extLst>
              <a:ext uri="{FF2B5EF4-FFF2-40B4-BE49-F238E27FC236}">
                <a16:creationId xmlns:a16="http://schemas.microsoft.com/office/drawing/2014/main" id="{F7BCB417-34B5-49A8-99CF-83679C7B7559}"/>
              </a:ext>
            </a:extLst>
          </p:cNvPr>
          <p:cNvSpPr txBox="1">
            <a:spLocks noChangeArrowheads="1"/>
          </p:cNvSpPr>
          <p:nvPr/>
        </p:nvSpPr>
        <p:spPr bwMode="auto">
          <a:xfrm rot="321908">
            <a:off x="9850438" y="2040843"/>
            <a:ext cx="12509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4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ul. T. </a:t>
            </a:r>
            <a:r>
              <a:rPr kumimoji="0" lang="pl-PL" altLang="pl-PL" sz="1400" b="1" i="0" u="none" strike="noStrike" kern="1200" cap="none" spc="0" normalizeH="0" baseline="0" noProof="0" dirty="0" err="1">
                <a:ln>
                  <a:noFill/>
                </a:ln>
                <a:solidFill>
                  <a:prstClr val="black"/>
                </a:solidFill>
                <a:effectLst/>
                <a:uLnTx/>
                <a:uFillTx/>
                <a:latin typeface="Lato" panose="020F0502020204030203" pitchFamily="34" charset="-18"/>
                <a:ea typeface="+mn-ea"/>
                <a:cs typeface="Arial" panose="020B0604020202020204" pitchFamily="34" charset="0"/>
              </a:rPr>
              <a:t>Śliwiaka</a:t>
            </a:r>
            <a:endParaRPr kumimoji="0" lang="pl-PL" altLang="pl-PL" sz="14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p:txBody>
      </p:sp>
      <p:sp>
        <p:nvSpPr>
          <p:cNvPr id="9222" name="pole tekstowe 7">
            <a:extLst>
              <a:ext uri="{FF2B5EF4-FFF2-40B4-BE49-F238E27FC236}">
                <a16:creationId xmlns:a16="http://schemas.microsoft.com/office/drawing/2014/main" id="{85FB6C86-1F5A-4F84-8EC2-12D0E7D6DF1E}"/>
              </a:ext>
            </a:extLst>
          </p:cNvPr>
          <p:cNvSpPr txBox="1">
            <a:spLocks noChangeArrowheads="1"/>
          </p:cNvSpPr>
          <p:nvPr/>
        </p:nvSpPr>
        <p:spPr bwMode="auto">
          <a:xfrm rot="16435684">
            <a:off x="10436020" y="3787630"/>
            <a:ext cx="16635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4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IV Obwodnica, S7</a:t>
            </a:r>
          </a:p>
        </p:txBody>
      </p:sp>
      <p:sp>
        <p:nvSpPr>
          <p:cNvPr id="9223" name="pole tekstowe 8">
            <a:extLst>
              <a:ext uri="{FF2B5EF4-FFF2-40B4-BE49-F238E27FC236}">
                <a16:creationId xmlns:a16="http://schemas.microsoft.com/office/drawing/2014/main" id="{D67BD00B-6B04-40C2-9FC8-7021F802CFFC}"/>
              </a:ext>
            </a:extLst>
          </p:cNvPr>
          <p:cNvSpPr txBox="1">
            <a:spLocks noChangeArrowheads="1"/>
          </p:cNvSpPr>
          <p:nvPr/>
        </p:nvSpPr>
        <p:spPr bwMode="auto">
          <a:xfrm rot="816072">
            <a:off x="6731298" y="3692665"/>
            <a:ext cx="20081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4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Linia</a:t>
            </a:r>
            <a:r>
              <a:rPr kumimoji="0" lang="pl-PL" altLang="pl-PL" sz="12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 </a:t>
            </a:r>
            <a:r>
              <a:rPr kumimoji="0" lang="pl-PL" altLang="pl-PL" sz="14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kolejowa</a:t>
            </a:r>
            <a:r>
              <a:rPr kumimoji="0" lang="pl-PL" altLang="pl-PL" sz="12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 </a:t>
            </a:r>
          </a:p>
        </p:txBody>
      </p:sp>
      <p:sp>
        <p:nvSpPr>
          <p:cNvPr id="9224" name="pole tekstowe 10">
            <a:extLst>
              <a:ext uri="{FF2B5EF4-FFF2-40B4-BE49-F238E27FC236}">
                <a16:creationId xmlns:a16="http://schemas.microsoft.com/office/drawing/2014/main" id="{0E18120B-5040-4921-9799-ACB58CAABB31}"/>
              </a:ext>
            </a:extLst>
          </p:cNvPr>
          <p:cNvSpPr txBox="1">
            <a:spLocks noChangeArrowheads="1"/>
          </p:cNvSpPr>
          <p:nvPr/>
        </p:nvSpPr>
        <p:spPr bwMode="auto">
          <a:xfrm rot="17316774">
            <a:off x="8851915" y="2993492"/>
            <a:ext cx="108927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4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ul. Półłanki</a:t>
            </a:r>
          </a:p>
        </p:txBody>
      </p:sp>
      <p:sp>
        <p:nvSpPr>
          <p:cNvPr id="16" name="Tytuł 1">
            <a:extLst>
              <a:ext uri="{FF2B5EF4-FFF2-40B4-BE49-F238E27FC236}">
                <a16:creationId xmlns:a16="http://schemas.microsoft.com/office/drawing/2014/main" id="{B3AFAC62-B184-40B5-B7AB-76624BC439A6}"/>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MIEJSCOWY PLAN ZAGOSPODAROWANIA PRZESTRZENNEGO OBSZARU</a:t>
            </a:r>
            <a:b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b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„NOWE MIASTO”</a:t>
            </a:r>
          </a:p>
        </p:txBody>
      </p:sp>
      <p:sp>
        <p:nvSpPr>
          <p:cNvPr id="17" name="pole tekstowe 5">
            <a:extLst>
              <a:ext uri="{FF2B5EF4-FFF2-40B4-BE49-F238E27FC236}">
                <a16:creationId xmlns:a16="http://schemas.microsoft.com/office/drawing/2014/main" id="{61654575-7C74-4B29-B374-10E23E284BDF}"/>
              </a:ext>
            </a:extLst>
          </p:cNvPr>
          <p:cNvSpPr txBox="1">
            <a:spLocks noChangeArrowheads="1"/>
          </p:cNvSpPr>
          <p:nvPr/>
        </p:nvSpPr>
        <p:spPr bwMode="auto">
          <a:xfrm>
            <a:off x="393700" y="5621338"/>
            <a:ext cx="5359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2000" b="0" i="0" u="none" strike="noStrike" kern="1200" cap="none" spc="0" normalizeH="0" baseline="0" noProof="0" dirty="0">
                <a:ln>
                  <a:noFill/>
                </a:ln>
                <a:solidFill>
                  <a:prstClr val="black"/>
                </a:solidFill>
                <a:effectLst/>
                <a:uLnTx/>
                <a:uFillTx/>
                <a:latin typeface="Lato"/>
                <a:ea typeface="+mn-ea"/>
                <a:cs typeface="Arial" panose="020B0604020202020204" pitchFamily="34" charset="0"/>
              </a:rPr>
              <a:t> </a:t>
            </a:r>
            <a:r>
              <a:rPr kumimoji="0" lang="pl-PL" altLang="pl-PL" sz="1600" b="0" i="0" u="none" strike="noStrike" kern="1200" cap="none" spc="0" normalizeH="0" baseline="0" noProof="0" dirty="0">
                <a:ln>
                  <a:noFill/>
                </a:ln>
                <a:solidFill>
                  <a:prstClr val="black"/>
                </a:solidFill>
                <a:effectLst/>
                <a:uLnTx/>
                <a:uFillTx/>
                <a:latin typeface="Lato"/>
                <a:ea typeface="+mn-ea"/>
                <a:cs typeface="Arial" panose="020B0604020202020204" pitchFamily="34" charset="0"/>
              </a:rPr>
              <a:t>Powierzchnia planu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dirty="0">
                <a:ln>
                  <a:noFill/>
                </a:ln>
                <a:solidFill>
                  <a:prstClr val="black"/>
                </a:solidFill>
                <a:effectLst/>
                <a:uLnTx/>
                <a:uFillTx/>
                <a:latin typeface="Lato"/>
                <a:ea typeface="+mn-ea"/>
                <a:cs typeface="Arial" panose="020B0604020202020204" pitchFamily="34" charset="0"/>
              </a:rPr>
              <a:t>677,5 ha</a:t>
            </a:r>
          </a:p>
        </p:txBody>
      </p:sp>
      <p:sp>
        <p:nvSpPr>
          <p:cNvPr id="18" name="Tytuł 1">
            <a:extLst>
              <a:ext uri="{FF2B5EF4-FFF2-40B4-BE49-F238E27FC236}">
                <a16:creationId xmlns:a16="http://schemas.microsoft.com/office/drawing/2014/main" id="{40450ED5-A827-46ED-9506-D7EC0F385ADC}"/>
              </a:ext>
            </a:extLst>
          </p:cNvPr>
          <p:cNvSpPr txBox="1">
            <a:spLocks/>
          </p:cNvSpPr>
          <p:nvPr/>
        </p:nvSpPr>
        <p:spPr bwMode="auto">
          <a:xfrm>
            <a:off x="576263" y="1052513"/>
            <a:ext cx="5176837" cy="577850"/>
          </a:xfrm>
          <a:prstGeom prst="rect">
            <a:avLst/>
          </a:prstGeom>
          <a:solidFill>
            <a:schemeClr val="accent1">
              <a:lumMod val="20000"/>
              <a:lumOff val="80000"/>
            </a:schemeClr>
          </a:solidFill>
          <a:ln w="9525">
            <a:noFill/>
            <a:miter lim="800000"/>
            <a:headEnd/>
            <a:tailEnd/>
          </a:ln>
        </p:spPr>
        <p:txBody>
          <a:bodyPr anchor="ctr"/>
          <a:lstStyle>
            <a:lvl1pPr algn="ctr" rtl="0" eaLnBrk="0" fontAlgn="base" hangingPunct="0">
              <a:spcBef>
                <a:spcPct val="0"/>
              </a:spcBef>
              <a:spcAft>
                <a:spcPct val="0"/>
              </a:spcAft>
              <a:defRPr sz="4400" kern="1200">
                <a:solidFill>
                  <a:schemeClr val="tx1"/>
                </a:solidFill>
                <a:latin typeface="Arial" charset="0"/>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Lato"/>
                <a:ea typeface="+mj-ea"/>
                <a:cs typeface="+mj-cs"/>
              </a:rPr>
              <a:t>Uchwała Rady Miasta Krakowa o przystąpieniu do sporządzania </a:t>
            </a:r>
            <a:r>
              <a:rPr kumimoji="0" lang="pl-PL" sz="1800" b="1" i="0" u="none" strike="noStrike" kern="1200" cap="none" spc="0" normalizeH="0" baseline="0" noProof="0" dirty="0" err="1">
                <a:ln>
                  <a:noFill/>
                </a:ln>
                <a:solidFill>
                  <a:prstClr val="black"/>
                </a:solidFill>
                <a:effectLst/>
                <a:uLnTx/>
                <a:uFillTx/>
                <a:latin typeface="Lato"/>
                <a:ea typeface="+mj-ea"/>
                <a:cs typeface="+mj-cs"/>
              </a:rPr>
              <a:t>mpzp</a:t>
            </a:r>
            <a:endParaRPr kumimoji="0" lang="pl-PL" sz="1800" b="1" i="0" u="none" strike="noStrike" kern="1200" cap="none" spc="0" normalizeH="0" baseline="0" noProof="0" dirty="0">
              <a:ln>
                <a:noFill/>
              </a:ln>
              <a:solidFill>
                <a:prstClr val="black"/>
              </a:solidFill>
              <a:effectLst/>
              <a:uLnTx/>
              <a:uFillTx/>
              <a:latin typeface="Lato"/>
              <a:ea typeface="+mj-ea"/>
              <a:cs typeface="+mj-cs"/>
            </a:endParaRPr>
          </a:p>
        </p:txBody>
      </p:sp>
      <p:sp>
        <p:nvSpPr>
          <p:cNvPr id="8204" name="Prostokąt 10">
            <a:extLst>
              <a:ext uri="{FF2B5EF4-FFF2-40B4-BE49-F238E27FC236}">
                <a16:creationId xmlns:a16="http://schemas.microsoft.com/office/drawing/2014/main" id="{39BCDC54-7495-4346-AF45-B53027497D03}"/>
              </a:ext>
            </a:extLst>
          </p:cNvPr>
          <p:cNvSpPr>
            <a:spLocks noChangeArrowheads="1"/>
          </p:cNvSpPr>
          <p:nvPr/>
        </p:nvSpPr>
        <p:spPr bwMode="auto">
          <a:xfrm>
            <a:off x="1255713" y="1793875"/>
            <a:ext cx="33289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l-PL" altLang="pl-PL" sz="1600" b="1" i="0" u="none" strike="noStrike" kern="1200" cap="none" spc="0" normalizeH="0" baseline="0" noProof="0" dirty="0">
                <a:ln>
                  <a:noFill/>
                </a:ln>
                <a:solidFill>
                  <a:prstClr val="black"/>
                </a:solidFill>
                <a:effectLst/>
                <a:uLnTx/>
                <a:uFillTx/>
                <a:latin typeface="Lato"/>
                <a:ea typeface="+mn-ea"/>
                <a:cs typeface="Arial" panose="020B0604020202020204" pitchFamily="34" charset="0"/>
              </a:rPr>
              <a:t>załącznik  graficzny  do Uchwały Rady Miasta Krakowa o przystąpieniu do sporządzania planu</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algn="ctr" eaLnBrk="1" hangingPunct="1">
              <a:lnSpc>
                <a:spcPct val="90000"/>
              </a:lnSpc>
              <a:defRPr/>
            </a:pPr>
            <a:r>
              <a:rPr lang="pl-PL" altLang="pl-PL" sz="1800" dirty="0">
                <a:solidFill>
                  <a:schemeClr val="bg1"/>
                </a:solidFill>
                <a:latin typeface="+mn-lt"/>
                <a:cs typeface="Arial" charset="0"/>
              </a:rPr>
              <a:t>MIEJSCOWY PLAN ZAGOSPODAROWANIA PRZESTRZENNEGO OBSZARU</a:t>
            </a:r>
            <a:br>
              <a:rPr lang="pl-PL" altLang="pl-PL" sz="1800" dirty="0">
                <a:solidFill>
                  <a:schemeClr val="bg1"/>
                </a:solidFill>
                <a:latin typeface="+mn-lt"/>
                <a:cs typeface="Arial" charset="0"/>
              </a:rPr>
            </a:br>
            <a:r>
              <a:rPr lang="pl-PL" altLang="pl-PL" sz="1800" dirty="0">
                <a:solidFill>
                  <a:schemeClr val="bg1"/>
                </a:solidFill>
                <a:latin typeface="+mn-lt"/>
                <a:cs typeface="Arial" charset="0"/>
              </a:rPr>
              <a:t>„NOWE MIASTO”</a:t>
            </a:r>
          </a:p>
        </p:txBody>
      </p:sp>
      <p:sp>
        <p:nvSpPr>
          <p:cNvPr id="28675" name="pole tekstowe 2"/>
          <p:cNvSpPr txBox="1">
            <a:spLocks noChangeArrowheads="1"/>
          </p:cNvSpPr>
          <p:nvPr/>
        </p:nvSpPr>
        <p:spPr bwMode="auto">
          <a:xfrm>
            <a:off x="425450" y="1003300"/>
            <a:ext cx="25495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gn="ctr">
              <a:lnSpc>
                <a:spcPct val="100000"/>
              </a:lnSpc>
              <a:spcBef>
                <a:spcPct val="0"/>
              </a:spcBef>
              <a:buFontTx/>
              <a:buNone/>
            </a:pPr>
            <a:r>
              <a:rPr lang="pl-PL" altLang="pl-PL" sz="1400" b="1">
                <a:solidFill>
                  <a:schemeClr val="tx1"/>
                </a:solidFill>
              </a:rPr>
              <a:t>INWENTARYZACJA TERENU</a:t>
            </a:r>
          </a:p>
          <a:p>
            <a:pPr algn="ctr">
              <a:lnSpc>
                <a:spcPct val="100000"/>
              </a:lnSpc>
              <a:spcBef>
                <a:spcPct val="0"/>
              </a:spcBef>
              <a:buFontTx/>
              <a:buNone/>
            </a:pPr>
            <a:endParaRPr lang="pl-PL" altLang="pl-PL" sz="1400" b="1">
              <a:solidFill>
                <a:schemeClr val="tx1"/>
              </a:solidFill>
            </a:endParaRPr>
          </a:p>
          <a:p>
            <a:pPr algn="ctr">
              <a:lnSpc>
                <a:spcPct val="100000"/>
              </a:lnSpc>
              <a:spcBef>
                <a:spcPct val="0"/>
              </a:spcBef>
              <a:buFontTx/>
              <a:buNone/>
            </a:pPr>
            <a:r>
              <a:rPr lang="pl-PL" altLang="pl-PL" sz="1400" b="1">
                <a:solidFill>
                  <a:schemeClr val="tx1"/>
                </a:solidFill>
              </a:rPr>
              <a:t>Budynki do zachowania</a:t>
            </a:r>
          </a:p>
        </p:txBody>
      </p:sp>
      <p:sp>
        <p:nvSpPr>
          <p:cNvPr id="28676" name="pole tekstowe 7"/>
          <p:cNvSpPr txBox="1">
            <a:spLocks noChangeArrowheads="1"/>
          </p:cNvSpPr>
          <p:nvPr/>
        </p:nvSpPr>
        <p:spPr bwMode="auto">
          <a:xfrm rot="1462055">
            <a:off x="3797300" y="4613275"/>
            <a:ext cx="1965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a:solidFill>
                  <a:schemeClr val="bg1"/>
                </a:solidFill>
              </a:rPr>
              <a:t>IV Obwodnica, S7</a:t>
            </a:r>
          </a:p>
        </p:txBody>
      </p:sp>
      <p:sp>
        <p:nvSpPr>
          <p:cNvPr id="28677" name="pole tekstowe 9"/>
          <p:cNvSpPr txBox="1">
            <a:spLocks noChangeArrowheads="1"/>
          </p:cNvSpPr>
          <p:nvPr/>
        </p:nvSpPr>
        <p:spPr bwMode="auto">
          <a:xfrm rot="981561">
            <a:off x="5108575" y="3592513"/>
            <a:ext cx="1541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a:solidFill>
                  <a:schemeClr val="bg1"/>
                </a:solidFill>
              </a:rPr>
              <a:t>ul. Domagały</a:t>
            </a:r>
          </a:p>
        </p:txBody>
      </p:sp>
      <p:sp>
        <p:nvSpPr>
          <p:cNvPr id="28678" name="pole tekstowe 11"/>
          <p:cNvSpPr txBox="1">
            <a:spLocks noChangeArrowheads="1"/>
          </p:cNvSpPr>
          <p:nvPr/>
        </p:nvSpPr>
        <p:spPr bwMode="auto">
          <a:xfrm>
            <a:off x="3086100" y="3124200"/>
            <a:ext cx="1323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a:solidFill>
                  <a:schemeClr val="bg1"/>
                </a:solidFill>
              </a:rPr>
              <a:t>Os. Złocień</a:t>
            </a:r>
          </a:p>
        </p:txBody>
      </p:sp>
      <p:sp>
        <p:nvSpPr>
          <p:cNvPr id="28679" name="pole tekstowe 12"/>
          <p:cNvSpPr txBox="1">
            <a:spLocks noChangeArrowheads="1"/>
          </p:cNvSpPr>
          <p:nvPr/>
        </p:nvSpPr>
        <p:spPr bwMode="auto">
          <a:xfrm rot="-3277358">
            <a:off x="8915401" y="3683000"/>
            <a:ext cx="2081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a:solidFill>
                  <a:schemeClr val="bg1"/>
                </a:solidFill>
              </a:rPr>
              <a:t>ul. Christo Botewa</a:t>
            </a:r>
          </a:p>
        </p:txBody>
      </p:sp>
      <p:sp>
        <p:nvSpPr>
          <p:cNvPr id="28680" name="pole tekstowe 13"/>
          <p:cNvSpPr txBox="1">
            <a:spLocks noChangeArrowheads="1"/>
          </p:cNvSpPr>
          <p:nvPr/>
        </p:nvSpPr>
        <p:spPr bwMode="auto">
          <a:xfrm rot="-3183671">
            <a:off x="8123238" y="5340350"/>
            <a:ext cx="1511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a:solidFill>
                  <a:schemeClr val="bg1"/>
                </a:solidFill>
              </a:rPr>
              <a:t>ul. T. Śliwiaka</a:t>
            </a:r>
          </a:p>
        </p:txBody>
      </p:sp>
      <p:pic>
        <p:nvPicPr>
          <p:cNvPr id="28681" name="Obraz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5450" y="4460875"/>
            <a:ext cx="2757488"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Obraz 11"/>
          <p:cNvPicPr>
            <a:picLocks noChangeAspect="1" noChangeArrowheads="1"/>
          </p:cNvPicPr>
          <p:nvPr/>
        </p:nvPicPr>
        <p:blipFill>
          <a:blip r:embed="rId4">
            <a:extLst>
              <a:ext uri="{28A0092B-C50C-407E-A947-70E740481C1C}">
                <a14:useLocalDpi xmlns:a14="http://schemas.microsoft.com/office/drawing/2010/main" val="0"/>
              </a:ext>
            </a:extLst>
          </a:blip>
          <a:srcRect r="15955" b="22523"/>
          <a:stretch>
            <a:fillRect/>
          </a:stretch>
        </p:blipFill>
        <p:spPr bwMode="auto">
          <a:xfrm>
            <a:off x="9999663" y="1128713"/>
            <a:ext cx="153670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3" name="Obraz 12"/>
          <p:cNvPicPr>
            <a:picLocks noChangeAspect="1" noChangeArrowheads="1"/>
          </p:cNvPicPr>
          <p:nvPr/>
        </p:nvPicPr>
        <p:blipFill>
          <a:blip r:embed="rId5">
            <a:extLst>
              <a:ext uri="{28A0092B-C50C-407E-A947-70E740481C1C}">
                <a14:useLocalDpi xmlns:a14="http://schemas.microsoft.com/office/drawing/2010/main" val="0"/>
              </a:ext>
            </a:extLst>
          </a:blip>
          <a:srcRect b="19711"/>
          <a:stretch>
            <a:fillRect/>
          </a:stretch>
        </p:blipFill>
        <p:spPr bwMode="auto">
          <a:xfrm>
            <a:off x="3005138" y="1039813"/>
            <a:ext cx="2940050"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4" name="Obraz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3188" y="1108075"/>
            <a:ext cx="2928937"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Obraz 14"/>
          <p:cNvPicPr>
            <a:picLocks noChangeAspect="1" noChangeArrowheads="1"/>
          </p:cNvPicPr>
          <p:nvPr/>
        </p:nvPicPr>
        <p:blipFill>
          <a:blip r:embed="rId7">
            <a:extLst>
              <a:ext uri="{28A0092B-C50C-407E-A947-70E740481C1C}">
                <a14:useLocalDpi xmlns:a14="http://schemas.microsoft.com/office/drawing/2010/main" val="0"/>
              </a:ext>
            </a:extLst>
          </a:blip>
          <a:srcRect t="17857"/>
          <a:stretch>
            <a:fillRect/>
          </a:stretch>
        </p:blipFill>
        <p:spPr bwMode="auto">
          <a:xfrm>
            <a:off x="425450" y="2398713"/>
            <a:ext cx="2476500" cy="160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Obraz 1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07188" y="4460875"/>
            <a:ext cx="4743450"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7" name="Obraz 17"/>
          <p:cNvPicPr>
            <a:picLocks noChangeAspect="1" noChangeArrowheads="1"/>
          </p:cNvPicPr>
          <p:nvPr/>
        </p:nvPicPr>
        <p:blipFill>
          <a:blip r:embed="rId9">
            <a:extLst>
              <a:ext uri="{28A0092B-C50C-407E-A947-70E740481C1C}">
                <a14:useLocalDpi xmlns:a14="http://schemas.microsoft.com/office/drawing/2010/main" val="0"/>
              </a:ext>
            </a:extLst>
          </a:blip>
          <a:srcRect l="9094" t="18520" r="9557" b="5820"/>
          <a:stretch>
            <a:fillRect/>
          </a:stretch>
        </p:blipFill>
        <p:spPr bwMode="auto">
          <a:xfrm>
            <a:off x="3336925" y="4614863"/>
            <a:ext cx="3103563" cy="179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664001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algn="ctr" eaLnBrk="1" hangingPunct="1">
              <a:lnSpc>
                <a:spcPct val="90000"/>
              </a:lnSpc>
              <a:defRPr/>
            </a:pPr>
            <a:r>
              <a:rPr lang="pl-PL" altLang="pl-PL" sz="1800" dirty="0">
                <a:solidFill>
                  <a:schemeClr val="bg1"/>
                </a:solidFill>
                <a:latin typeface="+mn-lt"/>
                <a:cs typeface="Arial" charset="0"/>
              </a:rPr>
              <a:t>MIEJSCOWY PLAN ZAGOSPODAROWANIA PRZESTRZENNEGO OBSZARU</a:t>
            </a:r>
            <a:br>
              <a:rPr lang="pl-PL" altLang="pl-PL" sz="1800" dirty="0">
                <a:solidFill>
                  <a:schemeClr val="bg1"/>
                </a:solidFill>
                <a:latin typeface="+mn-lt"/>
                <a:cs typeface="Arial" charset="0"/>
              </a:rPr>
            </a:br>
            <a:r>
              <a:rPr lang="pl-PL" altLang="pl-PL" sz="1800" dirty="0">
                <a:solidFill>
                  <a:schemeClr val="bg1"/>
                </a:solidFill>
                <a:latin typeface="+mn-lt"/>
                <a:cs typeface="Arial" charset="0"/>
              </a:rPr>
              <a:t>„NOWE MIASTO”</a:t>
            </a:r>
          </a:p>
        </p:txBody>
      </p:sp>
      <p:pic>
        <p:nvPicPr>
          <p:cNvPr id="32771" name="Obraz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7025" y="1112838"/>
            <a:ext cx="9194800"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Łącznik prosty ze strzałką 2"/>
          <p:cNvCxnSpPr/>
          <p:nvPr/>
        </p:nvCxnSpPr>
        <p:spPr>
          <a:xfrm flipV="1">
            <a:off x="7597775" y="1763713"/>
            <a:ext cx="120650" cy="3124200"/>
          </a:xfrm>
          <a:prstGeom prst="straightConnector1">
            <a:avLst/>
          </a:prstGeom>
          <a:ln w="539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773" name="pole tekstowe 6"/>
          <p:cNvSpPr txBox="1">
            <a:spLocks noChangeArrowheads="1"/>
          </p:cNvSpPr>
          <p:nvPr/>
        </p:nvSpPr>
        <p:spPr bwMode="auto">
          <a:xfrm>
            <a:off x="7658100" y="2111375"/>
            <a:ext cx="912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b="1">
                <a:solidFill>
                  <a:schemeClr val="bg1"/>
                </a:solidFill>
              </a:rPr>
              <a:t>1800m</a:t>
            </a:r>
          </a:p>
        </p:txBody>
      </p:sp>
      <p:cxnSp>
        <p:nvCxnSpPr>
          <p:cNvPr id="9" name="Łącznik prosty ze strzałką 8"/>
          <p:cNvCxnSpPr/>
          <p:nvPr/>
        </p:nvCxnSpPr>
        <p:spPr>
          <a:xfrm>
            <a:off x="5348288" y="3224213"/>
            <a:ext cx="4364037" cy="233362"/>
          </a:xfrm>
          <a:prstGeom prst="straightConnector1">
            <a:avLst/>
          </a:prstGeom>
          <a:ln w="53975">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775" name="pole tekstowe 16"/>
          <p:cNvSpPr txBox="1">
            <a:spLocks noChangeArrowheads="1"/>
          </p:cNvSpPr>
          <p:nvPr/>
        </p:nvSpPr>
        <p:spPr bwMode="auto">
          <a:xfrm>
            <a:off x="8342313" y="3028950"/>
            <a:ext cx="917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b="1">
                <a:solidFill>
                  <a:schemeClr val="bg1"/>
                </a:solidFill>
              </a:rPr>
              <a:t>2600m</a:t>
            </a:r>
          </a:p>
        </p:txBody>
      </p:sp>
      <p:sp>
        <p:nvSpPr>
          <p:cNvPr id="14" name="Dowolny kształt 13"/>
          <p:cNvSpPr/>
          <p:nvPr/>
        </p:nvSpPr>
        <p:spPr>
          <a:xfrm>
            <a:off x="2039938" y="1528763"/>
            <a:ext cx="8026400" cy="4054475"/>
          </a:xfrm>
          <a:custGeom>
            <a:avLst/>
            <a:gdLst>
              <a:gd name="connsiteX0" fmla="*/ 7994931 w 8027299"/>
              <a:gd name="connsiteY0" fmla="*/ 250853 h 4054109"/>
              <a:gd name="connsiteX1" fmla="*/ 8027299 w 8027299"/>
              <a:gd name="connsiteY1" fmla="*/ 315589 h 4054109"/>
              <a:gd name="connsiteX2" fmla="*/ 7849274 w 8027299"/>
              <a:gd name="connsiteY2" fmla="*/ 712099 h 4054109"/>
              <a:gd name="connsiteX3" fmla="*/ 7800722 w 8027299"/>
              <a:gd name="connsiteY3" fmla="*/ 938676 h 4054109"/>
              <a:gd name="connsiteX4" fmla="*/ 7784538 w 8027299"/>
              <a:gd name="connsiteY4" fmla="*/ 1408014 h 4054109"/>
              <a:gd name="connsiteX5" fmla="*/ 7897826 w 8027299"/>
              <a:gd name="connsiteY5" fmla="*/ 1505118 h 4054109"/>
              <a:gd name="connsiteX6" fmla="*/ 7905919 w 8027299"/>
              <a:gd name="connsiteY6" fmla="*/ 1586039 h 4054109"/>
              <a:gd name="connsiteX7" fmla="*/ 7792630 w 8027299"/>
              <a:gd name="connsiteY7" fmla="*/ 1626499 h 4054109"/>
              <a:gd name="connsiteX8" fmla="*/ 7655065 w 8027299"/>
              <a:gd name="connsiteY8" fmla="*/ 3609047 h 4054109"/>
              <a:gd name="connsiteX9" fmla="*/ 7606513 w 8027299"/>
              <a:gd name="connsiteY9" fmla="*/ 3689968 h 4054109"/>
              <a:gd name="connsiteX10" fmla="*/ 7574145 w 8027299"/>
              <a:gd name="connsiteY10" fmla="*/ 3932729 h 4054109"/>
              <a:gd name="connsiteX11" fmla="*/ 7549869 w 8027299"/>
              <a:gd name="connsiteY11" fmla="*/ 4013649 h 4054109"/>
              <a:gd name="connsiteX12" fmla="*/ 6967242 w 8027299"/>
              <a:gd name="connsiteY12" fmla="*/ 4054109 h 4054109"/>
              <a:gd name="connsiteX13" fmla="*/ 6287511 w 8027299"/>
              <a:gd name="connsiteY13" fmla="*/ 4013649 h 4054109"/>
              <a:gd name="connsiteX14" fmla="*/ 5931462 w 8027299"/>
              <a:gd name="connsiteY14" fmla="*/ 3811348 h 4054109"/>
              <a:gd name="connsiteX15" fmla="*/ 4466803 w 8027299"/>
              <a:gd name="connsiteY15" fmla="*/ 3422931 h 4054109"/>
              <a:gd name="connsiteX16" fmla="*/ 4353515 w 8027299"/>
              <a:gd name="connsiteY16" fmla="*/ 3479575 h 4054109"/>
              <a:gd name="connsiteX17" fmla="*/ 4296871 w 8027299"/>
              <a:gd name="connsiteY17" fmla="*/ 3414839 h 4054109"/>
              <a:gd name="connsiteX18" fmla="*/ 4224042 w 8027299"/>
              <a:gd name="connsiteY18" fmla="*/ 3463391 h 4054109"/>
              <a:gd name="connsiteX19" fmla="*/ 4086478 w 8027299"/>
              <a:gd name="connsiteY19" fmla="*/ 3342010 h 4054109"/>
              <a:gd name="connsiteX20" fmla="*/ 3989373 w 8027299"/>
              <a:gd name="connsiteY20" fmla="*/ 3382470 h 4054109"/>
              <a:gd name="connsiteX21" fmla="*/ 3665692 w 8027299"/>
              <a:gd name="connsiteY21" fmla="*/ 3293458 h 4054109"/>
              <a:gd name="connsiteX22" fmla="*/ 3422931 w 8027299"/>
              <a:gd name="connsiteY22" fmla="*/ 3188262 h 4054109"/>
              <a:gd name="connsiteX23" fmla="*/ 3018329 w 8027299"/>
              <a:gd name="connsiteY23" fmla="*/ 3115433 h 4054109"/>
              <a:gd name="connsiteX24" fmla="*/ 347957 w 8027299"/>
              <a:gd name="connsiteY24" fmla="*/ 2330506 h 4054109"/>
              <a:gd name="connsiteX25" fmla="*/ 0 w 8027299"/>
              <a:gd name="connsiteY25" fmla="*/ 2249586 h 4054109"/>
              <a:gd name="connsiteX26" fmla="*/ 8092 w 8027299"/>
              <a:gd name="connsiteY26" fmla="*/ 2087745 h 4054109"/>
              <a:gd name="connsiteX27" fmla="*/ 48552 w 8027299"/>
              <a:gd name="connsiteY27" fmla="*/ 2047285 h 4054109"/>
              <a:gd name="connsiteX28" fmla="*/ 169933 w 8027299"/>
              <a:gd name="connsiteY28" fmla="*/ 2087745 h 4054109"/>
              <a:gd name="connsiteX29" fmla="*/ 331773 w 8027299"/>
              <a:gd name="connsiteY29" fmla="*/ 1950180 h 4054109"/>
              <a:gd name="connsiteX30" fmla="*/ 582626 w 8027299"/>
              <a:gd name="connsiteY30" fmla="*/ 1998732 h 4054109"/>
              <a:gd name="connsiteX31" fmla="*/ 623087 w 8027299"/>
              <a:gd name="connsiteY31" fmla="*/ 1885444 h 4054109"/>
              <a:gd name="connsiteX32" fmla="*/ 655455 w 8027299"/>
              <a:gd name="connsiteY32" fmla="*/ 1755971 h 4054109"/>
              <a:gd name="connsiteX33" fmla="*/ 962952 w 8027299"/>
              <a:gd name="connsiteY33" fmla="*/ 1747879 h 4054109"/>
              <a:gd name="connsiteX34" fmla="*/ 2014917 w 8027299"/>
              <a:gd name="connsiteY34" fmla="*/ 2039193 h 4054109"/>
              <a:gd name="connsiteX35" fmla="*/ 2047285 w 8027299"/>
              <a:gd name="connsiteY35" fmla="*/ 1755971 h 4054109"/>
              <a:gd name="connsiteX36" fmla="*/ 2023009 w 8027299"/>
              <a:gd name="connsiteY36" fmla="*/ 1642683 h 4054109"/>
              <a:gd name="connsiteX37" fmla="*/ 2095837 w 8027299"/>
              <a:gd name="connsiteY37" fmla="*/ 1351370 h 4054109"/>
              <a:gd name="connsiteX38" fmla="*/ 2338598 w 8027299"/>
              <a:gd name="connsiteY38" fmla="*/ 1513210 h 4054109"/>
              <a:gd name="connsiteX39" fmla="*/ 2257678 w 8027299"/>
              <a:gd name="connsiteY39" fmla="*/ 2006824 h 4054109"/>
              <a:gd name="connsiteX40" fmla="*/ 2718924 w 8027299"/>
              <a:gd name="connsiteY40" fmla="*/ 2120113 h 4054109"/>
              <a:gd name="connsiteX41" fmla="*/ 3325826 w 8027299"/>
              <a:gd name="connsiteY41" fmla="*/ 1998732 h 4054109"/>
              <a:gd name="connsiteX42" fmla="*/ 3228722 w 8027299"/>
              <a:gd name="connsiteY42" fmla="*/ 1399922 h 4054109"/>
              <a:gd name="connsiteX43" fmla="*/ 3795165 w 8027299"/>
              <a:gd name="connsiteY43" fmla="*/ 1310909 h 4054109"/>
              <a:gd name="connsiteX44" fmla="*/ 3479575 w 8027299"/>
              <a:gd name="connsiteY44" fmla="*/ 121380 h 4054109"/>
              <a:gd name="connsiteX45" fmla="*/ 3633324 w 8027299"/>
              <a:gd name="connsiteY45" fmla="*/ 186117 h 4054109"/>
              <a:gd name="connsiteX46" fmla="*/ 4118846 w 8027299"/>
              <a:gd name="connsiteY46" fmla="*/ 97104 h 4054109"/>
              <a:gd name="connsiteX47" fmla="*/ 4118846 w 8027299"/>
              <a:gd name="connsiteY47" fmla="*/ 97104 h 4054109"/>
              <a:gd name="connsiteX48" fmla="*/ 4191674 w 8027299"/>
              <a:gd name="connsiteY48" fmla="*/ 64736 h 4054109"/>
              <a:gd name="connsiteX49" fmla="*/ 4191674 w 8027299"/>
              <a:gd name="connsiteY49" fmla="*/ 64736 h 4054109"/>
              <a:gd name="connsiteX50" fmla="*/ 4393975 w 8027299"/>
              <a:gd name="connsiteY50" fmla="*/ 97104 h 4054109"/>
              <a:gd name="connsiteX51" fmla="*/ 5276007 w 8027299"/>
              <a:gd name="connsiteY51" fmla="*/ 121380 h 4054109"/>
              <a:gd name="connsiteX52" fmla="*/ 5502584 w 8027299"/>
              <a:gd name="connsiteY52" fmla="*/ 0 h 4054109"/>
              <a:gd name="connsiteX53" fmla="*/ 5486400 w 8027299"/>
              <a:gd name="connsiteY53" fmla="*/ 153748 h 4054109"/>
              <a:gd name="connsiteX54" fmla="*/ 6416984 w 8027299"/>
              <a:gd name="connsiteY54" fmla="*/ 202301 h 4054109"/>
              <a:gd name="connsiteX55" fmla="*/ 6910598 w 8027299"/>
              <a:gd name="connsiteY55" fmla="*/ 275129 h 4054109"/>
              <a:gd name="connsiteX56" fmla="*/ 7290924 w 8027299"/>
              <a:gd name="connsiteY56" fmla="*/ 331773 h 4054109"/>
              <a:gd name="connsiteX57" fmla="*/ 7363752 w 8027299"/>
              <a:gd name="connsiteY57" fmla="*/ 291313 h 4054109"/>
              <a:gd name="connsiteX58" fmla="*/ 7622697 w 8027299"/>
              <a:gd name="connsiteY58" fmla="*/ 291313 h 4054109"/>
              <a:gd name="connsiteX59" fmla="*/ 7703618 w 8027299"/>
              <a:gd name="connsiteY59" fmla="*/ 218485 h 4054109"/>
              <a:gd name="connsiteX60" fmla="*/ 7994931 w 8027299"/>
              <a:gd name="connsiteY60" fmla="*/ 250853 h 405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8027299" h="4054109">
                <a:moveTo>
                  <a:pt x="7994931" y="250853"/>
                </a:moveTo>
                <a:lnTo>
                  <a:pt x="8027299" y="315589"/>
                </a:lnTo>
                <a:lnTo>
                  <a:pt x="7849274" y="712099"/>
                </a:lnTo>
                <a:lnTo>
                  <a:pt x="7800722" y="938676"/>
                </a:lnTo>
                <a:lnTo>
                  <a:pt x="7784538" y="1408014"/>
                </a:lnTo>
                <a:lnTo>
                  <a:pt x="7897826" y="1505118"/>
                </a:lnTo>
                <a:lnTo>
                  <a:pt x="7905919" y="1586039"/>
                </a:lnTo>
                <a:lnTo>
                  <a:pt x="7792630" y="1626499"/>
                </a:lnTo>
                <a:lnTo>
                  <a:pt x="7655065" y="3609047"/>
                </a:lnTo>
                <a:lnTo>
                  <a:pt x="7606513" y="3689968"/>
                </a:lnTo>
                <a:lnTo>
                  <a:pt x="7574145" y="3932729"/>
                </a:lnTo>
                <a:lnTo>
                  <a:pt x="7549869" y="4013649"/>
                </a:lnTo>
                <a:lnTo>
                  <a:pt x="6967242" y="4054109"/>
                </a:lnTo>
                <a:lnTo>
                  <a:pt x="6287511" y="4013649"/>
                </a:lnTo>
                <a:lnTo>
                  <a:pt x="5931462" y="3811348"/>
                </a:lnTo>
                <a:lnTo>
                  <a:pt x="4466803" y="3422931"/>
                </a:lnTo>
                <a:lnTo>
                  <a:pt x="4353515" y="3479575"/>
                </a:lnTo>
                <a:lnTo>
                  <a:pt x="4296871" y="3414839"/>
                </a:lnTo>
                <a:lnTo>
                  <a:pt x="4224042" y="3463391"/>
                </a:lnTo>
                <a:lnTo>
                  <a:pt x="4086478" y="3342010"/>
                </a:lnTo>
                <a:lnTo>
                  <a:pt x="3989373" y="3382470"/>
                </a:lnTo>
                <a:lnTo>
                  <a:pt x="3665692" y="3293458"/>
                </a:lnTo>
                <a:lnTo>
                  <a:pt x="3422931" y="3188262"/>
                </a:lnTo>
                <a:lnTo>
                  <a:pt x="3018329" y="3115433"/>
                </a:lnTo>
                <a:lnTo>
                  <a:pt x="347957" y="2330506"/>
                </a:lnTo>
                <a:lnTo>
                  <a:pt x="0" y="2249586"/>
                </a:lnTo>
                <a:lnTo>
                  <a:pt x="8092" y="2087745"/>
                </a:lnTo>
                <a:lnTo>
                  <a:pt x="48552" y="2047285"/>
                </a:lnTo>
                <a:lnTo>
                  <a:pt x="169933" y="2087745"/>
                </a:lnTo>
                <a:lnTo>
                  <a:pt x="331773" y="1950180"/>
                </a:lnTo>
                <a:lnTo>
                  <a:pt x="582626" y="1998732"/>
                </a:lnTo>
                <a:lnTo>
                  <a:pt x="623087" y="1885444"/>
                </a:lnTo>
                <a:lnTo>
                  <a:pt x="655455" y="1755971"/>
                </a:lnTo>
                <a:lnTo>
                  <a:pt x="962952" y="1747879"/>
                </a:lnTo>
                <a:lnTo>
                  <a:pt x="2014917" y="2039193"/>
                </a:lnTo>
                <a:lnTo>
                  <a:pt x="2047285" y="1755971"/>
                </a:lnTo>
                <a:lnTo>
                  <a:pt x="2023009" y="1642683"/>
                </a:lnTo>
                <a:lnTo>
                  <a:pt x="2095837" y="1351370"/>
                </a:lnTo>
                <a:lnTo>
                  <a:pt x="2338598" y="1513210"/>
                </a:lnTo>
                <a:lnTo>
                  <a:pt x="2257678" y="2006824"/>
                </a:lnTo>
                <a:lnTo>
                  <a:pt x="2718924" y="2120113"/>
                </a:lnTo>
                <a:lnTo>
                  <a:pt x="3325826" y="1998732"/>
                </a:lnTo>
                <a:lnTo>
                  <a:pt x="3228722" y="1399922"/>
                </a:lnTo>
                <a:lnTo>
                  <a:pt x="3795165" y="1310909"/>
                </a:lnTo>
                <a:lnTo>
                  <a:pt x="3479575" y="121380"/>
                </a:lnTo>
                <a:lnTo>
                  <a:pt x="3633324" y="186117"/>
                </a:lnTo>
                <a:lnTo>
                  <a:pt x="4118846" y="97104"/>
                </a:lnTo>
                <a:lnTo>
                  <a:pt x="4118846" y="97104"/>
                </a:lnTo>
                <a:lnTo>
                  <a:pt x="4191674" y="64736"/>
                </a:lnTo>
                <a:lnTo>
                  <a:pt x="4191674" y="64736"/>
                </a:lnTo>
                <a:lnTo>
                  <a:pt x="4393975" y="97104"/>
                </a:lnTo>
                <a:lnTo>
                  <a:pt x="5276007" y="121380"/>
                </a:lnTo>
                <a:lnTo>
                  <a:pt x="5502584" y="0"/>
                </a:lnTo>
                <a:lnTo>
                  <a:pt x="5486400" y="153748"/>
                </a:lnTo>
                <a:lnTo>
                  <a:pt x="6416984" y="202301"/>
                </a:lnTo>
                <a:lnTo>
                  <a:pt x="6910598" y="275129"/>
                </a:lnTo>
                <a:lnTo>
                  <a:pt x="7290924" y="331773"/>
                </a:lnTo>
                <a:lnTo>
                  <a:pt x="7363752" y="291313"/>
                </a:lnTo>
                <a:lnTo>
                  <a:pt x="7622697" y="291313"/>
                </a:lnTo>
                <a:lnTo>
                  <a:pt x="7703618" y="218485"/>
                </a:lnTo>
                <a:lnTo>
                  <a:pt x="7994931" y="250853"/>
                </a:lnTo>
                <a:close/>
              </a:path>
            </a:pathLst>
          </a:custGeom>
          <a:noFill/>
          <a:ln w="349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Tree>
    <p:extLst>
      <p:ext uri="{BB962C8B-B14F-4D97-AF65-F5344CB8AC3E}">
        <p14:creationId xmlns:p14="http://schemas.microsoft.com/office/powerpoint/2010/main" val="336454848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algn="ctr" eaLnBrk="1" hangingPunct="1">
              <a:lnSpc>
                <a:spcPct val="90000"/>
              </a:lnSpc>
              <a:defRPr/>
            </a:pPr>
            <a:r>
              <a:rPr lang="pl-PL" altLang="pl-PL" sz="1800" dirty="0">
                <a:solidFill>
                  <a:schemeClr val="bg1"/>
                </a:solidFill>
                <a:latin typeface="+mn-lt"/>
                <a:cs typeface="Arial" charset="0"/>
              </a:rPr>
              <a:t>MIEJSCOWY PLAN ZAGOSPODAROWANIA PRZESTRZENNEGO OBSZARU</a:t>
            </a:r>
            <a:br>
              <a:rPr lang="pl-PL" altLang="pl-PL" sz="1800" dirty="0">
                <a:solidFill>
                  <a:schemeClr val="bg1"/>
                </a:solidFill>
                <a:latin typeface="+mn-lt"/>
                <a:cs typeface="Arial" charset="0"/>
              </a:rPr>
            </a:br>
            <a:r>
              <a:rPr lang="pl-PL" altLang="pl-PL" sz="1800" dirty="0">
                <a:solidFill>
                  <a:schemeClr val="bg1"/>
                </a:solidFill>
                <a:latin typeface="+mn-lt"/>
                <a:cs typeface="Arial" charset="0"/>
              </a:rPr>
              <a:t>„NOWE MIASTO” </a:t>
            </a:r>
          </a:p>
        </p:txBody>
      </p:sp>
      <p:pic>
        <p:nvPicPr>
          <p:cNvPr id="36867" name="Obraz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9450" y="1336675"/>
            <a:ext cx="10809288" cy="45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wolny kształt 4"/>
          <p:cNvSpPr/>
          <p:nvPr/>
        </p:nvSpPr>
        <p:spPr>
          <a:xfrm>
            <a:off x="690563" y="1624013"/>
            <a:ext cx="10710862" cy="4222750"/>
          </a:xfrm>
          <a:custGeom>
            <a:avLst/>
            <a:gdLst>
              <a:gd name="connsiteX0" fmla="*/ 77821 w 10710153"/>
              <a:gd name="connsiteY0" fmla="*/ 321013 h 4221804"/>
              <a:gd name="connsiteX1" fmla="*/ 1186774 w 10710153"/>
              <a:gd name="connsiteY1" fmla="*/ 408562 h 4221804"/>
              <a:gd name="connsiteX2" fmla="*/ 1809345 w 10710153"/>
              <a:gd name="connsiteY2" fmla="*/ 457200 h 4221804"/>
              <a:gd name="connsiteX3" fmla="*/ 2966936 w 10710153"/>
              <a:gd name="connsiteY3" fmla="*/ 184826 h 4221804"/>
              <a:gd name="connsiteX4" fmla="*/ 3356042 w 10710153"/>
              <a:gd name="connsiteY4" fmla="*/ 175098 h 4221804"/>
              <a:gd name="connsiteX5" fmla="*/ 3784059 w 10710153"/>
              <a:gd name="connsiteY5" fmla="*/ 0 h 4221804"/>
              <a:gd name="connsiteX6" fmla="*/ 4552545 w 10710153"/>
              <a:gd name="connsiteY6" fmla="*/ 87549 h 4221804"/>
              <a:gd name="connsiteX7" fmla="*/ 6040876 w 10710153"/>
              <a:gd name="connsiteY7" fmla="*/ 184826 h 4221804"/>
              <a:gd name="connsiteX8" fmla="*/ 7947498 w 10710153"/>
              <a:gd name="connsiteY8" fmla="*/ 359924 h 4221804"/>
              <a:gd name="connsiteX9" fmla="*/ 9824936 w 10710153"/>
              <a:gd name="connsiteY9" fmla="*/ 544749 h 4221804"/>
              <a:gd name="connsiteX10" fmla="*/ 10710153 w 10710153"/>
              <a:gd name="connsiteY10" fmla="*/ 612843 h 4221804"/>
              <a:gd name="connsiteX11" fmla="*/ 9717932 w 10710153"/>
              <a:gd name="connsiteY11" fmla="*/ 1712068 h 4221804"/>
              <a:gd name="connsiteX12" fmla="*/ 7986408 w 10710153"/>
              <a:gd name="connsiteY12" fmla="*/ 3180945 h 4221804"/>
              <a:gd name="connsiteX13" fmla="*/ 6916366 w 10710153"/>
              <a:gd name="connsiteY13" fmla="*/ 4221804 h 4221804"/>
              <a:gd name="connsiteX14" fmla="*/ 3959157 w 10710153"/>
              <a:gd name="connsiteY14" fmla="*/ 3307404 h 4221804"/>
              <a:gd name="connsiteX15" fmla="*/ 1770434 w 10710153"/>
              <a:gd name="connsiteY15" fmla="*/ 2519464 h 4221804"/>
              <a:gd name="connsiteX16" fmla="*/ 807396 w 10710153"/>
              <a:gd name="connsiteY16" fmla="*/ 1926077 h 4221804"/>
              <a:gd name="connsiteX17" fmla="*/ 0 w 10710153"/>
              <a:gd name="connsiteY17" fmla="*/ 1400783 h 42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0153" h="4221804">
                <a:moveTo>
                  <a:pt x="77821" y="321013"/>
                </a:moveTo>
                <a:lnTo>
                  <a:pt x="1186774" y="408562"/>
                </a:lnTo>
                <a:lnTo>
                  <a:pt x="1809345" y="457200"/>
                </a:lnTo>
                <a:lnTo>
                  <a:pt x="2966936" y="184826"/>
                </a:lnTo>
                <a:lnTo>
                  <a:pt x="3356042" y="175098"/>
                </a:lnTo>
                <a:lnTo>
                  <a:pt x="3784059" y="0"/>
                </a:lnTo>
                <a:lnTo>
                  <a:pt x="4552545" y="87549"/>
                </a:lnTo>
                <a:lnTo>
                  <a:pt x="6040876" y="184826"/>
                </a:lnTo>
                <a:lnTo>
                  <a:pt x="7947498" y="359924"/>
                </a:lnTo>
                <a:lnTo>
                  <a:pt x="9824936" y="544749"/>
                </a:lnTo>
                <a:lnTo>
                  <a:pt x="10710153" y="612843"/>
                </a:lnTo>
                <a:lnTo>
                  <a:pt x="9717932" y="1712068"/>
                </a:lnTo>
                <a:lnTo>
                  <a:pt x="7986408" y="3180945"/>
                </a:lnTo>
                <a:lnTo>
                  <a:pt x="6916366" y="4221804"/>
                </a:lnTo>
                <a:lnTo>
                  <a:pt x="3959157" y="3307404"/>
                </a:lnTo>
                <a:lnTo>
                  <a:pt x="1770434" y="2519464"/>
                </a:lnTo>
                <a:lnTo>
                  <a:pt x="807396" y="1926077"/>
                </a:lnTo>
                <a:lnTo>
                  <a:pt x="0" y="1400783"/>
                </a:lnTo>
              </a:path>
            </a:pathLst>
          </a:cu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36869" name="pole tekstowe 6"/>
          <p:cNvSpPr txBox="1">
            <a:spLocks noChangeArrowheads="1"/>
          </p:cNvSpPr>
          <p:nvPr/>
        </p:nvSpPr>
        <p:spPr bwMode="auto">
          <a:xfrm rot="250772">
            <a:off x="5003800" y="1447800"/>
            <a:ext cx="2082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a:solidFill>
                  <a:schemeClr val="bg1"/>
                </a:solidFill>
              </a:rPr>
              <a:t>ul. Christo Botewa</a:t>
            </a:r>
          </a:p>
        </p:txBody>
      </p:sp>
      <p:sp>
        <p:nvSpPr>
          <p:cNvPr id="36870" name="pole tekstowe 7"/>
          <p:cNvSpPr txBox="1">
            <a:spLocks noChangeArrowheads="1"/>
          </p:cNvSpPr>
          <p:nvPr/>
        </p:nvSpPr>
        <p:spPr bwMode="auto">
          <a:xfrm rot="279783">
            <a:off x="8666163" y="1720850"/>
            <a:ext cx="1511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a:solidFill>
                  <a:schemeClr val="bg1"/>
                </a:solidFill>
              </a:rPr>
              <a:t>ul. T. Śliwiaka</a:t>
            </a:r>
          </a:p>
        </p:txBody>
      </p:sp>
      <p:sp>
        <p:nvSpPr>
          <p:cNvPr id="36871" name="pole tekstowe 8"/>
          <p:cNvSpPr txBox="1">
            <a:spLocks noChangeArrowheads="1"/>
          </p:cNvSpPr>
          <p:nvPr/>
        </p:nvSpPr>
        <p:spPr bwMode="auto">
          <a:xfrm rot="-2697234">
            <a:off x="8372475" y="3813175"/>
            <a:ext cx="1965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a:solidFill>
                  <a:schemeClr val="bg1"/>
                </a:solidFill>
              </a:rPr>
              <a:t>IV Obwodnica, S7</a:t>
            </a:r>
          </a:p>
        </p:txBody>
      </p:sp>
      <p:sp>
        <p:nvSpPr>
          <p:cNvPr id="36872" name="pole tekstowe 9"/>
          <p:cNvSpPr txBox="1">
            <a:spLocks noChangeArrowheads="1"/>
          </p:cNvSpPr>
          <p:nvPr/>
        </p:nvSpPr>
        <p:spPr bwMode="auto">
          <a:xfrm>
            <a:off x="3994150" y="3684588"/>
            <a:ext cx="1323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a:solidFill>
                  <a:schemeClr val="bg1"/>
                </a:solidFill>
              </a:rPr>
              <a:t>Os. Złocień</a:t>
            </a:r>
          </a:p>
        </p:txBody>
      </p:sp>
      <p:sp>
        <p:nvSpPr>
          <p:cNvPr id="36873" name="pole tekstowe 10"/>
          <p:cNvSpPr txBox="1">
            <a:spLocks noChangeArrowheads="1"/>
          </p:cNvSpPr>
          <p:nvPr/>
        </p:nvSpPr>
        <p:spPr bwMode="auto">
          <a:xfrm rot="-1326758">
            <a:off x="5275263" y="2546350"/>
            <a:ext cx="1541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a:solidFill>
                  <a:schemeClr val="bg1"/>
                </a:solidFill>
              </a:rPr>
              <a:t>ul. Domagały</a:t>
            </a:r>
          </a:p>
        </p:txBody>
      </p:sp>
      <p:sp>
        <p:nvSpPr>
          <p:cNvPr id="36874" name="pole tekstowe 11"/>
          <p:cNvSpPr txBox="1">
            <a:spLocks noChangeArrowheads="1"/>
          </p:cNvSpPr>
          <p:nvPr/>
        </p:nvSpPr>
        <p:spPr bwMode="auto">
          <a:xfrm rot="-873425">
            <a:off x="3638550" y="2039938"/>
            <a:ext cx="8064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000">
                <a:solidFill>
                  <a:schemeClr val="bg1"/>
                </a:solidFill>
              </a:rPr>
              <a:t>ul. Półłanki</a:t>
            </a:r>
          </a:p>
        </p:txBody>
      </p:sp>
      <p:sp>
        <p:nvSpPr>
          <p:cNvPr id="2" name="pole tekstowe 2"/>
          <p:cNvSpPr txBox="1">
            <a:spLocks noChangeArrowheads="1"/>
          </p:cNvSpPr>
          <p:nvPr/>
        </p:nvSpPr>
        <p:spPr bwMode="auto">
          <a:xfrm>
            <a:off x="601663" y="1246188"/>
            <a:ext cx="2543175" cy="307975"/>
          </a:xfrm>
          <a:prstGeom prst="rect">
            <a:avLst/>
          </a:prstGeom>
          <a:solidFill>
            <a:schemeClr val="bg1"/>
          </a:solidFill>
          <a:ln>
            <a:noFill/>
          </a:ln>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defRPr/>
            </a:pPr>
            <a:r>
              <a:rPr lang="pl-PL" altLang="pl-PL" sz="1400" b="1" dirty="0">
                <a:solidFill>
                  <a:schemeClr val="tx1"/>
                </a:solidFill>
                <a:effectLst>
                  <a:outerShdw blurRad="38100" dist="38100" dir="2700000" algn="tl">
                    <a:srgbClr val="000000">
                      <a:alpha val="43137"/>
                    </a:srgbClr>
                  </a:outerShdw>
                </a:effectLst>
                <a:latin typeface="Lato Hairline" panose="020F0202020204030203" pitchFamily="34" charset="-18"/>
              </a:rPr>
              <a:t>SYNTEZA UWARUNKOWAŃ</a:t>
            </a:r>
          </a:p>
        </p:txBody>
      </p:sp>
    </p:spTree>
    <p:extLst>
      <p:ext uri="{BB962C8B-B14F-4D97-AF65-F5344CB8AC3E}">
        <p14:creationId xmlns:p14="http://schemas.microsoft.com/office/powerpoint/2010/main" val="137332301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algn="ctr" eaLnBrk="1" hangingPunct="1">
              <a:lnSpc>
                <a:spcPct val="90000"/>
              </a:lnSpc>
              <a:defRPr/>
            </a:pPr>
            <a:r>
              <a:rPr lang="pl-PL" altLang="pl-PL" sz="1800" dirty="0">
                <a:solidFill>
                  <a:schemeClr val="bg1"/>
                </a:solidFill>
                <a:latin typeface="+mn-lt"/>
                <a:cs typeface="Arial" charset="0"/>
              </a:rPr>
              <a:t>MIEJSCOWY PLAN ZAGOSPODAROWANIA PRZESTRZENNEGO OBSZARU</a:t>
            </a:r>
            <a:br>
              <a:rPr lang="pl-PL" altLang="pl-PL" sz="1800" dirty="0">
                <a:solidFill>
                  <a:schemeClr val="bg1"/>
                </a:solidFill>
                <a:latin typeface="+mn-lt"/>
                <a:cs typeface="Arial" charset="0"/>
              </a:rPr>
            </a:br>
            <a:r>
              <a:rPr lang="pl-PL" altLang="pl-PL" sz="1800" dirty="0">
                <a:solidFill>
                  <a:schemeClr val="bg1"/>
                </a:solidFill>
                <a:latin typeface="+mn-lt"/>
                <a:cs typeface="Arial" charset="0"/>
              </a:rPr>
              <a:t>„NOWE MIASTO” </a:t>
            </a:r>
          </a:p>
        </p:txBody>
      </p:sp>
      <p:pic>
        <p:nvPicPr>
          <p:cNvPr id="38915" name="Obraz 1"/>
          <p:cNvPicPr>
            <a:picLocks noChangeAspect="1"/>
          </p:cNvPicPr>
          <p:nvPr/>
        </p:nvPicPr>
        <p:blipFill>
          <a:blip r:embed="rId3">
            <a:extLst>
              <a:ext uri="{28A0092B-C50C-407E-A947-70E740481C1C}">
                <a14:useLocalDpi xmlns:a14="http://schemas.microsoft.com/office/drawing/2010/main" val="0"/>
              </a:ext>
            </a:extLst>
          </a:blip>
          <a:srcRect t="4657"/>
          <a:stretch>
            <a:fillRect/>
          </a:stretch>
        </p:blipFill>
        <p:spPr bwMode="auto">
          <a:xfrm>
            <a:off x="2255838" y="1238250"/>
            <a:ext cx="8453437" cy="482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wolny kształt 4"/>
          <p:cNvSpPr/>
          <p:nvPr/>
        </p:nvSpPr>
        <p:spPr>
          <a:xfrm>
            <a:off x="2255838" y="3805238"/>
            <a:ext cx="5661025" cy="2257425"/>
          </a:xfrm>
          <a:custGeom>
            <a:avLst/>
            <a:gdLst>
              <a:gd name="connsiteX0" fmla="*/ 5661498 w 5661498"/>
              <a:gd name="connsiteY0" fmla="*/ 2256817 h 2256817"/>
              <a:gd name="connsiteX1" fmla="*/ 2782111 w 5661498"/>
              <a:gd name="connsiteY1" fmla="*/ 1147863 h 2256817"/>
              <a:gd name="connsiteX2" fmla="*/ 0 w 5661498"/>
              <a:gd name="connsiteY2" fmla="*/ 19455 h 2256817"/>
              <a:gd name="connsiteX3" fmla="*/ 9728 w 5661498"/>
              <a:gd name="connsiteY3" fmla="*/ 0 h 2256817"/>
            </a:gdLst>
            <a:ahLst/>
            <a:cxnLst>
              <a:cxn ang="0">
                <a:pos x="connsiteX0" y="connsiteY0"/>
              </a:cxn>
              <a:cxn ang="0">
                <a:pos x="connsiteX1" y="connsiteY1"/>
              </a:cxn>
              <a:cxn ang="0">
                <a:pos x="connsiteX2" y="connsiteY2"/>
              </a:cxn>
              <a:cxn ang="0">
                <a:pos x="connsiteX3" y="connsiteY3"/>
              </a:cxn>
            </a:cxnLst>
            <a:rect l="l" t="t" r="r" b="b"/>
            <a:pathLst>
              <a:path w="5661498" h="2256817">
                <a:moveTo>
                  <a:pt x="5661498" y="2256817"/>
                </a:moveTo>
                <a:lnTo>
                  <a:pt x="2782111" y="1147863"/>
                </a:lnTo>
                <a:lnTo>
                  <a:pt x="0" y="19455"/>
                </a:lnTo>
                <a:lnTo>
                  <a:pt x="9728" y="0"/>
                </a:lnTo>
              </a:path>
            </a:pathLst>
          </a:cu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6" name="Dowolny kształt 5"/>
          <p:cNvSpPr/>
          <p:nvPr/>
        </p:nvSpPr>
        <p:spPr>
          <a:xfrm>
            <a:off x="2255838" y="1395413"/>
            <a:ext cx="7918450" cy="4660900"/>
          </a:xfrm>
          <a:custGeom>
            <a:avLst/>
            <a:gdLst>
              <a:gd name="connsiteX0" fmla="*/ 0 w 7918315"/>
              <a:gd name="connsiteY0" fmla="*/ 1857983 h 4659549"/>
              <a:gd name="connsiteX1" fmla="*/ 0 w 7918315"/>
              <a:gd name="connsiteY1" fmla="*/ 1857983 h 4659549"/>
              <a:gd name="connsiteX2" fmla="*/ 1167319 w 7918315"/>
              <a:gd name="connsiteY2" fmla="*/ 1439694 h 4659549"/>
              <a:gd name="connsiteX3" fmla="*/ 3044758 w 7918315"/>
              <a:gd name="connsiteY3" fmla="*/ 1001949 h 4659549"/>
              <a:gd name="connsiteX4" fmla="*/ 4961107 w 7918315"/>
              <a:gd name="connsiteY4" fmla="*/ 535021 h 4659549"/>
              <a:gd name="connsiteX5" fmla="*/ 6245158 w 7918315"/>
              <a:gd name="connsiteY5" fmla="*/ 116732 h 4659549"/>
              <a:gd name="connsiteX6" fmla="*/ 6682902 w 7918315"/>
              <a:gd name="connsiteY6" fmla="*/ 0 h 4659549"/>
              <a:gd name="connsiteX7" fmla="*/ 6750996 w 7918315"/>
              <a:gd name="connsiteY7" fmla="*/ 107004 h 4659549"/>
              <a:gd name="connsiteX8" fmla="*/ 6381345 w 7918315"/>
              <a:gd name="connsiteY8" fmla="*/ 262647 h 4659549"/>
              <a:gd name="connsiteX9" fmla="*/ 6585626 w 7918315"/>
              <a:gd name="connsiteY9" fmla="*/ 398834 h 4659549"/>
              <a:gd name="connsiteX10" fmla="*/ 6498077 w 7918315"/>
              <a:gd name="connsiteY10" fmla="*/ 525294 h 4659549"/>
              <a:gd name="connsiteX11" fmla="*/ 6060332 w 7918315"/>
              <a:gd name="connsiteY11" fmla="*/ 408562 h 4659549"/>
              <a:gd name="connsiteX12" fmla="*/ 6527260 w 7918315"/>
              <a:gd name="connsiteY12" fmla="*/ 515566 h 4659549"/>
              <a:gd name="connsiteX13" fmla="*/ 6361890 w 7918315"/>
              <a:gd name="connsiteY13" fmla="*/ 1001949 h 4659549"/>
              <a:gd name="connsiteX14" fmla="*/ 6760724 w 7918315"/>
              <a:gd name="connsiteY14" fmla="*/ 1040860 h 4659549"/>
              <a:gd name="connsiteX15" fmla="*/ 7918315 w 7918315"/>
              <a:gd name="connsiteY15" fmla="*/ 1215958 h 4659549"/>
              <a:gd name="connsiteX16" fmla="*/ 7830766 w 7918315"/>
              <a:gd name="connsiteY16" fmla="*/ 1780162 h 4659549"/>
              <a:gd name="connsiteX17" fmla="*/ 7344383 w 7918315"/>
              <a:gd name="connsiteY17" fmla="*/ 2363821 h 4659549"/>
              <a:gd name="connsiteX18" fmla="*/ 6721813 w 7918315"/>
              <a:gd name="connsiteY18" fmla="*/ 3307404 h 4659549"/>
              <a:gd name="connsiteX19" fmla="*/ 5836596 w 7918315"/>
              <a:gd name="connsiteY19" fmla="*/ 4309353 h 4659549"/>
              <a:gd name="connsiteX20" fmla="*/ 5642043 w 7918315"/>
              <a:gd name="connsiteY20" fmla="*/ 4659549 h 4659549"/>
              <a:gd name="connsiteX0" fmla="*/ 0 w 7918315"/>
              <a:gd name="connsiteY0" fmla="*/ 1857983 h 4659549"/>
              <a:gd name="connsiteX1" fmla="*/ 0 w 7918315"/>
              <a:gd name="connsiteY1" fmla="*/ 1857983 h 4659549"/>
              <a:gd name="connsiteX2" fmla="*/ 1167319 w 7918315"/>
              <a:gd name="connsiteY2" fmla="*/ 1439694 h 4659549"/>
              <a:gd name="connsiteX3" fmla="*/ 3044758 w 7918315"/>
              <a:gd name="connsiteY3" fmla="*/ 1001949 h 4659549"/>
              <a:gd name="connsiteX4" fmla="*/ 4961107 w 7918315"/>
              <a:gd name="connsiteY4" fmla="*/ 535021 h 4659549"/>
              <a:gd name="connsiteX5" fmla="*/ 6245158 w 7918315"/>
              <a:gd name="connsiteY5" fmla="*/ 116732 h 4659549"/>
              <a:gd name="connsiteX6" fmla="*/ 6682902 w 7918315"/>
              <a:gd name="connsiteY6" fmla="*/ 0 h 4659549"/>
              <a:gd name="connsiteX7" fmla="*/ 6750996 w 7918315"/>
              <a:gd name="connsiteY7" fmla="*/ 107004 h 4659549"/>
              <a:gd name="connsiteX8" fmla="*/ 6381345 w 7918315"/>
              <a:gd name="connsiteY8" fmla="*/ 262647 h 4659549"/>
              <a:gd name="connsiteX9" fmla="*/ 6585626 w 7918315"/>
              <a:gd name="connsiteY9" fmla="*/ 398834 h 4659549"/>
              <a:gd name="connsiteX10" fmla="*/ 6498077 w 7918315"/>
              <a:gd name="connsiteY10" fmla="*/ 525294 h 4659549"/>
              <a:gd name="connsiteX11" fmla="*/ 6520729 w 7918315"/>
              <a:gd name="connsiteY11" fmla="*/ 523662 h 4659549"/>
              <a:gd name="connsiteX12" fmla="*/ 6527260 w 7918315"/>
              <a:gd name="connsiteY12" fmla="*/ 515566 h 4659549"/>
              <a:gd name="connsiteX13" fmla="*/ 6361890 w 7918315"/>
              <a:gd name="connsiteY13" fmla="*/ 1001949 h 4659549"/>
              <a:gd name="connsiteX14" fmla="*/ 6760724 w 7918315"/>
              <a:gd name="connsiteY14" fmla="*/ 1040860 h 4659549"/>
              <a:gd name="connsiteX15" fmla="*/ 7918315 w 7918315"/>
              <a:gd name="connsiteY15" fmla="*/ 1215958 h 4659549"/>
              <a:gd name="connsiteX16" fmla="*/ 7830766 w 7918315"/>
              <a:gd name="connsiteY16" fmla="*/ 1780162 h 4659549"/>
              <a:gd name="connsiteX17" fmla="*/ 7344383 w 7918315"/>
              <a:gd name="connsiteY17" fmla="*/ 2363821 h 4659549"/>
              <a:gd name="connsiteX18" fmla="*/ 6721813 w 7918315"/>
              <a:gd name="connsiteY18" fmla="*/ 3307404 h 4659549"/>
              <a:gd name="connsiteX19" fmla="*/ 5836596 w 7918315"/>
              <a:gd name="connsiteY19" fmla="*/ 4309353 h 4659549"/>
              <a:gd name="connsiteX20" fmla="*/ 5642043 w 7918315"/>
              <a:gd name="connsiteY20" fmla="*/ 4659549 h 465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918315" h="4659549">
                <a:moveTo>
                  <a:pt x="0" y="1857983"/>
                </a:moveTo>
                <a:lnTo>
                  <a:pt x="0" y="1857983"/>
                </a:lnTo>
                <a:lnTo>
                  <a:pt x="1167319" y="1439694"/>
                </a:lnTo>
                <a:lnTo>
                  <a:pt x="3044758" y="1001949"/>
                </a:lnTo>
                <a:lnTo>
                  <a:pt x="4961107" y="535021"/>
                </a:lnTo>
                <a:lnTo>
                  <a:pt x="6245158" y="116732"/>
                </a:lnTo>
                <a:lnTo>
                  <a:pt x="6682902" y="0"/>
                </a:lnTo>
                <a:lnTo>
                  <a:pt x="6750996" y="107004"/>
                </a:lnTo>
                <a:lnTo>
                  <a:pt x="6381345" y="262647"/>
                </a:lnTo>
                <a:lnTo>
                  <a:pt x="6585626" y="398834"/>
                </a:lnTo>
                <a:lnTo>
                  <a:pt x="6498077" y="525294"/>
                </a:lnTo>
                <a:lnTo>
                  <a:pt x="6520729" y="523662"/>
                </a:lnTo>
                <a:lnTo>
                  <a:pt x="6527260" y="515566"/>
                </a:lnTo>
                <a:lnTo>
                  <a:pt x="6361890" y="1001949"/>
                </a:lnTo>
                <a:lnTo>
                  <a:pt x="6760724" y="1040860"/>
                </a:lnTo>
                <a:lnTo>
                  <a:pt x="7918315" y="1215958"/>
                </a:lnTo>
                <a:lnTo>
                  <a:pt x="7830766" y="1780162"/>
                </a:lnTo>
                <a:lnTo>
                  <a:pt x="7344383" y="2363821"/>
                </a:lnTo>
                <a:lnTo>
                  <a:pt x="6721813" y="3307404"/>
                </a:lnTo>
                <a:lnTo>
                  <a:pt x="5836596" y="4309353"/>
                </a:lnTo>
                <a:lnTo>
                  <a:pt x="5642043" y="4659549"/>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38918" name="pole tekstowe 7"/>
          <p:cNvSpPr txBox="1">
            <a:spLocks noChangeArrowheads="1"/>
          </p:cNvSpPr>
          <p:nvPr/>
        </p:nvSpPr>
        <p:spPr bwMode="auto">
          <a:xfrm rot="1462055">
            <a:off x="3797300" y="4613275"/>
            <a:ext cx="1965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a:solidFill>
                  <a:schemeClr val="bg1"/>
                </a:solidFill>
              </a:rPr>
              <a:t>IV Obwodnica, S7</a:t>
            </a:r>
          </a:p>
        </p:txBody>
      </p:sp>
      <p:sp>
        <p:nvSpPr>
          <p:cNvPr id="38919" name="pole tekstowe 9"/>
          <p:cNvSpPr txBox="1">
            <a:spLocks noChangeArrowheads="1"/>
          </p:cNvSpPr>
          <p:nvPr/>
        </p:nvSpPr>
        <p:spPr bwMode="auto">
          <a:xfrm rot="981561">
            <a:off x="5108575" y="3592513"/>
            <a:ext cx="1541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a:solidFill>
                  <a:schemeClr val="bg1"/>
                </a:solidFill>
              </a:rPr>
              <a:t>ul. Domagały</a:t>
            </a:r>
          </a:p>
        </p:txBody>
      </p:sp>
      <p:sp>
        <p:nvSpPr>
          <p:cNvPr id="38920" name="pole tekstowe 11"/>
          <p:cNvSpPr txBox="1">
            <a:spLocks noChangeArrowheads="1"/>
          </p:cNvSpPr>
          <p:nvPr/>
        </p:nvSpPr>
        <p:spPr bwMode="auto">
          <a:xfrm>
            <a:off x="3086100" y="3124200"/>
            <a:ext cx="1323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a:solidFill>
                  <a:schemeClr val="bg1"/>
                </a:solidFill>
              </a:rPr>
              <a:t>Os. Złocień</a:t>
            </a:r>
          </a:p>
        </p:txBody>
      </p:sp>
      <p:sp>
        <p:nvSpPr>
          <p:cNvPr id="38921" name="pole tekstowe 12"/>
          <p:cNvSpPr txBox="1">
            <a:spLocks noChangeArrowheads="1"/>
          </p:cNvSpPr>
          <p:nvPr/>
        </p:nvSpPr>
        <p:spPr bwMode="auto">
          <a:xfrm rot="-3277358">
            <a:off x="8915401" y="3683000"/>
            <a:ext cx="2081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a:solidFill>
                  <a:schemeClr val="bg1"/>
                </a:solidFill>
              </a:rPr>
              <a:t>ul. Christo Botewa</a:t>
            </a:r>
          </a:p>
        </p:txBody>
      </p:sp>
      <p:sp>
        <p:nvSpPr>
          <p:cNvPr id="38922" name="pole tekstowe 13"/>
          <p:cNvSpPr txBox="1">
            <a:spLocks noChangeArrowheads="1"/>
          </p:cNvSpPr>
          <p:nvPr/>
        </p:nvSpPr>
        <p:spPr bwMode="auto">
          <a:xfrm rot="-3183671">
            <a:off x="8123238" y="5340350"/>
            <a:ext cx="1511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a:solidFill>
                  <a:schemeClr val="bg1"/>
                </a:solidFill>
              </a:rPr>
              <a:t>ul. T. Śliwiaka</a:t>
            </a:r>
          </a:p>
        </p:txBody>
      </p:sp>
      <p:sp>
        <p:nvSpPr>
          <p:cNvPr id="11" name="pole tekstowe 2"/>
          <p:cNvSpPr txBox="1">
            <a:spLocks noChangeArrowheads="1"/>
          </p:cNvSpPr>
          <p:nvPr/>
        </p:nvSpPr>
        <p:spPr bwMode="auto">
          <a:xfrm>
            <a:off x="1814512" y="1323742"/>
            <a:ext cx="2543175" cy="307975"/>
          </a:xfrm>
          <a:prstGeom prst="rect">
            <a:avLst/>
          </a:prstGeom>
          <a:solidFill>
            <a:schemeClr val="bg1"/>
          </a:solidFill>
          <a:ln>
            <a:noFill/>
          </a:ln>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defRPr/>
            </a:pPr>
            <a:r>
              <a:rPr lang="pl-PL" altLang="pl-PL" sz="1400" b="1" dirty="0">
                <a:solidFill>
                  <a:schemeClr val="tx1"/>
                </a:solidFill>
                <a:effectLst>
                  <a:outerShdw blurRad="38100" dist="38100" dir="2700000" algn="tl">
                    <a:srgbClr val="000000">
                      <a:alpha val="43137"/>
                    </a:srgbClr>
                  </a:outerShdw>
                </a:effectLst>
                <a:latin typeface="Lato Hairline" panose="020F0202020204030203" pitchFamily="34" charset="-18"/>
              </a:rPr>
              <a:t>SYNTEZA UWARUNKOWAŃ</a:t>
            </a:r>
          </a:p>
        </p:txBody>
      </p:sp>
    </p:spTree>
    <p:extLst>
      <p:ext uri="{BB962C8B-B14F-4D97-AF65-F5344CB8AC3E}">
        <p14:creationId xmlns:p14="http://schemas.microsoft.com/office/powerpoint/2010/main" val="285250510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Obraz 3"/>
          <p:cNvPicPr>
            <a:picLocks noChangeAspect="1"/>
          </p:cNvPicPr>
          <p:nvPr/>
        </p:nvPicPr>
        <p:blipFill>
          <a:blip r:embed="rId3">
            <a:extLst>
              <a:ext uri="{28A0092B-C50C-407E-A947-70E740481C1C}">
                <a14:useLocalDpi xmlns:a14="http://schemas.microsoft.com/office/drawing/2010/main" val="0"/>
              </a:ext>
            </a:extLst>
          </a:blip>
          <a:srcRect l="19244" t="10547" b="6882"/>
          <a:stretch>
            <a:fillRect/>
          </a:stretch>
        </p:blipFill>
        <p:spPr bwMode="auto">
          <a:xfrm>
            <a:off x="471488" y="157163"/>
            <a:ext cx="11377612" cy="654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pole tekstowe 1"/>
          <p:cNvSpPr txBox="1">
            <a:spLocks noChangeArrowheads="1"/>
          </p:cNvSpPr>
          <p:nvPr/>
        </p:nvSpPr>
        <p:spPr bwMode="auto">
          <a:xfrm>
            <a:off x="584200" y="2570163"/>
            <a:ext cx="111918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600" b="1">
                <a:solidFill>
                  <a:schemeClr val="tx1"/>
                </a:solidFill>
                <a:latin typeface="Lato Hairline" pitchFamily="34" charset="-18"/>
              </a:rPr>
              <a:t>BALICE</a:t>
            </a:r>
          </a:p>
        </p:txBody>
      </p:sp>
      <p:sp>
        <p:nvSpPr>
          <p:cNvPr id="11268" name="pole tekstowe 2"/>
          <p:cNvSpPr txBox="1">
            <a:spLocks noChangeArrowheads="1"/>
          </p:cNvSpPr>
          <p:nvPr/>
        </p:nvSpPr>
        <p:spPr bwMode="auto">
          <a:xfrm>
            <a:off x="1014413" y="1230313"/>
            <a:ext cx="13287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600" b="1">
                <a:solidFill>
                  <a:schemeClr val="tx1"/>
                </a:solidFill>
                <a:latin typeface="Lato Hairline" pitchFamily="34" charset="-18"/>
              </a:rPr>
              <a:t>KATOWICE</a:t>
            </a:r>
          </a:p>
        </p:txBody>
      </p:sp>
      <p:sp>
        <p:nvSpPr>
          <p:cNvPr id="11269" name="pole tekstowe 4"/>
          <p:cNvSpPr txBox="1">
            <a:spLocks noChangeArrowheads="1"/>
          </p:cNvSpPr>
          <p:nvPr/>
        </p:nvSpPr>
        <p:spPr bwMode="auto">
          <a:xfrm>
            <a:off x="10036175" y="4064000"/>
            <a:ext cx="12763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600" b="1">
                <a:solidFill>
                  <a:schemeClr val="tx1"/>
                </a:solidFill>
                <a:latin typeface="Lato Hairline" pitchFamily="34" charset="-18"/>
              </a:rPr>
              <a:t>PODŁĘŻE</a:t>
            </a:r>
          </a:p>
        </p:txBody>
      </p:sp>
      <p:sp>
        <p:nvSpPr>
          <p:cNvPr id="11270" name="pole tekstowe 5"/>
          <p:cNvSpPr txBox="1">
            <a:spLocks noChangeArrowheads="1"/>
          </p:cNvSpPr>
          <p:nvPr/>
        </p:nvSpPr>
        <p:spPr bwMode="auto">
          <a:xfrm>
            <a:off x="7154863" y="5767388"/>
            <a:ext cx="16240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600" b="1">
                <a:solidFill>
                  <a:schemeClr val="tx1"/>
                </a:solidFill>
                <a:latin typeface="Lato Hairline" pitchFamily="34" charset="-18"/>
              </a:rPr>
              <a:t>WIELICZKA</a:t>
            </a:r>
          </a:p>
        </p:txBody>
      </p:sp>
      <p:sp>
        <p:nvSpPr>
          <p:cNvPr id="11271" name="pole tekstowe 6"/>
          <p:cNvSpPr txBox="1">
            <a:spLocks noChangeArrowheads="1"/>
          </p:cNvSpPr>
          <p:nvPr/>
        </p:nvSpPr>
        <p:spPr bwMode="auto">
          <a:xfrm>
            <a:off x="8667750" y="4543425"/>
            <a:ext cx="1368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600" b="1">
                <a:solidFill>
                  <a:schemeClr val="tx1"/>
                </a:solidFill>
                <a:latin typeface="Lato Hairline" pitchFamily="34" charset="-18"/>
              </a:rPr>
              <a:t>PRZEMYŚL</a:t>
            </a:r>
          </a:p>
        </p:txBody>
      </p:sp>
      <p:sp>
        <p:nvSpPr>
          <p:cNvPr id="11272" name="pole tekstowe 7"/>
          <p:cNvSpPr txBox="1">
            <a:spLocks noChangeArrowheads="1"/>
          </p:cNvSpPr>
          <p:nvPr/>
        </p:nvSpPr>
        <p:spPr bwMode="auto">
          <a:xfrm>
            <a:off x="1019175" y="6176963"/>
            <a:ext cx="13239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600" b="1">
                <a:solidFill>
                  <a:schemeClr val="tx1"/>
                </a:solidFill>
                <a:latin typeface="Lato Hairline" pitchFamily="34" charset="-18"/>
              </a:rPr>
              <a:t>ZAKOPANE</a:t>
            </a:r>
          </a:p>
        </p:txBody>
      </p:sp>
      <p:sp>
        <p:nvSpPr>
          <p:cNvPr id="11273" name="pole tekstowe 8"/>
          <p:cNvSpPr txBox="1">
            <a:spLocks noChangeArrowheads="1"/>
          </p:cNvSpPr>
          <p:nvPr/>
        </p:nvSpPr>
        <p:spPr bwMode="auto">
          <a:xfrm>
            <a:off x="7883525" y="277813"/>
            <a:ext cx="1527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600" b="1">
                <a:solidFill>
                  <a:schemeClr val="tx1"/>
                </a:solidFill>
                <a:latin typeface="Lato Hairline" pitchFamily="34" charset="-18"/>
              </a:rPr>
              <a:t>WARSZAWA</a:t>
            </a:r>
          </a:p>
        </p:txBody>
      </p:sp>
      <p:sp>
        <p:nvSpPr>
          <p:cNvPr id="10" name="pole tekstowe 9"/>
          <p:cNvSpPr txBox="1"/>
          <p:nvPr/>
        </p:nvSpPr>
        <p:spPr>
          <a:xfrm>
            <a:off x="6929438" y="3889375"/>
            <a:ext cx="977900" cy="554038"/>
          </a:xfrm>
          <a:prstGeom prst="rect">
            <a:avLst/>
          </a:prstGeom>
          <a:noFill/>
        </p:spPr>
        <p:txBody>
          <a:bodyPr>
            <a:spAutoFit/>
          </a:bodyPr>
          <a:lstStyle/>
          <a:p>
            <a:pPr>
              <a:defRPr/>
            </a:pPr>
            <a:r>
              <a:rPr lang="pl-PL" sz="1500" b="1" spc="300" dirty="0">
                <a:latin typeface="Lato Hairline" panose="020F0202020204030203" pitchFamily="34" charset="-18"/>
              </a:rPr>
              <a:t>NOWE</a:t>
            </a:r>
            <a:r>
              <a:rPr lang="pl-PL" sz="1500" b="1" dirty="0">
                <a:latin typeface="Lato Hairline" panose="020F0202020204030203" pitchFamily="34" charset="-18"/>
              </a:rPr>
              <a:t> MIASTO</a:t>
            </a:r>
          </a:p>
        </p:txBody>
      </p:sp>
      <p:sp>
        <p:nvSpPr>
          <p:cNvPr id="18" name="Dowolny kształt: kształt 17"/>
          <p:cNvSpPr/>
          <p:nvPr/>
        </p:nvSpPr>
        <p:spPr>
          <a:xfrm>
            <a:off x="2111375" y="1514475"/>
            <a:ext cx="2816225" cy="1617663"/>
          </a:xfrm>
          <a:custGeom>
            <a:avLst/>
            <a:gdLst>
              <a:gd name="connsiteX0" fmla="*/ 0 w 2663070"/>
              <a:gd name="connsiteY0" fmla="*/ 0 h 1371600"/>
              <a:gd name="connsiteX1" fmla="*/ 366765 w 2663070"/>
              <a:gd name="connsiteY1" fmla="*/ 356716 h 1371600"/>
              <a:gd name="connsiteX2" fmla="*/ 773724 w 2663070"/>
              <a:gd name="connsiteY2" fmla="*/ 507442 h 1371600"/>
              <a:gd name="connsiteX3" fmla="*/ 1210827 w 2663070"/>
              <a:gd name="connsiteY3" fmla="*/ 467248 h 1371600"/>
              <a:gd name="connsiteX4" fmla="*/ 2301073 w 2663070"/>
              <a:gd name="connsiteY4" fmla="*/ 562708 h 1371600"/>
              <a:gd name="connsiteX5" fmla="*/ 2622620 w 2663070"/>
              <a:gd name="connsiteY5" fmla="*/ 914400 h 1371600"/>
              <a:gd name="connsiteX6" fmla="*/ 2647741 w 2663070"/>
              <a:gd name="connsiteY6" fmla="*/ 1371600 h 1371600"/>
              <a:gd name="connsiteX0" fmla="*/ 0 w 2663070"/>
              <a:gd name="connsiteY0" fmla="*/ 0 h 1371600"/>
              <a:gd name="connsiteX1" fmla="*/ 366765 w 2663070"/>
              <a:gd name="connsiteY1" fmla="*/ 356716 h 1371600"/>
              <a:gd name="connsiteX2" fmla="*/ 749405 w 2663070"/>
              <a:gd name="connsiteY2" fmla="*/ 497715 h 1371600"/>
              <a:gd name="connsiteX3" fmla="*/ 1210827 w 2663070"/>
              <a:gd name="connsiteY3" fmla="*/ 467248 h 1371600"/>
              <a:gd name="connsiteX4" fmla="*/ 2301073 w 2663070"/>
              <a:gd name="connsiteY4" fmla="*/ 562708 h 1371600"/>
              <a:gd name="connsiteX5" fmla="*/ 2622620 w 2663070"/>
              <a:gd name="connsiteY5" fmla="*/ 914400 h 1371600"/>
              <a:gd name="connsiteX6" fmla="*/ 2647741 w 2663070"/>
              <a:gd name="connsiteY6" fmla="*/ 1371600 h 1371600"/>
              <a:gd name="connsiteX0" fmla="*/ 0 w 2663070"/>
              <a:gd name="connsiteY0" fmla="*/ 0 h 1371600"/>
              <a:gd name="connsiteX1" fmla="*/ 366765 w 2663070"/>
              <a:gd name="connsiteY1" fmla="*/ 356716 h 1371600"/>
              <a:gd name="connsiteX2" fmla="*/ 749405 w 2663070"/>
              <a:gd name="connsiteY2" fmla="*/ 497715 h 1371600"/>
              <a:gd name="connsiteX3" fmla="*/ 1244874 w 2663070"/>
              <a:gd name="connsiteY3" fmla="*/ 476975 h 1371600"/>
              <a:gd name="connsiteX4" fmla="*/ 2301073 w 2663070"/>
              <a:gd name="connsiteY4" fmla="*/ 562708 h 1371600"/>
              <a:gd name="connsiteX5" fmla="*/ 2622620 w 2663070"/>
              <a:gd name="connsiteY5" fmla="*/ 914400 h 1371600"/>
              <a:gd name="connsiteX6" fmla="*/ 2647741 w 2663070"/>
              <a:gd name="connsiteY6" fmla="*/ 1371600 h 1371600"/>
              <a:gd name="connsiteX0" fmla="*/ 0 w 2665109"/>
              <a:gd name="connsiteY0" fmla="*/ 0 h 1371600"/>
              <a:gd name="connsiteX1" fmla="*/ 366765 w 2665109"/>
              <a:gd name="connsiteY1" fmla="*/ 356716 h 1371600"/>
              <a:gd name="connsiteX2" fmla="*/ 749405 w 2665109"/>
              <a:gd name="connsiteY2" fmla="*/ 497715 h 1371600"/>
              <a:gd name="connsiteX3" fmla="*/ 1244874 w 2665109"/>
              <a:gd name="connsiteY3" fmla="*/ 476975 h 1371600"/>
              <a:gd name="connsiteX4" fmla="*/ 2267026 w 2665109"/>
              <a:gd name="connsiteY4" fmla="*/ 567572 h 1371600"/>
              <a:gd name="connsiteX5" fmla="*/ 2622620 w 2665109"/>
              <a:gd name="connsiteY5" fmla="*/ 914400 h 1371600"/>
              <a:gd name="connsiteX6" fmla="*/ 2647741 w 2665109"/>
              <a:gd name="connsiteY6" fmla="*/ 1371600 h 1371600"/>
              <a:gd name="connsiteX0" fmla="*/ 0 w 2665109"/>
              <a:gd name="connsiteY0" fmla="*/ 0 h 1371600"/>
              <a:gd name="connsiteX1" fmla="*/ 366765 w 2665109"/>
              <a:gd name="connsiteY1" fmla="*/ 356716 h 1371600"/>
              <a:gd name="connsiteX2" fmla="*/ 749405 w 2665109"/>
              <a:gd name="connsiteY2" fmla="*/ 497715 h 1371600"/>
              <a:gd name="connsiteX3" fmla="*/ 1244874 w 2665109"/>
              <a:gd name="connsiteY3" fmla="*/ 476975 h 1371600"/>
              <a:gd name="connsiteX4" fmla="*/ 2267026 w 2665109"/>
              <a:gd name="connsiteY4" fmla="*/ 567572 h 1371600"/>
              <a:gd name="connsiteX5" fmla="*/ 2622620 w 2665109"/>
              <a:gd name="connsiteY5" fmla="*/ 948447 h 1371600"/>
              <a:gd name="connsiteX6" fmla="*/ 2647741 w 2665109"/>
              <a:gd name="connsiteY6" fmla="*/ 1371600 h 1371600"/>
              <a:gd name="connsiteX0" fmla="*/ 0 w 2660093"/>
              <a:gd name="connsiteY0" fmla="*/ 0 h 1371600"/>
              <a:gd name="connsiteX1" fmla="*/ 366765 w 2660093"/>
              <a:gd name="connsiteY1" fmla="*/ 356716 h 1371600"/>
              <a:gd name="connsiteX2" fmla="*/ 749405 w 2660093"/>
              <a:gd name="connsiteY2" fmla="*/ 497715 h 1371600"/>
              <a:gd name="connsiteX3" fmla="*/ 1244874 w 2660093"/>
              <a:gd name="connsiteY3" fmla="*/ 476975 h 1371600"/>
              <a:gd name="connsiteX4" fmla="*/ 2267026 w 2660093"/>
              <a:gd name="connsiteY4" fmla="*/ 567572 h 1371600"/>
              <a:gd name="connsiteX5" fmla="*/ 2622620 w 2660093"/>
              <a:gd name="connsiteY5" fmla="*/ 948447 h 1371600"/>
              <a:gd name="connsiteX6" fmla="*/ 2647741 w 2660093"/>
              <a:gd name="connsiteY6" fmla="*/ 1371600 h 1371600"/>
              <a:gd name="connsiteX0" fmla="*/ 0 w 2660093"/>
              <a:gd name="connsiteY0" fmla="*/ 0 h 1371600"/>
              <a:gd name="connsiteX1" fmla="*/ 366765 w 2660093"/>
              <a:gd name="connsiteY1" fmla="*/ 356716 h 1371600"/>
              <a:gd name="connsiteX2" fmla="*/ 749405 w 2660093"/>
              <a:gd name="connsiteY2" fmla="*/ 497715 h 1371600"/>
              <a:gd name="connsiteX3" fmla="*/ 1171916 w 2660093"/>
              <a:gd name="connsiteY3" fmla="*/ 496430 h 1371600"/>
              <a:gd name="connsiteX4" fmla="*/ 2267026 w 2660093"/>
              <a:gd name="connsiteY4" fmla="*/ 567572 h 1371600"/>
              <a:gd name="connsiteX5" fmla="*/ 2622620 w 2660093"/>
              <a:gd name="connsiteY5" fmla="*/ 948447 h 1371600"/>
              <a:gd name="connsiteX6" fmla="*/ 2647741 w 2660093"/>
              <a:gd name="connsiteY6" fmla="*/ 1371600 h 1371600"/>
              <a:gd name="connsiteX0" fmla="*/ 0 w 2660093"/>
              <a:gd name="connsiteY0" fmla="*/ 0 h 1371600"/>
              <a:gd name="connsiteX1" fmla="*/ 366765 w 2660093"/>
              <a:gd name="connsiteY1" fmla="*/ 356716 h 1371600"/>
              <a:gd name="connsiteX2" fmla="*/ 749405 w 2660093"/>
              <a:gd name="connsiteY2" fmla="*/ 497715 h 1371600"/>
              <a:gd name="connsiteX3" fmla="*/ 1171916 w 2660093"/>
              <a:gd name="connsiteY3" fmla="*/ 496430 h 1371600"/>
              <a:gd name="connsiteX4" fmla="*/ 2267026 w 2660093"/>
              <a:gd name="connsiteY4" fmla="*/ 567572 h 1371600"/>
              <a:gd name="connsiteX5" fmla="*/ 2622620 w 2660093"/>
              <a:gd name="connsiteY5" fmla="*/ 948447 h 1371600"/>
              <a:gd name="connsiteX6" fmla="*/ 2647741 w 2660093"/>
              <a:gd name="connsiteY6" fmla="*/ 1371600 h 1371600"/>
              <a:gd name="connsiteX0" fmla="*/ 0 w 2660093"/>
              <a:gd name="connsiteY0" fmla="*/ 0 h 1371600"/>
              <a:gd name="connsiteX1" fmla="*/ 366765 w 2660093"/>
              <a:gd name="connsiteY1" fmla="*/ 356716 h 1371600"/>
              <a:gd name="connsiteX2" fmla="*/ 710495 w 2660093"/>
              <a:gd name="connsiteY2" fmla="*/ 492851 h 1371600"/>
              <a:gd name="connsiteX3" fmla="*/ 1171916 w 2660093"/>
              <a:gd name="connsiteY3" fmla="*/ 496430 h 1371600"/>
              <a:gd name="connsiteX4" fmla="*/ 2267026 w 2660093"/>
              <a:gd name="connsiteY4" fmla="*/ 567572 h 1371600"/>
              <a:gd name="connsiteX5" fmla="*/ 2622620 w 2660093"/>
              <a:gd name="connsiteY5" fmla="*/ 948447 h 1371600"/>
              <a:gd name="connsiteX6" fmla="*/ 2647741 w 2660093"/>
              <a:gd name="connsiteY6" fmla="*/ 1371600 h 1371600"/>
              <a:gd name="connsiteX0" fmla="*/ 0 w 2655292"/>
              <a:gd name="connsiteY0" fmla="*/ 0 h 1400593"/>
              <a:gd name="connsiteX1" fmla="*/ 361964 w 2655292"/>
              <a:gd name="connsiteY1" fmla="*/ 385709 h 1400593"/>
              <a:gd name="connsiteX2" fmla="*/ 705694 w 2655292"/>
              <a:gd name="connsiteY2" fmla="*/ 521844 h 1400593"/>
              <a:gd name="connsiteX3" fmla="*/ 1167115 w 2655292"/>
              <a:gd name="connsiteY3" fmla="*/ 525423 h 1400593"/>
              <a:gd name="connsiteX4" fmla="*/ 2262225 w 2655292"/>
              <a:gd name="connsiteY4" fmla="*/ 596565 h 1400593"/>
              <a:gd name="connsiteX5" fmla="*/ 2617819 w 2655292"/>
              <a:gd name="connsiteY5" fmla="*/ 977440 h 1400593"/>
              <a:gd name="connsiteX6" fmla="*/ 2642940 w 2655292"/>
              <a:gd name="connsiteY6" fmla="*/ 1400593 h 1400593"/>
              <a:gd name="connsiteX0" fmla="*/ 0 w 2669696"/>
              <a:gd name="connsiteY0" fmla="*/ 0 h 1419923"/>
              <a:gd name="connsiteX1" fmla="*/ 376368 w 2669696"/>
              <a:gd name="connsiteY1" fmla="*/ 405039 h 1419923"/>
              <a:gd name="connsiteX2" fmla="*/ 720098 w 2669696"/>
              <a:gd name="connsiteY2" fmla="*/ 541174 h 1419923"/>
              <a:gd name="connsiteX3" fmla="*/ 1181519 w 2669696"/>
              <a:gd name="connsiteY3" fmla="*/ 544753 h 1419923"/>
              <a:gd name="connsiteX4" fmla="*/ 2276629 w 2669696"/>
              <a:gd name="connsiteY4" fmla="*/ 615895 h 1419923"/>
              <a:gd name="connsiteX5" fmla="*/ 2632223 w 2669696"/>
              <a:gd name="connsiteY5" fmla="*/ 996770 h 1419923"/>
              <a:gd name="connsiteX6" fmla="*/ 2657344 w 2669696"/>
              <a:gd name="connsiteY6" fmla="*/ 1419923 h 1419923"/>
              <a:gd name="connsiteX0" fmla="*/ 0 w 2678113"/>
              <a:gd name="connsiteY0" fmla="*/ 0 h 1505628"/>
              <a:gd name="connsiteX1" fmla="*/ 376368 w 2678113"/>
              <a:gd name="connsiteY1" fmla="*/ 405039 h 1505628"/>
              <a:gd name="connsiteX2" fmla="*/ 720098 w 2678113"/>
              <a:gd name="connsiteY2" fmla="*/ 541174 h 1505628"/>
              <a:gd name="connsiteX3" fmla="*/ 1181519 w 2678113"/>
              <a:gd name="connsiteY3" fmla="*/ 544753 h 1505628"/>
              <a:gd name="connsiteX4" fmla="*/ 2276629 w 2678113"/>
              <a:gd name="connsiteY4" fmla="*/ 615895 h 1505628"/>
              <a:gd name="connsiteX5" fmla="*/ 2632223 w 2678113"/>
              <a:gd name="connsiteY5" fmla="*/ 996770 h 1505628"/>
              <a:gd name="connsiteX6" fmla="*/ 2663021 w 2678113"/>
              <a:gd name="connsiteY6" fmla="*/ 1505628 h 1505628"/>
              <a:gd name="connsiteX0" fmla="*/ 0 w 2678113"/>
              <a:gd name="connsiteY0" fmla="*/ 0 h 1534196"/>
              <a:gd name="connsiteX1" fmla="*/ 376368 w 2678113"/>
              <a:gd name="connsiteY1" fmla="*/ 405039 h 1534196"/>
              <a:gd name="connsiteX2" fmla="*/ 720098 w 2678113"/>
              <a:gd name="connsiteY2" fmla="*/ 541174 h 1534196"/>
              <a:gd name="connsiteX3" fmla="*/ 1181519 w 2678113"/>
              <a:gd name="connsiteY3" fmla="*/ 544753 h 1534196"/>
              <a:gd name="connsiteX4" fmla="*/ 2276629 w 2678113"/>
              <a:gd name="connsiteY4" fmla="*/ 615895 h 1534196"/>
              <a:gd name="connsiteX5" fmla="*/ 2632223 w 2678113"/>
              <a:gd name="connsiteY5" fmla="*/ 996770 h 1534196"/>
              <a:gd name="connsiteX6" fmla="*/ 2663021 w 2678113"/>
              <a:gd name="connsiteY6" fmla="*/ 1534196 h 1534196"/>
              <a:gd name="connsiteX0" fmla="*/ 0 w 2675453"/>
              <a:gd name="connsiteY0" fmla="*/ 0 h 1547490"/>
              <a:gd name="connsiteX1" fmla="*/ 376368 w 2675453"/>
              <a:gd name="connsiteY1" fmla="*/ 405039 h 1547490"/>
              <a:gd name="connsiteX2" fmla="*/ 720098 w 2675453"/>
              <a:gd name="connsiteY2" fmla="*/ 541174 h 1547490"/>
              <a:gd name="connsiteX3" fmla="*/ 1181519 w 2675453"/>
              <a:gd name="connsiteY3" fmla="*/ 544753 h 1547490"/>
              <a:gd name="connsiteX4" fmla="*/ 2276629 w 2675453"/>
              <a:gd name="connsiteY4" fmla="*/ 615895 h 1547490"/>
              <a:gd name="connsiteX5" fmla="*/ 2632223 w 2675453"/>
              <a:gd name="connsiteY5" fmla="*/ 996770 h 1547490"/>
              <a:gd name="connsiteX6" fmla="*/ 2658619 w 2675453"/>
              <a:gd name="connsiteY6" fmla="*/ 1547490 h 1547490"/>
              <a:gd name="connsiteX0" fmla="*/ 0 w 2675453"/>
              <a:gd name="connsiteY0" fmla="*/ 0 h 1580646"/>
              <a:gd name="connsiteX1" fmla="*/ 376368 w 2675453"/>
              <a:gd name="connsiteY1" fmla="*/ 405039 h 1580646"/>
              <a:gd name="connsiteX2" fmla="*/ 720098 w 2675453"/>
              <a:gd name="connsiteY2" fmla="*/ 541174 h 1580646"/>
              <a:gd name="connsiteX3" fmla="*/ 1181519 w 2675453"/>
              <a:gd name="connsiteY3" fmla="*/ 544753 h 1580646"/>
              <a:gd name="connsiteX4" fmla="*/ 2276629 w 2675453"/>
              <a:gd name="connsiteY4" fmla="*/ 615895 h 1580646"/>
              <a:gd name="connsiteX5" fmla="*/ 2632223 w 2675453"/>
              <a:gd name="connsiteY5" fmla="*/ 996770 h 1580646"/>
              <a:gd name="connsiteX6" fmla="*/ 2658619 w 2675453"/>
              <a:gd name="connsiteY6" fmla="*/ 1580646 h 1580646"/>
              <a:gd name="connsiteX0" fmla="*/ 0 w 2683263"/>
              <a:gd name="connsiteY0" fmla="*/ 0 h 1587277"/>
              <a:gd name="connsiteX1" fmla="*/ 376368 w 2683263"/>
              <a:gd name="connsiteY1" fmla="*/ 405039 h 1587277"/>
              <a:gd name="connsiteX2" fmla="*/ 720098 w 2683263"/>
              <a:gd name="connsiteY2" fmla="*/ 541174 h 1587277"/>
              <a:gd name="connsiteX3" fmla="*/ 1181519 w 2683263"/>
              <a:gd name="connsiteY3" fmla="*/ 544753 h 1587277"/>
              <a:gd name="connsiteX4" fmla="*/ 2276629 w 2683263"/>
              <a:gd name="connsiteY4" fmla="*/ 615895 h 1587277"/>
              <a:gd name="connsiteX5" fmla="*/ 2632223 w 2683263"/>
              <a:gd name="connsiteY5" fmla="*/ 996770 h 1587277"/>
              <a:gd name="connsiteX6" fmla="*/ 2671796 w 2683263"/>
              <a:gd name="connsiteY6" fmla="*/ 1587277 h 1587277"/>
              <a:gd name="connsiteX0" fmla="*/ 0 w 2677240"/>
              <a:gd name="connsiteY0" fmla="*/ 0 h 1587277"/>
              <a:gd name="connsiteX1" fmla="*/ 376368 w 2677240"/>
              <a:gd name="connsiteY1" fmla="*/ 405039 h 1587277"/>
              <a:gd name="connsiteX2" fmla="*/ 720098 w 2677240"/>
              <a:gd name="connsiteY2" fmla="*/ 541174 h 1587277"/>
              <a:gd name="connsiteX3" fmla="*/ 1181519 w 2677240"/>
              <a:gd name="connsiteY3" fmla="*/ 544753 h 1587277"/>
              <a:gd name="connsiteX4" fmla="*/ 2276629 w 2677240"/>
              <a:gd name="connsiteY4" fmla="*/ 615895 h 1587277"/>
              <a:gd name="connsiteX5" fmla="*/ 2632223 w 2677240"/>
              <a:gd name="connsiteY5" fmla="*/ 996770 h 1587277"/>
              <a:gd name="connsiteX6" fmla="*/ 2661913 w 2677240"/>
              <a:gd name="connsiteY6" fmla="*/ 1587277 h 1587277"/>
              <a:gd name="connsiteX0" fmla="*/ 0 w 2762888"/>
              <a:gd name="connsiteY0" fmla="*/ 0 h 1587277"/>
              <a:gd name="connsiteX1" fmla="*/ 462016 w 2762888"/>
              <a:gd name="connsiteY1" fmla="*/ 405039 h 1587277"/>
              <a:gd name="connsiteX2" fmla="*/ 805746 w 2762888"/>
              <a:gd name="connsiteY2" fmla="*/ 541174 h 1587277"/>
              <a:gd name="connsiteX3" fmla="*/ 1267167 w 2762888"/>
              <a:gd name="connsiteY3" fmla="*/ 544753 h 1587277"/>
              <a:gd name="connsiteX4" fmla="*/ 2362277 w 2762888"/>
              <a:gd name="connsiteY4" fmla="*/ 615895 h 1587277"/>
              <a:gd name="connsiteX5" fmla="*/ 2717871 w 2762888"/>
              <a:gd name="connsiteY5" fmla="*/ 996770 h 1587277"/>
              <a:gd name="connsiteX6" fmla="*/ 2747561 w 2762888"/>
              <a:gd name="connsiteY6" fmla="*/ 1587277 h 1587277"/>
              <a:gd name="connsiteX0" fmla="*/ 0 w 2779359"/>
              <a:gd name="connsiteY0" fmla="*/ 0 h 1607170"/>
              <a:gd name="connsiteX1" fmla="*/ 478487 w 2779359"/>
              <a:gd name="connsiteY1" fmla="*/ 424932 h 1607170"/>
              <a:gd name="connsiteX2" fmla="*/ 822217 w 2779359"/>
              <a:gd name="connsiteY2" fmla="*/ 561067 h 1607170"/>
              <a:gd name="connsiteX3" fmla="*/ 1283638 w 2779359"/>
              <a:gd name="connsiteY3" fmla="*/ 564646 h 1607170"/>
              <a:gd name="connsiteX4" fmla="*/ 2378748 w 2779359"/>
              <a:gd name="connsiteY4" fmla="*/ 635788 h 1607170"/>
              <a:gd name="connsiteX5" fmla="*/ 2734342 w 2779359"/>
              <a:gd name="connsiteY5" fmla="*/ 1016663 h 1607170"/>
              <a:gd name="connsiteX6" fmla="*/ 2764032 w 2779359"/>
              <a:gd name="connsiteY6" fmla="*/ 1607170 h 1607170"/>
              <a:gd name="connsiteX0" fmla="*/ 0 w 2779359"/>
              <a:gd name="connsiteY0" fmla="*/ 0 h 1607170"/>
              <a:gd name="connsiteX1" fmla="*/ 478487 w 2779359"/>
              <a:gd name="connsiteY1" fmla="*/ 424932 h 1607170"/>
              <a:gd name="connsiteX2" fmla="*/ 861748 w 2779359"/>
              <a:gd name="connsiteY2" fmla="*/ 557752 h 1607170"/>
              <a:gd name="connsiteX3" fmla="*/ 1283638 w 2779359"/>
              <a:gd name="connsiteY3" fmla="*/ 564646 h 1607170"/>
              <a:gd name="connsiteX4" fmla="*/ 2378748 w 2779359"/>
              <a:gd name="connsiteY4" fmla="*/ 635788 h 1607170"/>
              <a:gd name="connsiteX5" fmla="*/ 2734342 w 2779359"/>
              <a:gd name="connsiteY5" fmla="*/ 1016663 h 1607170"/>
              <a:gd name="connsiteX6" fmla="*/ 2764032 w 2779359"/>
              <a:gd name="connsiteY6" fmla="*/ 1607170 h 1607170"/>
              <a:gd name="connsiteX0" fmla="*/ 0 w 2779359"/>
              <a:gd name="connsiteY0" fmla="*/ 0 h 1607170"/>
              <a:gd name="connsiteX1" fmla="*/ 478487 w 2779359"/>
              <a:gd name="connsiteY1" fmla="*/ 424932 h 1607170"/>
              <a:gd name="connsiteX2" fmla="*/ 861748 w 2779359"/>
              <a:gd name="connsiteY2" fmla="*/ 557752 h 1607170"/>
              <a:gd name="connsiteX3" fmla="*/ 1290226 w 2779359"/>
              <a:gd name="connsiteY3" fmla="*/ 558015 h 1607170"/>
              <a:gd name="connsiteX4" fmla="*/ 2378748 w 2779359"/>
              <a:gd name="connsiteY4" fmla="*/ 635788 h 1607170"/>
              <a:gd name="connsiteX5" fmla="*/ 2734342 w 2779359"/>
              <a:gd name="connsiteY5" fmla="*/ 1016663 h 1607170"/>
              <a:gd name="connsiteX6" fmla="*/ 2764032 w 2779359"/>
              <a:gd name="connsiteY6" fmla="*/ 1607170 h 160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79359" h="1607170">
                <a:moveTo>
                  <a:pt x="0" y="0"/>
                </a:moveTo>
                <a:cubicBezTo>
                  <a:pt x="118905" y="136071"/>
                  <a:pt x="334862" y="331973"/>
                  <a:pt x="478487" y="424932"/>
                </a:cubicBezTo>
                <a:cubicBezTo>
                  <a:pt x="622112" y="517891"/>
                  <a:pt x="726458" y="535572"/>
                  <a:pt x="861748" y="557752"/>
                </a:cubicBezTo>
                <a:cubicBezTo>
                  <a:pt x="997038" y="579932"/>
                  <a:pt x="1037393" y="545009"/>
                  <a:pt x="1290226" y="558015"/>
                </a:cubicBezTo>
                <a:cubicBezTo>
                  <a:pt x="1543059" y="571021"/>
                  <a:pt x="2138062" y="559347"/>
                  <a:pt x="2378748" y="635788"/>
                </a:cubicBezTo>
                <a:cubicBezTo>
                  <a:pt x="2619434" y="712229"/>
                  <a:pt x="2670677" y="861397"/>
                  <a:pt x="2734342" y="1016663"/>
                </a:cubicBezTo>
                <a:cubicBezTo>
                  <a:pt x="2798007" y="1171929"/>
                  <a:pt x="2780360" y="1445977"/>
                  <a:pt x="2764032" y="1607170"/>
                </a:cubicBezTo>
              </a:path>
            </a:pathLst>
          </a:custGeom>
          <a:noFill/>
          <a:ln w="57150">
            <a:solidFill>
              <a:srgbClr val="7030A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dirty="0"/>
          </a:p>
        </p:txBody>
      </p:sp>
      <p:sp>
        <p:nvSpPr>
          <p:cNvPr id="38" name="Dowolny kształt: kształt 37"/>
          <p:cNvSpPr/>
          <p:nvPr/>
        </p:nvSpPr>
        <p:spPr>
          <a:xfrm>
            <a:off x="4870450" y="552450"/>
            <a:ext cx="3116263" cy="2243138"/>
          </a:xfrm>
          <a:custGeom>
            <a:avLst/>
            <a:gdLst>
              <a:gd name="connsiteX0" fmla="*/ 33688 w 2976305"/>
              <a:gd name="connsiteY0" fmla="*/ 2003898 h 2003898"/>
              <a:gd name="connsiteX1" fmla="*/ 14232 w 2976305"/>
              <a:gd name="connsiteY1" fmla="*/ 1624519 h 2003898"/>
              <a:gd name="connsiteX2" fmla="*/ 218513 w 2976305"/>
              <a:gd name="connsiteY2" fmla="*/ 1201366 h 2003898"/>
              <a:gd name="connsiteX3" fmla="*/ 1152369 w 2976305"/>
              <a:gd name="connsiteY3" fmla="*/ 549613 h 2003898"/>
              <a:gd name="connsiteX4" fmla="*/ 1804122 w 2976305"/>
              <a:gd name="connsiteY4" fmla="*/ 515566 h 2003898"/>
              <a:gd name="connsiteX5" fmla="*/ 2976305 w 2976305"/>
              <a:gd name="connsiteY5" fmla="*/ 0 h 2003898"/>
              <a:gd name="connsiteX6" fmla="*/ 2976305 w 2976305"/>
              <a:gd name="connsiteY6" fmla="*/ 0 h 2003898"/>
              <a:gd name="connsiteX0" fmla="*/ 11940 w 3004615"/>
              <a:gd name="connsiteY0" fmla="*/ 1963852 h 1963852"/>
              <a:gd name="connsiteX1" fmla="*/ 42542 w 3004615"/>
              <a:gd name="connsiteY1" fmla="*/ 1624519 h 1963852"/>
              <a:gd name="connsiteX2" fmla="*/ 246823 w 3004615"/>
              <a:gd name="connsiteY2" fmla="*/ 1201366 h 1963852"/>
              <a:gd name="connsiteX3" fmla="*/ 1180679 w 3004615"/>
              <a:gd name="connsiteY3" fmla="*/ 549613 h 1963852"/>
              <a:gd name="connsiteX4" fmla="*/ 1832432 w 3004615"/>
              <a:gd name="connsiteY4" fmla="*/ 515566 h 1963852"/>
              <a:gd name="connsiteX5" fmla="*/ 3004615 w 3004615"/>
              <a:gd name="connsiteY5" fmla="*/ 0 h 1963852"/>
              <a:gd name="connsiteX6" fmla="*/ 3004615 w 3004615"/>
              <a:gd name="connsiteY6" fmla="*/ 0 h 1963852"/>
              <a:gd name="connsiteX0" fmla="*/ 17426 w 3010101"/>
              <a:gd name="connsiteY0" fmla="*/ 1963852 h 1963852"/>
              <a:gd name="connsiteX1" fmla="*/ 31342 w 3010101"/>
              <a:gd name="connsiteY1" fmla="*/ 1577798 h 1963852"/>
              <a:gd name="connsiteX2" fmla="*/ 252309 w 3010101"/>
              <a:gd name="connsiteY2" fmla="*/ 1201366 h 1963852"/>
              <a:gd name="connsiteX3" fmla="*/ 1186165 w 3010101"/>
              <a:gd name="connsiteY3" fmla="*/ 549613 h 1963852"/>
              <a:gd name="connsiteX4" fmla="*/ 1837918 w 3010101"/>
              <a:gd name="connsiteY4" fmla="*/ 515566 h 1963852"/>
              <a:gd name="connsiteX5" fmla="*/ 3010101 w 3010101"/>
              <a:gd name="connsiteY5" fmla="*/ 0 h 1963852"/>
              <a:gd name="connsiteX6" fmla="*/ 3010101 w 3010101"/>
              <a:gd name="connsiteY6" fmla="*/ 0 h 1963852"/>
              <a:gd name="connsiteX0" fmla="*/ 22152 w 3014827"/>
              <a:gd name="connsiteY0" fmla="*/ 1963852 h 1963852"/>
              <a:gd name="connsiteX1" fmla="*/ 36068 w 3014827"/>
              <a:gd name="connsiteY1" fmla="*/ 1577798 h 1963852"/>
              <a:gd name="connsiteX2" fmla="*/ 257035 w 3014827"/>
              <a:gd name="connsiteY2" fmla="*/ 1201366 h 1963852"/>
              <a:gd name="connsiteX3" fmla="*/ 1190891 w 3014827"/>
              <a:gd name="connsiteY3" fmla="*/ 549613 h 1963852"/>
              <a:gd name="connsiteX4" fmla="*/ 1842644 w 3014827"/>
              <a:gd name="connsiteY4" fmla="*/ 515566 h 1963852"/>
              <a:gd name="connsiteX5" fmla="*/ 3014827 w 3014827"/>
              <a:gd name="connsiteY5" fmla="*/ 0 h 1963852"/>
              <a:gd name="connsiteX6" fmla="*/ 3014827 w 3014827"/>
              <a:gd name="connsiteY6" fmla="*/ 0 h 1963852"/>
              <a:gd name="connsiteX0" fmla="*/ 16388 w 3009063"/>
              <a:gd name="connsiteY0" fmla="*/ 1963852 h 1963852"/>
              <a:gd name="connsiteX1" fmla="*/ 43653 w 3009063"/>
              <a:gd name="connsiteY1" fmla="*/ 1491030 h 1963852"/>
              <a:gd name="connsiteX2" fmla="*/ 251271 w 3009063"/>
              <a:gd name="connsiteY2" fmla="*/ 1201366 h 1963852"/>
              <a:gd name="connsiteX3" fmla="*/ 1185127 w 3009063"/>
              <a:gd name="connsiteY3" fmla="*/ 549613 h 1963852"/>
              <a:gd name="connsiteX4" fmla="*/ 1836880 w 3009063"/>
              <a:gd name="connsiteY4" fmla="*/ 515566 h 1963852"/>
              <a:gd name="connsiteX5" fmla="*/ 3009063 w 3009063"/>
              <a:gd name="connsiteY5" fmla="*/ 0 h 1963852"/>
              <a:gd name="connsiteX6" fmla="*/ 3009063 w 3009063"/>
              <a:gd name="connsiteY6" fmla="*/ 0 h 1963852"/>
              <a:gd name="connsiteX0" fmla="*/ 10700 w 3003375"/>
              <a:gd name="connsiteY0" fmla="*/ 1963852 h 1963852"/>
              <a:gd name="connsiteX1" fmla="*/ 37965 w 3003375"/>
              <a:gd name="connsiteY1" fmla="*/ 1491030 h 1963852"/>
              <a:gd name="connsiteX2" fmla="*/ 245583 w 3003375"/>
              <a:gd name="connsiteY2" fmla="*/ 1201366 h 1963852"/>
              <a:gd name="connsiteX3" fmla="*/ 1179439 w 3003375"/>
              <a:gd name="connsiteY3" fmla="*/ 549613 h 1963852"/>
              <a:gd name="connsiteX4" fmla="*/ 1831192 w 3003375"/>
              <a:gd name="connsiteY4" fmla="*/ 515566 h 1963852"/>
              <a:gd name="connsiteX5" fmla="*/ 3003375 w 3003375"/>
              <a:gd name="connsiteY5" fmla="*/ 0 h 1963852"/>
              <a:gd name="connsiteX6" fmla="*/ 3003375 w 3003375"/>
              <a:gd name="connsiteY6" fmla="*/ 0 h 1963852"/>
              <a:gd name="connsiteX0" fmla="*/ 16387 w 3009062"/>
              <a:gd name="connsiteY0" fmla="*/ 1963852 h 1963852"/>
              <a:gd name="connsiteX1" fmla="*/ 43652 w 3009062"/>
              <a:gd name="connsiteY1" fmla="*/ 1491030 h 1963852"/>
              <a:gd name="connsiteX2" fmla="*/ 331364 w 3009062"/>
              <a:gd name="connsiteY2" fmla="*/ 1111261 h 1963852"/>
              <a:gd name="connsiteX3" fmla="*/ 1185126 w 3009062"/>
              <a:gd name="connsiteY3" fmla="*/ 549613 h 1963852"/>
              <a:gd name="connsiteX4" fmla="*/ 1836879 w 3009062"/>
              <a:gd name="connsiteY4" fmla="*/ 515566 h 1963852"/>
              <a:gd name="connsiteX5" fmla="*/ 3009062 w 3009062"/>
              <a:gd name="connsiteY5" fmla="*/ 0 h 1963852"/>
              <a:gd name="connsiteX6" fmla="*/ 3009062 w 3009062"/>
              <a:gd name="connsiteY6" fmla="*/ 0 h 1963852"/>
              <a:gd name="connsiteX0" fmla="*/ 16387 w 3112516"/>
              <a:gd name="connsiteY0" fmla="*/ 2017247 h 2017247"/>
              <a:gd name="connsiteX1" fmla="*/ 43652 w 3112516"/>
              <a:gd name="connsiteY1" fmla="*/ 1544425 h 2017247"/>
              <a:gd name="connsiteX2" fmla="*/ 331364 w 3112516"/>
              <a:gd name="connsiteY2" fmla="*/ 1164656 h 2017247"/>
              <a:gd name="connsiteX3" fmla="*/ 1185126 w 3112516"/>
              <a:gd name="connsiteY3" fmla="*/ 603008 h 2017247"/>
              <a:gd name="connsiteX4" fmla="*/ 1836879 w 3112516"/>
              <a:gd name="connsiteY4" fmla="*/ 568961 h 2017247"/>
              <a:gd name="connsiteX5" fmla="*/ 3009062 w 3112516"/>
              <a:gd name="connsiteY5" fmla="*/ 53395 h 2017247"/>
              <a:gd name="connsiteX6" fmla="*/ 3112516 w 3112516"/>
              <a:gd name="connsiteY6" fmla="*/ 0 h 2017247"/>
              <a:gd name="connsiteX0" fmla="*/ 10840 w 3106969"/>
              <a:gd name="connsiteY0" fmla="*/ 2017247 h 2017247"/>
              <a:gd name="connsiteX1" fmla="*/ 973 w 3106969"/>
              <a:gd name="connsiteY1" fmla="*/ 1836010 h 2017247"/>
              <a:gd name="connsiteX2" fmla="*/ 38105 w 3106969"/>
              <a:gd name="connsiteY2" fmla="*/ 1544425 h 2017247"/>
              <a:gd name="connsiteX3" fmla="*/ 325817 w 3106969"/>
              <a:gd name="connsiteY3" fmla="*/ 1164656 h 2017247"/>
              <a:gd name="connsiteX4" fmla="*/ 1179579 w 3106969"/>
              <a:gd name="connsiteY4" fmla="*/ 603008 h 2017247"/>
              <a:gd name="connsiteX5" fmla="*/ 1831332 w 3106969"/>
              <a:gd name="connsiteY5" fmla="*/ 568961 h 2017247"/>
              <a:gd name="connsiteX6" fmla="*/ 3003515 w 3106969"/>
              <a:gd name="connsiteY6" fmla="*/ 53395 h 2017247"/>
              <a:gd name="connsiteX7" fmla="*/ 3106969 w 3106969"/>
              <a:gd name="connsiteY7" fmla="*/ 0 h 2017247"/>
              <a:gd name="connsiteX0" fmla="*/ 38241 w 3106556"/>
              <a:gd name="connsiteY0" fmla="*/ 2215425 h 2215425"/>
              <a:gd name="connsiteX1" fmla="*/ 560 w 3106556"/>
              <a:gd name="connsiteY1" fmla="*/ 1836010 h 2215425"/>
              <a:gd name="connsiteX2" fmla="*/ 37692 w 3106556"/>
              <a:gd name="connsiteY2" fmla="*/ 1544425 h 2215425"/>
              <a:gd name="connsiteX3" fmla="*/ 325404 w 3106556"/>
              <a:gd name="connsiteY3" fmla="*/ 1164656 h 2215425"/>
              <a:gd name="connsiteX4" fmla="*/ 1179166 w 3106556"/>
              <a:gd name="connsiteY4" fmla="*/ 603008 h 2215425"/>
              <a:gd name="connsiteX5" fmla="*/ 1830919 w 3106556"/>
              <a:gd name="connsiteY5" fmla="*/ 568961 h 2215425"/>
              <a:gd name="connsiteX6" fmla="*/ 3003102 w 3106556"/>
              <a:gd name="connsiteY6" fmla="*/ 53395 h 2215425"/>
              <a:gd name="connsiteX7" fmla="*/ 3106556 w 3106556"/>
              <a:gd name="connsiteY7" fmla="*/ 0 h 2215425"/>
              <a:gd name="connsiteX0" fmla="*/ 41486 w 3109801"/>
              <a:gd name="connsiteY0" fmla="*/ 2215425 h 2215425"/>
              <a:gd name="connsiteX1" fmla="*/ 328 w 3109801"/>
              <a:gd name="connsiteY1" fmla="*/ 1912500 h 2215425"/>
              <a:gd name="connsiteX2" fmla="*/ 40937 w 3109801"/>
              <a:gd name="connsiteY2" fmla="*/ 1544425 h 2215425"/>
              <a:gd name="connsiteX3" fmla="*/ 328649 w 3109801"/>
              <a:gd name="connsiteY3" fmla="*/ 1164656 h 2215425"/>
              <a:gd name="connsiteX4" fmla="*/ 1182411 w 3109801"/>
              <a:gd name="connsiteY4" fmla="*/ 603008 h 2215425"/>
              <a:gd name="connsiteX5" fmla="*/ 1834164 w 3109801"/>
              <a:gd name="connsiteY5" fmla="*/ 568961 h 2215425"/>
              <a:gd name="connsiteX6" fmla="*/ 3006347 w 3109801"/>
              <a:gd name="connsiteY6" fmla="*/ 53395 h 2215425"/>
              <a:gd name="connsiteX7" fmla="*/ 3109801 w 3109801"/>
              <a:gd name="connsiteY7" fmla="*/ 0 h 2215425"/>
              <a:gd name="connsiteX0" fmla="*/ 50042 w 3118357"/>
              <a:gd name="connsiteY0" fmla="*/ 2215425 h 2215425"/>
              <a:gd name="connsiteX1" fmla="*/ 8884 w 3118357"/>
              <a:gd name="connsiteY1" fmla="*/ 1912500 h 2215425"/>
              <a:gd name="connsiteX2" fmla="*/ 49493 w 3118357"/>
              <a:gd name="connsiteY2" fmla="*/ 1544425 h 2215425"/>
              <a:gd name="connsiteX3" fmla="*/ 337205 w 3118357"/>
              <a:gd name="connsiteY3" fmla="*/ 1164656 h 2215425"/>
              <a:gd name="connsiteX4" fmla="*/ 1190967 w 3118357"/>
              <a:gd name="connsiteY4" fmla="*/ 603008 h 2215425"/>
              <a:gd name="connsiteX5" fmla="*/ 1842720 w 3118357"/>
              <a:gd name="connsiteY5" fmla="*/ 568961 h 2215425"/>
              <a:gd name="connsiteX6" fmla="*/ 3014903 w 3118357"/>
              <a:gd name="connsiteY6" fmla="*/ 53395 h 2215425"/>
              <a:gd name="connsiteX7" fmla="*/ 3118357 w 3118357"/>
              <a:gd name="connsiteY7" fmla="*/ 0 h 2215425"/>
              <a:gd name="connsiteX0" fmla="*/ 50042 w 3118357"/>
              <a:gd name="connsiteY0" fmla="*/ 2215425 h 2215425"/>
              <a:gd name="connsiteX1" fmla="*/ 8884 w 3118357"/>
              <a:gd name="connsiteY1" fmla="*/ 1912500 h 2215425"/>
              <a:gd name="connsiteX2" fmla="*/ 49493 w 3118357"/>
              <a:gd name="connsiteY2" fmla="*/ 1544425 h 2215425"/>
              <a:gd name="connsiteX3" fmla="*/ 337205 w 3118357"/>
              <a:gd name="connsiteY3" fmla="*/ 1164656 h 2215425"/>
              <a:gd name="connsiteX4" fmla="*/ 1190967 w 3118357"/>
              <a:gd name="connsiteY4" fmla="*/ 603008 h 2215425"/>
              <a:gd name="connsiteX5" fmla="*/ 1842720 w 3118357"/>
              <a:gd name="connsiteY5" fmla="*/ 568961 h 2215425"/>
              <a:gd name="connsiteX6" fmla="*/ 3014903 w 3118357"/>
              <a:gd name="connsiteY6" fmla="*/ 53395 h 2215425"/>
              <a:gd name="connsiteX7" fmla="*/ 3118357 w 3118357"/>
              <a:gd name="connsiteY7" fmla="*/ 0 h 2215425"/>
              <a:gd name="connsiteX0" fmla="*/ 56995 w 3118357"/>
              <a:gd name="connsiteY0" fmla="*/ 2243239 h 2243239"/>
              <a:gd name="connsiteX1" fmla="*/ 8884 w 3118357"/>
              <a:gd name="connsiteY1" fmla="*/ 1912500 h 2243239"/>
              <a:gd name="connsiteX2" fmla="*/ 49493 w 3118357"/>
              <a:gd name="connsiteY2" fmla="*/ 1544425 h 2243239"/>
              <a:gd name="connsiteX3" fmla="*/ 337205 w 3118357"/>
              <a:gd name="connsiteY3" fmla="*/ 1164656 h 2243239"/>
              <a:gd name="connsiteX4" fmla="*/ 1190967 w 3118357"/>
              <a:gd name="connsiteY4" fmla="*/ 603008 h 2243239"/>
              <a:gd name="connsiteX5" fmla="*/ 1842720 w 3118357"/>
              <a:gd name="connsiteY5" fmla="*/ 568961 h 2243239"/>
              <a:gd name="connsiteX6" fmla="*/ 3014903 w 3118357"/>
              <a:gd name="connsiteY6" fmla="*/ 53395 h 2243239"/>
              <a:gd name="connsiteX7" fmla="*/ 3118357 w 3118357"/>
              <a:gd name="connsiteY7" fmla="*/ 0 h 2243239"/>
              <a:gd name="connsiteX0" fmla="*/ 56138 w 3117500"/>
              <a:gd name="connsiteY0" fmla="*/ 2243239 h 2243239"/>
              <a:gd name="connsiteX1" fmla="*/ 8027 w 3117500"/>
              <a:gd name="connsiteY1" fmla="*/ 1912500 h 2243239"/>
              <a:gd name="connsiteX2" fmla="*/ 52113 w 3117500"/>
              <a:gd name="connsiteY2" fmla="*/ 1523564 h 2243239"/>
              <a:gd name="connsiteX3" fmla="*/ 336348 w 3117500"/>
              <a:gd name="connsiteY3" fmla="*/ 1164656 h 2243239"/>
              <a:gd name="connsiteX4" fmla="*/ 1190110 w 3117500"/>
              <a:gd name="connsiteY4" fmla="*/ 603008 h 2243239"/>
              <a:gd name="connsiteX5" fmla="*/ 1841863 w 3117500"/>
              <a:gd name="connsiteY5" fmla="*/ 568961 h 2243239"/>
              <a:gd name="connsiteX6" fmla="*/ 3014046 w 3117500"/>
              <a:gd name="connsiteY6" fmla="*/ 53395 h 2243239"/>
              <a:gd name="connsiteX7" fmla="*/ 3117500 w 3117500"/>
              <a:gd name="connsiteY7" fmla="*/ 0 h 2243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7500" h="2243239">
                <a:moveTo>
                  <a:pt x="56138" y="2243239"/>
                </a:moveTo>
                <a:cubicBezTo>
                  <a:pt x="54494" y="2213033"/>
                  <a:pt x="20867" y="2001735"/>
                  <a:pt x="8027" y="1912500"/>
                </a:cubicBezTo>
                <a:cubicBezTo>
                  <a:pt x="-8289" y="1833696"/>
                  <a:pt x="-2607" y="1648205"/>
                  <a:pt x="52113" y="1523564"/>
                </a:cubicBezTo>
                <a:cubicBezTo>
                  <a:pt x="106833" y="1398923"/>
                  <a:pt x="146682" y="1318082"/>
                  <a:pt x="336348" y="1164656"/>
                </a:cubicBezTo>
                <a:cubicBezTo>
                  <a:pt x="526014" y="1011230"/>
                  <a:pt x="939191" y="702290"/>
                  <a:pt x="1190110" y="603008"/>
                </a:cubicBezTo>
                <a:cubicBezTo>
                  <a:pt x="1441029" y="503726"/>
                  <a:pt x="1537874" y="660563"/>
                  <a:pt x="1841863" y="568961"/>
                </a:cubicBezTo>
                <a:cubicBezTo>
                  <a:pt x="2145852" y="477359"/>
                  <a:pt x="3014046" y="53395"/>
                  <a:pt x="3014046" y="53395"/>
                </a:cubicBezTo>
                <a:lnTo>
                  <a:pt x="3117500" y="0"/>
                </a:lnTo>
              </a:path>
            </a:pathLst>
          </a:custGeom>
          <a:noFill/>
          <a:ln w="5715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dirty="0"/>
          </a:p>
        </p:txBody>
      </p:sp>
      <p:sp>
        <p:nvSpPr>
          <p:cNvPr id="39" name="Dowolny kształt: kształt 38"/>
          <p:cNvSpPr/>
          <p:nvPr/>
        </p:nvSpPr>
        <p:spPr>
          <a:xfrm>
            <a:off x="4906963" y="3113088"/>
            <a:ext cx="3543300" cy="1585912"/>
          </a:xfrm>
          <a:custGeom>
            <a:avLst/>
            <a:gdLst>
              <a:gd name="connsiteX0" fmla="*/ 0 w 3443591"/>
              <a:gd name="connsiteY0" fmla="*/ 0 h 1462774"/>
              <a:gd name="connsiteX1" fmla="*/ 787940 w 3443591"/>
              <a:gd name="connsiteY1" fmla="*/ 904672 h 1462774"/>
              <a:gd name="connsiteX2" fmla="*/ 2101174 w 3443591"/>
              <a:gd name="connsiteY2" fmla="*/ 1313234 h 1462774"/>
              <a:gd name="connsiteX3" fmla="*/ 2908570 w 3443591"/>
              <a:gd name="connsiteY3" fmla="*/ 1454285 h 1462774"/>
              <a:gd name="connsiteX4" fmla="*/ 3443591 w 3443591"/>
              <a:gd name="connsiteY4" fmla="*/ 1434829 h 1462774"/>
              <a:gd name="connsiteX0" fmla="*/ 0 w 3419272"/>
              <a:gd name="connsiteY0" fmla="*/ 0 h 1506548"/>
              <a:gd name="connsiteX1" fmla="*/ 763621 w 3419272"/>
              <a:gd name="connsiteY1" fmla="*/ 948446 h 1506548"/>
              <a:gd name="connsiteX2" fmla="*/ 2076855 w 3419272"/>
              <a:gd name="connsiteY2" fmla="*/ 1357008 h 1506548"/>
              <a:gd name="connsiteX3" fmla="*/ 2884251 w 3419272"/>
              <a:gd name="connsiteY3" fmla="*/ 1498059 h 1506548"/>
              <a:gd name="connsiteX4" fmla="*/ 3419272 w 3419272"/>
              <a:gd name="connsiteY4" fmla="*/ 1478603 h 1506548"/>
              <a:gd name="connsiteX0" fmla="*/ 0 w 3419272"/>
              <a:gd name="connsiteY0" fmla="*/ 0 h 1506548"/>
              <a:gd name="connsiteX1" fmla="*/ 763621 w 3419272"/>
              <a:gd name="connsiteY1" fmla="*/ 948446 h 1506548"/>
              <a:gd name="connsiteX2" fmla="*/ 2076855 w 3419272"/>
              <a:gd name="connsiteY2" fmla="*/ 1357008 h 1506548"/>
              <a:gd name="connsiteX3" fmla="*/ 2884251 w 3419272"/>
              <a:gd name="connsiteY3" fmla="*/ 1498059 h 1506548"/>
              <a:gd name="connsiteX4" fmla="*/ 3419272 w 3419272"/>
              <a:gd name="connsiteY4" fmla="*/ 1478603 h 1506548"/>
              <a:gd name="connsiteX0" fmla="*/ 0 w 3419272"/>
              <a:gd name="connsiteY0" fmla="*/ 0 h 1506548"/>
              <a:gd name="connsiteX1" fmla="*/ 578795 w 3419272"/>
              <a:gd name="connsiteY1" fmla="*/ 768484 h 1506548"/>
              <a:gd name="connsiteX2" fmla="*/ 763621 w 3419272"/>
              <a:gd name="connsiteY2" fmla="*/ 948446 h 1506548"/>
              <a:gd name="connsiteX3" fmla="*/ 2076855 w 3419272"/>
              <a:gd name="connsiteY3" fmla="*/ 1357008 h 1506548"/>
              <a:gd name="connsiteX4" fmla="*/ 2884251 w 3419272"/>
              <a:gd name="connsiteY4" fmla="*/ 1498059 h 1506548"/>
              <a:gd name="connsiteX5" fmla="*/ 3419272 w 3419272"/>
              <a:gd name="connsiteY5" fmla="*/ 1478603 h 1506548"/>
              <a:gd name="connsiteX0" fmla="*/ 0 w 3419272"/>
              <a:gd name="connsiteY0" fmla="*/ 0 h 1506548"/>
              <a:gd name="connsiteX1" fmla="*/ 486382 w 3419272"/>
              <a:gd name="connsiteY1" fmla="*/ 676072 h 1506548"/>
              <a:gd name="connsiteX2" fmla="*/ 763621 w 3419272"/>
              <a:gd name="connsiteY2" fmla="*/ 948446 h 1506548"/>
              <a:gd name="connsiteX3" fmla="*/ 2076855 w 3419272"/>
              <a:gd name="connsiteY3" fmla="*/ 1357008 h 1506548"/>
              <a:gd name="connsiteX4" fmla="*/ 2884251 w 3419272"/>
              <a:gd name="connsiteY4" fmla="*/ 1498059 h 1506548"/>
              <a:gd name="connsiteX5" fmla="*/ 3419272 w 3419272"/>
              <a:gd name="connsiteY5" fmla="*/ 1478603 h 1506548"/>
              <a:gd name="connsiteX0" fmla="*/ 0 w 3419272"/>
              <a:gd name="connsiteY0" fmla="*/ 0 h 1506548"/>
              <a:gd name="connsiteX1" fmla="*/ 486382 w 3419272"/>
              <a:gd name="connsiteY1" fmla="*/ 676072 h 1506548"/>
              <a:gd name="connsiteX2" fmla="*/ 948446 w 3419272"/>
              <a:gd name="connsiteY2" fmla="*/ 1021404 h 1506548"/>
              <a:gd name="connsiteX3" fmla="*/ 2076855 w 3419272"/>
              <a:gd name="connsiteY3" fmla="*/ 1357008 h 1506548"/>
              <a:gd name="connsiteX4" fmla="*/ 2884251 w 3419272"/>
              <a:gd name="connsiteY4" fmla="*/ 1498059 h 1506548"/>
              <a:gd name="connsiteX5" fmla="*/ 3419272 w 3419272"/>
              <a:gd name="connsiteY5" fmla="*/ 1478603 h 1506548"/>
              <a:gd name="connsiteX0" fmla="*/ 0 w 3419272"/>
              <a:gd name="connsiteY0" fmla="*/ 0 h 1506548"/>
              <a:gd name="connsiteX1" fmla="*/ 486382 w 3419272"/>
              <a:gd name="connsiteY1" fmla="*/ 676072 h 1506548"/>
              <a:gd name="connsiteX2" fmla="*/ 948446 w 3419272"/>
              <a:gd name="connsiteY2" fmla="*/ 1021404 h 1506548"/>
              <a:gd name="connsiteX3" fmla="*/ 2076855 w 3419272"/>
              <a:gd name="connsiteY3" fmla="*/ 1357008 h 1506548"/>
              <a:gd name="connsiteX4" fmla="*/ 2884251 w 3419272"/>
              <a:gd name="connsiteY4" fmla="*/ 1498059 h 1506548"/>
              <a:gd name="connsiteX5" fmla="*/ 3419272 w 3419272"/>
              <a:gd name="connsiteY5" fmla="*/ 1478603 h 1506548"/>
              <a:gd name="connsiteX0" fmla="*/ 0 w 3419272"/>
              <a:gd name="connsiteY0" fmla="*/ 0 h 1506548"/>
              <a:gd name="connsiteX1" fmla="*/ 486382 w 3419272"/>
              <a:gd name="connsiteY1" fmla="*/ 676072 h 1506548"/>
              <a:gd name="connsiteX2" fmla="*/ 1016540 w 3419272"/>
              <a:gd name="connsiteY2" fmla="*/ 1070042 h 1506548"/>
              <a:gd name="connsiteX3" fmla="*/ 2076855 w 3419272"/>
              <a:gd name="connsiteY3" fmla="*/ 1357008 h 1506548"/>
              <a:gd name="connsiteX4" fmla="*/ 2884251 w 3419272"/>
              <a:gd name="connsiteY4" fmla="*/ 1498059 h 1506548"/>
              <a:gd name="connsiteX5" fmla="*/ 3419272 w 3419272"/>
              <a:gd name="connsiteY5" fmla="*/ 1478603 h 1506548"/>
              <a:gd name="connsiteX0" fmla="*/ 0 w 3419272"/>
              <a:gd name="connsiteY0" fmla="*/ 0 h 1506548"/>
              <a:gd name="connsiteX1" fmla="*/ 486382 w 3419272"/>
              <a:gd name="connsiteY1" fmla="*/ 676072 h 1506548"/>
              <a:gd name="connsiteX2" fmla="*/ 1016540 w 3419272"/>
              <a:gd name="connsiteY2" fmla="*/ 1070042 h 1506548"/>
              <a:gd name="connsiteX3" fmla="*/ 2076855 w 3419272"/>
              <a:gd name="connsiteY3" fmla="*/ 1357008 h 1506548"/>
              <a:gd name="connsiteX4" fmla="*/ 2884251 w 3419272"/>
              <a:gd name="connsiteY4" fmla="*/ 1498059 h 1506548"/>
              <a:gd name="connsiteX5" fmla="*/ 3419272 w 3419272"/>
              <a:gd name="connsiteY5" fmla="*/ 1478603 h 1506548"/>
              <a:gd name="connsiteX0" fmla="*/ 0 w 3419272"/>
              <a:gd name="connsiteY0" fmla="*/ 0 h 1506548"/>
              <a:gd name="connsiteX1" fmla="*/ 486382 w 3419272"/>
              <a:gd name="connsiteY1" fmla="*/ 676072 h 1506548"/>
              <a:gd name="connsiteX2" fmla="*/ 1016540 w 3419272"/>
              <a:gd name="connsiteY2" fmla="*/ 1070042 h 1506548"/>
              <a:gd name="connsiteX3" fmla="*/ 2076855 w 3419272"/>
              <a:gd name="connsiteY3" fmla="*/ 1357008 h 1506548"/>
              <a:gd name="connsiteX4" fmla="*/ 2884251 w 3419272"/>
              <a:gd name="connsiteY4" fmla="*/ 1498059 h 1506548"/>
              <a:gd name="connsiteX5" fmla="*/ 3419272 w 3419272"/>
              <a:gd name="connsiteY5" fmla="*/ 1478603 h 1506548"/>
              <a:gd name="connsiteX0" fmla="*/ 0 w 3419272"/>
              <a:gd name="connsiteY0" fmla="*/ 0 h 1503348"/>
              <a:gd name="connsiteX1" fmla="*/ 486382 w 3419272"/>
              <a:gd name="connsiteY1" fmla="*/ 676072 h 1503348"/>
              <a:gd name="connsiteX2" fmla="*/ 1016540 w 3419272"/>
              <a:gd name="connsiteY2" fmla="*/ 1070042 h 1503348"/>
              <a:gd name="connsiteX3" fmla="*/ 2169268 w 3419272"/>
              <a:gd name="connsiteY3" fmla="*/ 1400783 h 1503348"/>
              <a:gd name="connsiteX4" fmla="*/ 2884251 w 3419272"/>
              <a:gd name="connsiteY4" fmla="*/ 1498059 h 1503348"/>
              <a:gd name="connsiteX5" fmla="*/ 3419272 w 3419272"/>
              <a:gd name="connsiteY5" fmla="*/ 1478603 h 1503348"/>
              <a:gd name="connsiteX0" fmla="*/ 0 w 3419272"/>
              <a:gd name="connsiteY0" fmla="*/ 0 h 1503348"/>
              <a:gd name="connsiteX1" fmla="*/ 486382 w 3419272"/>
              <a:gd name="connsiteY1" fmla="*/ 676072 h 1503348"/>
              <a:gd name="connsiteX2" fmla="*/ 1045723 w 3419272"/>
              <a:gd name="connsiteY2" fmla="*/ 1065178 h 1503348"/>
              <a:gd name="connsiteX3" fmla="*/ 2169268 w 3419272"/>
              <a:gd name="connsiteY3" fmla="*/ 1400783 h 1503348"/>
              <a:gd name="connsiteX4" fmla="*/ 2884251 w 3419272"/>
              <a:gd name="connsiteY4" fmla="*/ 1498059 h 1503348"/>
              <a:gd name="connsiteX5" fmla="*/ 3419272 w 3419272"/>
              <a:gd name="connsiteY5" fmla="*/ 1478603 h 1503348"/>
              <a:gd name="connsiteX0" fmla="*/ 0 w 3419272"/>
              <a:gd name="connsiteY0" fmla="*/ 0 h 1513816"/>
              <a:gd name="connsiteX1" fmla="*/ 486382 w 3419272"/>
              <a:gd name="connsiteY1" fmla="*/ 676072 h 1513816"/>
              <a:gd name="connsiteX2" fmla="*/ 1045723 w 3419272"/>
              <a:gd name="connsiteY2" fmla="*/ 1065178 h 1513816"/>
              <a:gd name="connsiteX3" fmla="*/ 2169268 w 3419272"/>
              <a:gd name="connsiteY3" fmla="*/ 1400783 h 1513816"/>
              <a:gd name="connsiteX4" fmla="*/ 2694561 w 3419272"/>
              <a:gd name="connsiteY4" fmla="*/ 1507786 h 1513816"/>
              <a:gd name="connsiteX5" fmla="*/ 2884251 w 3419272"/>
              <a:gd name="connsiteY5" fmla="*/ 1498059 h 1513816"/>
              <a:gd name="connsiteX6" fmla="*/ 3419272 w 3419272"/>
              <a:gd name="connsiteY6" fmla="*/ 1478603 h 1513816"/>
              <a:gd name="connsiteX0" fmla="*/ 0 w 3419272"/>
              <a:gd name="connsiteY0" fmla="*/ 0 h 1518133"/>
              <a:gd name="connsiteX1" fmla="*/ 486382 w 3419272"/>
              <a:gd name="connsiteY1" fmla="*/ 676072 h 1518133"/>
              <a:gd name="connsiteX2" fmla="*/ 1045723 w 3419272"/>
              <a:gd name="connsiteY2" fmla="*/ 1065178 h 1518133"/>
              <a:gd name="connsiteX3" fmla="*/ 2169268 w 3419272"/>
              <a:gd name="connsiteY3" fmla="*/ 1400783 h 1518133"/>
              <a:gd name="connsiteX4" fmla="*/ 2694561 w 3419272"/>
              <a:gd name="connsiteY4" fmla="*/ 1507786 h 1518133"/>
              <a:gd name="connsiteX5" fmla="*/ 2976663 w 3419272"/>
              <a:gd name="connsiteY5" fmla="*/ 1512651 h 1518133"/>
              <a:gd name="connsiteX6" fmla="*/ 3419272 w 3419272"/>
              <a:gd name="connsiteY6" fmla="*/ 1478603 h 1518133"/>
              <a:gd name="connsiteX0" fmla="*/ 0 w 3419272"/>
              <a:gd name="connsiteY0" fmla="*/ 0 h 1521289"/>
              <a:gd name="connsiteX1" fmla="*/ 486382 w 3419272"/>
              <a:gd name="connsiteY1" fmla="*/ 676072 h 1521289"/>
              <a:gd name="connsiteX2" fmla="*/ 1045723 w 3419272"/>
              <a:gd name="connsiteY2" fmla="*/ 1065178 h 1521289"/>
              <a:gd name="connsiteX3" fmla="*/ 2169268 w 3419272"/>
              <a:gd name="connsiteY3" fmla="*/ 1400783 h 1521289"/>
              <a:gd name="connsiteX4" fmla="*/ 2645923 w 3419272"/>
              <a:gd name="connsiteY4" fmla="*/ 1512650 h 1521289"/>
              <a:gd name="connsiteX5" fmla="*/ 2976663 w 3419272"/>
              <a:gd name="connsiteY5" fmla="*/ 1512651 h 1521289"/>
              <a:gd name="connsiteX6" fmla="*/ 3419272 w 3419272"/>
              <a:gd name="connsiteY6" fmla="*/ 1478603 h 1521289"/>
              <a:gd name="connsiteX0" fmla="*/ 0 w 3419272"/>
              <a:gd name="connsiteY0" fmla="*/ 0 h 1521289"/>
              <a:gd name="connsiteX1" fmla="*/ 486382 w 3419272"/>
              <a:gd name="connsiteY1" fmla="*/ 676072 h 1521289"/>
              <a:gd name="connsiteX2" fmla="*/ 1045723 w 3419272"/>
              <a:gd name="connsiteY2" fmla="*/ 1065178 h 1521289"/>
              <a:gd name="connsiteX3" fmla="*/ 2169268 w 3419272"/>
              <a:gd name="connsiteY3" fmla="*/ 1400783 h 1521289"/>
              <a:gd name="connsiteX4" fmla="*/ 2645923 w 3419272"/>
              <a:gd name="connsiteY4" fmla="*/ 1512650 h 1521289"/>
              <a:gd name="connsiteX5" fmla="*/ 2976663 w 3419272"/>
              <a:gd name="connsiteY5" fmla="*/ 1512651 h 1521289"/>
              <a:gd name="connsiteX6" fmla="*/ 3419272 w 3419272"/>
              <a:gd name="connsiteY6" fmla="*/ 1478603 h 1521289"/>
              <a:gd name="connsiteX0" fmla="*/ 0 w 3419272"/>
              <a:gd name="connsiteY0" fmla="*/ 0 h 1525546"/>
              <a:gd name="connsiteX1" fmla="*/ 486382 w 3419272"/>
              <a:gd name="connsiteY1" fmla="*/ 676072 h 1525546"/>
              <a:gd name="connsiteX2" fmla="*/ 1045723 w 3419272"/>
              <a:gd name="connsiteY2" fmla="*/ 1065178 h 1525546"/>
              <a:gd name="connsiteX3" fmla="*/ 2169268 w 3419272"/>
              <a:gd name="connsiteY3" fmla="*/ 1400783 h 1525546"/>
              <a:gd name="connsiteX4" fmla="*/ 2645923 w 3419272"/>
              <a:gd name="connsiteY4" fmla="*/ 1512650 h 1525546"/>
              <a:gd name="connsiteX5" fmla="*/ 2976663 w 3419272"/>
              <a:gd name="connsiteY5" fmla="*/ 1512651 h 1525546"/>
              <a:gd name="connsiteX6" fmla="*/ 3419272 w 3419272"/>
              <a:gd name="connsiteY6" fmla="*/ 1478603 h 1525546"/>
              <a:gd name="connsiteX0" fmla="*/ 0 w 3419272"/>
              <a:gd name="connsiteY0" fmla="*/ 0 h 1525546"/>
              <a:gd name="connsiteX1" fmla="*/ 486382 w 3419272"/>
              <a:gd name="connsiteY1" fmla="*/ 676072 h 1525546"/>
              <a:gd name="connsiteX2" fmla="*/ 1045723 w 3419272"/>
              <a:gd name="connsiteY2" fmla="*/ 1065178 h 1525546"/>
              <a:gd name="connsiteX3" fmla="*/ 2154677 w 3419272"/>
              <a:gd name="connsiteY3" fmla="*/ 1420238 h 1525546"/>
              <a:gd name="connsiteX4" fmla="*/ 2645923 w 3419272"/>
              <a:gd name="connsiteY4" fmla="*/ 1512650 h 1525546"/>
              <a:gd name="connsiteX5" fmla="*/ 2976663 w 3419272"/>
              <a:gd name="connsiteY5" fmla="*/ 1512651 h 1525546"/>
              <a:gd name="connsiteX6" fmla="*/ 3419272 w 3419272"/>
              <a:gd name="connsiteY6" fmla="*/ 1478603 h 1525546"/>
              <a:gd name="connsiteX0" fmla="*/ 0 w 3419272"/>
              <a:gd name="connsiteY0" fmla="*/ 0 h 1525546"/>
              <a:gd name="connsiteX1" fmla="*/ 486382 w 3419272"/>
              <a:gd name="connsiteY1" fmla="*/ 676072 h 1525546"/>
              <a:gd name="connsiteX2" fmla="*/ 1045723 w 3419272"/>
              <a:gd name="connsiteY2" fmla="*/ 1065178 h 1525546"/>
              <a:gd name="connsiteX3" fmla="*/ 2154677 w 3419272"/>
              <a:gd name="connsiteY3" fmla="*/ 1400783 h 1525546"/>
              <a:gd name="connsiteX4" fmla="*/ 2645923 w 3419272"/>
              <a:gd name="connsiteY4" fmla="*/ 1512650 h 1525546"/>
              <a:gd name="connsiteX5" fmla="*/ 2976663 w 3419272"/>
              <a:gd name="connsiteY5" fmla="*/ 1512651 h 1525546"/>
              <a:gd name="connsiteX6" fmla="*/ 3419272 w 3419272"/>
              <a:gd name="connsiteY6" fmla="*/ 1478603 h 1525546"/>
              <a:gd name="connsiteX0" fmla="*/ 0 w 3419272"/>
              <a:gd name="connsiteY0" fmla="*/ 0 h 1525546"/>
              <a:gd name="connsiteX1" fmla="*/ 486382 w 3419272"/>
              <a:gd name="connsiteY1" fmla="*/ 676072 h 1525546"/>
              <a:gd name="connsiteX2" fmla="*/ 1045723 w 3419272"/>
              <a:gd name="connsiteY2" fmla="*/ 1065178 h 1525546"/>
              <a:gd name="connsiteX3" fmla="*/ 2154677 w 3419272"/>
              <a:gd name="connsiteY3" fmla="*/ 1400783 h 1525546"/>
              <a:gd name="connsiteX4" fmla="*/ 2645923 w 3419272"/>
              <a:gd name="connsiteY4" fmla="*/ 1512650 h 1525546"/>
              <a:gd name="connsiteX5" fmla="*/ 2976663 w 3419272"/>
              <a:gd name="connsiteY5" fmla="*/ 1512651 h 1525546"/>
              <a:gd name="connsiteX6" fmla="*/ 3419272 w 3419272"/>
              <a:gd name="connsiteY6" fmla="*/ 1478603 h 1525546"/>
              <a:gd name="connsiteX0" fmla="*/ 0 w 3419272"/>
              <a:gd name="connsiteY0" fmla="*/ 0 h 1525546"/>
              <a:gd name="connsiteX1" fmla="*/ 486382 w 3419272"/>
              <a:gd name="connsiteY1" fmla="*/ 676072 h 1525546"/>
              <a:gd name="connsiteX2" fmla="*/ 1045723 w 3419272"/>
              <a:gd name="connsiteY2" fmla="*/ 1065178 h 1525546"/>
              <a:gd name="connsiteX3" fmla="*/ 2154677 w 3419272"/>
              <a:gd name="connsiteY3" fmla="*/ 1400783 h 1525546"/>
              <a:gd name="connsiteX4" fmla="*/ 2645923 w 3419272"/>
              <a:gd name="connsiteY4" fmla="*/ 1512650 h 1525546"/>
              <a:gd name="connsiteX5" fmla="*/ 2976663 w 3419272"/>
              <a:gd name="connsiteY5" fmla="*/ 1512651 h 1525546"/>
              <a:gd name="connsiteX6" fmla="*/ 3419272 w 3419272"/>
              <a:gd name="connsiteY6" fmla="*/ 1478603 h 1525546"/>
              <a:gd name="connsiteX0" fmla="*/ 0 w 3419272"/>
              <a:gd name="connsiteY0" fmla="*/ 0 h 1514451"/>
              <a:gd name="connsiteX1" fmla="*/ 486382 w 3419272"/>
              <a:gd name="connsiteY1" fmla="*/ 676072 h 1514451"/>
              <a:gd name="connsiteX2" fmla="*/ 1045723 w 3419272"/>
              <a:gd name="connsiteY2" fmla="*/ 1065178 h 1514451"/>
              <a:gd name="connsiteX3" fmla="*/ 2154677 w 3419272"/>
              <a:gd name="connsiteY3" fmla="*/ 1400783 h 1514451"/>
              <a:gd name="connsiteX4" fmla="*/ 2641060 w 3419272"/>
              <a:gd name="connsiteY4" fmla="*/ 1493194 h 1514451"/>
              <a:gd name="connsiteX5" fmla="*/ 2976663 w 3419272"/>
              <a:gd name="connsiteY5" fmla="*/ 1512651 h 1514451"/>
              <a:gd name="connsiteX6" fmla="*/ 3419272 w 3419272"/>
              <a:gd name="connsiteY6" fmla="*/ 1478603 h 1514451"/>
              <a:gd name="connsiteX0" fmla="*/ 0 w 3419272"/>
              <a:gd name="connsiteY0" fmla="*/ 0 h 1508750"/>
              <a:gd name="connsiteX1" fmla="*/ 486382 w 3419272"/>
              <a:gd name="connsiteY1" fmla="*/ 676072 h 1508750"/>
              <a:gd name="connsiteX2" fmla="*/ 1045723 w 3419272"/>
              <a:gd name="connsiteY2" fmla="*/ 1065178 h 1508750"/>
              <a:gd name="connsiteX3" fmla="*/ 2154677 w 3419272"/>
              <a:gd name="connsiteY3" fmla="*/ 1400783 h 1508750"/>
              <a:gd name="connsiteX4" fmla="*/ 2641060 w 3419272"/>
              <a:gd name="connsiteY4" fmla="*/ 1493194 h 1508750"/>
              <a:gd name="connsiteX5" fmla="*/ 3015573 w 3419272"/>
              <a:gd name="connsiteY5" fmla="*/ 1502924 h 1508750"/>
              <a:gd name="connsiteX6" fmla="*/ 3419272 w 3419272"/>
              <a:gd name="connsiteY6" fmla="*/ 1478603 h 1508750"/>
              <a:gd name="connsiteX0" fmla="*/ 0 w 3459529"/>
              <a:gd name="connsiteY0" fmla="*/ 0 h 1566260"/>
              <a:gd name="connsiteX1" fmla="*/ 526639 w 3459529"/>
              <a:gd name="connsiteY1" fmla="*/ 733582 h 1566260"/>
              <a:gd name="connsiteX2" fmla="*/ 1085980 w 3459529"/>
              <a:gd name="connsiteY2" fmla="*/ 1122688 h 1566260"/>
              <a:gd name="connsiteX3" fmla="*/ 2194934 w 3459529"/>
              <a:gd name="connsiteY3" fmla="*/ 1458293 h 1566260"/>
              <a:gd name="connsiteX4" fmla="*/ 2681317 w 3459529"/>
              <a:gd name="connsiteY4" fmla="*/ 1550704 h 1566260"/>
              <a:gd name="connsiteX5" fmla="*/ 3055830 w 3459529"/>
              <a:gd name="connsiteY5" fmla="*/ 1560434 h 1566260"/>
              <a:gd name="connsiteX6" fmla="*/ 3459529 w 3459529"/>
              <a:gd name="connsiteY6" fmla="*/ 1536113 h 1566260"/>
              <a:gd name="connsiteX0" fmla="*/ 0 w 3442276"/>
              <a:gd name="connsiteY0" fmla="*/ 0 h 1554758"/>
              <a:gd name="connsiteX1" fmla="*/ 509386 w 3442276"/>
              <a:gd name="connsiteY1" fmla="*/ 722080 h 1554758"/>
              <a:gd name="connsiteX2" fmla="*/ 1068727 w 3442276"/>
              <a:gd name="connsiteY2" fmla="*/ 1111186 h 1554758"/>
              <a:gd name="connsiteX3" fmla="*/ 2177681 w 3442276"/>
              <a:gd name="connsiteY3" fmla="*/ 1446791 h 1554758"/>
              <a:gd name="connsiteX4" fmla="*/ 2664064 w 3442276"/>
              <a:gd name="connsiteY4" fmla="*/ 1539202 h 1554758"/>
              <a:gd name="connsiteX5" fmla="*/ 3038577 w 3442276"/>
              <a:gd name="connsiteY5" fmla="*/ 1548932 h 1554758"/>
              <a:gd name="connsiteX6" fmla="*/ 3442276 w 3442276"/>
              <a:gd name="connsiteY6" fmla="*/ 1524611 h 1554758"/>
              <a:gd name="connsiteX0" fmla="*/ 0 w 3455658"/>
              <a:gd name="connsiteY0" fmla="*/ 0 h 1572600"/>
              <a:gd name="connsiteX1" fmla="*/ 522768 w 3455658"/>
              <a:gd name="connsiteY1" fmla="*/ 739922 h 1572600"/>
              <a:gd name="connsiteX2" fmla="*/ 1082109 w 3455658"/>
              <a:gd name="connsiteY2" fmla="*/ 1129028 h 1572600"/>
              <a:gd name="connsiteX3" fmla="*/ 2191063 w 3455658"/>
              <a:gd name="connsiteY3" fmla="*/ 1464633 h 1572600"/>
              <a:gd name="connsiteX4" fmla="*/ 2677446 w 3455658"/>
              <a:gd name="connsiteY4" fmla="*/ 1557044 h 1572600"/>
              <a:gd name="connsiteX5" fmla="*/ 3051959 w 3455658"/>
              <a:gd name="connsiteY5" fmla="*/ 1566774 h 1572600"/>
              <a:gd name="connsiteX6" fmla="*/ 3455658 w 3455658"/>
              <a:gd name="connsiteY6" fmla="*/ 1542453 h 1572600"/>
              <a:gd name="connsiteX0" fmla="*/ 0 w 3542426"/>
              <a:gd name="connsiteY0" fmla="*/ 0 h 1572600"/>
              <a:gd name="connsiteX1" fmla="*/ 522768 w 3542426"/>
              <a:gd name="connsiteY1" fmla="*/ 739922 h 1572600"/>
              <a:gd name="connsiteX2" fmla="*/ 1082109 w 3542426"/>
              <a:gd name="connsiteY2" fmla="*/ 1129028 h 1572600"/>
              <a:gd name="connsiteX3" fmla="*/ 2191063 w 3542426"/>
              <a:gd name="connsiteY3" fmla="*/ 1464633 h 1572600"/>
              <a:gd name="connsiteX4" fmla="*/ 2677446 w 3542426"/>
              <a:gd name="connsiteY4" fmla="*/ 1557044 h 1572600"/>
              <a:gd name="connsiteX5" fmla="*/ 3051959 w 3542426"/>
              <a:gd name="connsiteY5" fmla="*/ 1566774 h 1572600"/>
              <a:gd name="connsiteX6" fmla="*/ 3542426 w 3542426"/>
              <a:gd name="connsiteY6" fmla="*/ 1532441 h 1572600"/>
              <a:gd name="connsiteX0" fmla="*/ 0 w 3542426"/>
              <a:gd name="connsiteY0" fmla="*/ 0 h 1572600"/>
              <a:gd name="connsiteX1" fmla="*/ 536117 w 3542426"/>
              <a:gd name="connsiteY1" fmla="*/ 733248 h 1572600"/>
              <a:gd name="connsiteX2" fmla="*/ 1082109 w 3542426"/>
              <a:gd name="connsiteY2" fmla="*/ 1129028 h 1572600"/>
              <a:gd name="connsiteX3" fmla="*/ 2191063 w 3542426"/>
              <a:gd name="connsiteY3" fmla="*/ 1464633 h 1572600"/>
              <a:gd name="connsiteX4" fmla="*/ 2677446 w 3542426"/>
              <a:gd name="connsiteY4" fmla="*/ 1557044 h 1572600"/>
              <a:gd name="connsiteX5" fmla="*/ 3051959 w 3542426"/>
              <a:gd name="connsiteY5" fmla="*/ 1566774 h 1572600"/>
              <a:gd name="connsiteX6" fmla="*/ 3542426 w 3542426"/>
              <a:gd name="connsiteY6" fmla="*/ 1532441 h 1572600"/>
              <a:gd name="connsiteX0" fmla="*/ 0 w 3542426"/>
              <a:gd name="connsiteY0" fmla="*/ 0 h 1589286"/>
              <a:gd name="connsiteX1" fmla="*/ 536117 w 3542426"/>
              <a:gd name="connsiteY1" fmla="*/ 749934 h 1589286"/>
              <a:gd name="connsiteX2" fmla="*/ 1082109 w 3542426"/>
              <a:gd name="connsiteY2" fmla="*/ 1145714 h 1589286"/>
              <a:gd name="connsiteX3" fmla="*/ 2191063 w 3542426"/>
              <a:gd name="connsiteY3" fmla="*/ 1481319 h 1589286"/>
              <a:gd name="connsiteX4" fmla="*/ 2677446 w 3542426"/>
              <a:gd name="connsiteY4" fmla="*/ 1573730 h 1589286"/>
              <a:gd name="connsiteX5" fmla="*/ 3051959 w 3542426"/>
              <a:gd name="connsiteY5" fmla="*/ 1583460 h 1589286"/>
              <a:gd name="connsiteX6" fmla="*/ 3542426 w 3542426"/>
              <a:gd name="connsiteY6" fmla="*/ 1549127 h 1589286"/>
              <a:gd name="connsiteX0" fmla="*/ 0 w 3542426"/>
              <a:gd name="connsiteY0" fmla="*/ 0 h 1589286"/>
              <a:gd name="connsiteX1" fmla="*/ 536117 w 3542426"/>
              <a:gd name="connsiteY1" fmla="*/ 749934 h 1589286"/>
              <a:gd name="connsiteX2" fmla="*/ 1082109 w 3542426"/>
              <a:gd name="connsiteY2" fmla="*/ 1145714 h 1589286"/>
              <a:gd name="connsiteX3" fmla="*/ 2114307 w 3542426"/>
              <a:gd name="connsiteY3" fmla="*/ 1434598 h 1589286"/>
              <a:gd name="connsiteX4" fmla="*/ 2677446 w 3542426"/>
              <a:gd name="connsiteY4" fmla="*/ 1573730 h 1589286"/>
              <a:gd name="connsiteX5" fmla="*/ 3051959 w 3542426"/>
              <a:gd name="connsiteY5" fmla="*/ 1583460 h 1589286"/>
              <a:gd name="connsiteX6" fmla="*/ 3542426 w 3542426"/>
              <a:gd name="connsiteY6" fmla="*/ 1549127 h 1589286"/>
              <a:gd name="connsiteX0" fmla="*/ 0 w 3542426"/>
              <a:gd name="connsiteY0" fmla="*/ 0 h 1589286"/>
              <a:gd name="connsiteX1" fmla="*/ 536117 w 3542426"/>
              <a:gd name="connsiteY1" fmla="*/ 749934 h 1589286"/>
              <a:gd name="connsiteX2" fmla="*/ 1082109 w 3542426"/>
              <a:gd name="connsiteY2" fmla="*/ 1145714 h 1589286"/>
              <a:gd name="connsiteX3" fmla="*/ 2114307 w 3542426"/>
              <a:gd name="connsiteY3" fmla="*/ 1447947 h 1589286"/>
              <a:gd name="connsiteX4" fmla="*/ 2677446 w 3542426"/>
              <a:gd name="connsiteY4" fmla="*/ 1573730 h 1589286"/>
              <a:gd name="connsiteX5" fmla="*/ 3051959 w 3542426"/>
              <a:gd name="connsiteY5" fmla="*/ 1583460 h 1589286"/>
              <a:gd name="connsiteX6" fmla="*/ 3542426 w 3542426"/>
              <a:gd name="connsiteY6" fmla="*/ 1549127 h 1589286"/>
              <a:gd name="connsiteX0" fmla="*/ 0 w 3542426"/>
              <a:gd name="connsiteY0" fmla="*/ 0 h 1589286"/>
              <a:gd name="connsiteX1" fmla="*/ 536117 w 3542426"/>
              <a:gd name="connsiteY1" fmla="*/ 749934 h 1589286"/>
              <a:gd name="connsiteX2" fmla="*/ 1102133 w 3542426"/>
              <a:gd name="connsiteY2" fmla="*/ 1142377 h 1589286"/>
              <a:gd name="connsiteX3" fmla="*/ 2114307 w 3542426"/>
              <a:gd name="connsiteY3" fmla="*/ 1447947 h 1589286"/>
              <a:gd name="connsiteX4" fmla="*/ 2677446 w 3542426"/>
              <a:gd name="connsiteY4" fmla="*/ 1573730 h 1589286"/>
              <a:gd name="connsiteX5" fmla="*/ 3051959 w 3542426"/>
              <a:gd name="connsiteY5" fmla="*/ 1583460 h 1589286"/>
              <a:gd name="connsiteX6" fmla="*/ 3542426 w 3542426"/>
              <a:gd name="connsiteY6" fmla="*/ 1549127 h 1589286"/>
              <a:gd name="connsiteX0" fmla="*/ 0 w 3542426"/>
              <a:gd name="connsiteY0" fmla="*/ 0 h 1583944"/>
              <a:gd name="connsiteX1" fmla="*/ 536117 w 3542426"/>
              <a:gd name="connsiteY1" fmla="*/ 749934 h 1583944"/>
              <a:gd name="connsiteX2" fmla="*/ 1102133 w 3542426"/>
              <a:gd name="connsiteY2" fmla="*/ 1142377 h 1583944"/>
              <a:gd name="connsiteX3" fmla="*/ 2114307 w 3542426"/>
              <a:gd name="connsiteY3" fmla="*/ 1447947 h 1583944"/>
              <a:gd name="connsiteX4" fmla="*/ 2614039 w 3542426"/>
              <a:gd name="connsiteY4" fmla="*/ 1553707 h 1583944"/>
              <a:gd name="connsiteX5" fmla="*/ 3051959 w 3542426"/>
              <a:gd name="connsiteY5" fmla="*/ 1583460 h 1583944"/>
              <a:gd name="connsiteX6" fmla="*/ 3542426 w 3542426"/>
              <a:gd name="connsiteY6" fmla="*/ 1549127 h 1583944"/>
              <a:gd name="connsiteX0" fmla="*/ 0 w 3542426"/>
              <a:gd name="connsiteY0" fmla="*/ 0 h 1589286"/>
              <a:gd name="connsiteX1" fmla="*/ 536117 w 3542426"/>
              <a:gd name="connsiteY1" fmla="*/ 749934 h 1589286"/>
              <a:gd name="connsiteX2" fmla="*/ 1102133 w 3542426"/>
              <a:gd name="connsiteY2" fmla="*/ 1142377 h 1589286"/>
              <a:gd name="connsiteX3" fmla="*/ 2114307 w 3542426"/>
              <a:gd name="connsiteY3" fmla="*/ 1447947 h 1589286"/>
              <a:gd name="connsiteX4" fmla="*/ 2614039 w 3542426"/>
              <a:gd name="connsiteY4" fmla="*/ 1573730 h 1589286"/>
              <a:gd name="connsiteX5" fmla="*/ 3051959 w 3542426"/>
              <a:gd name="connsiteY5" fmla="*/ 1583460 h 1589286"/>
              <a:gd name="connsiteX6" fmla="*/ 3542426 w 3542426"/>
              <a:gd name="connsiteY6" fmla="*/ 1549127 h 1589286"/>
              <a:gd name="connsiteX0" fmla="*/ 0 w 3542426"/>
              <a:gd name="connsiteY0" fmla="*/ 0 h 1589286"/>
              <a:gd name="connsiteX1" fmla="*/ 536117 w 3542426"/>
              <a:gd name="connsiteY1" fmla="*/ 749934 h 1589286"/>
              <a:gd name="connsiteX2" fmla="*/ 1102133 w 3542426"/>
              <a:gd name="connsiteY2" fmla="*/ 1142377 h 1589286"/>
              <a:gd name="connsiteX3" fmla="*/ 2054237 w 3542426"/>
              <a:gd name="connsiteY3" fmla="*/ 1467970 h 1589286"/>
              <a:gd name="connsiteX4" fmla="*/ 2614039 w 3542426"/>
              <a:gd name="connsiteY4" fmla="*/ 1573730 h 1589286"/>
              <a:gd name="connsiteX5" fmla="*/ 3051959 w 3542426"/>
              <a:gd name="connsiteY5" fmla="*/ 1583460 h 1589286"/>
              <a:gd name="connsiteX6" fmla="*/ 3542426 w 3542426"/>
              <a:gd name="connsiteY6" fmla="*/ 1549127 h 1589286"/>
              <a:gd name="connsiteX0" fmla="*/ 0 w 3542426"/>
              <a:gd name="connsiteY0" fmla="*/ 0 h 1589286"/>
              <a:gd name="connsiteX1" fmla="*/ 536117 w 3542426"/>
              <a:gd name="connsiteY1" fmla="*/ 749934 h 1589286"/>
              <a:gd name="connsiteX2" fmla="*/ 1102133 w 3542426"/>
              <a:gd name="connsiteY2" fmla="*/ 1142377 h 1589286"/>
              <a:gd name="connsiteX3" fmla="*/ 2067586 w 3542426"/>
              <a:gd name="connsiteY3" fmla="*/ 1447947 h 1589286"/>
              <a:gd name="connsiteX4" fmla="*/ 2614039 w 3542426"/>
              <a:gd name="connsiteY4" fmla="*/ 1573730 h 1589286"/>
              <a:gd name="connsiteX5" fmla="*/ 3051959 w 3542426"/>
              <a:gd name="connsiteY5" fmla="*/ 1583460 h 1589286"/>
              <a:gd name="connsiteX6" fmla="*/ 3542426 w 3542426"/>
              <a:gd name="connsiteY6" fmla="*/ 1549127 h 1589286"/>
              <a:gd name="connsiteX0" fmla="*/ 0 w 3542426"/>
              <a:gd name="connsiteY0" fmla="*/ 0 h 1589286"/>
              <a:gd name="connsiteX1" fmla="*/ 536117 w 3542426"/>
              <a:gd name="connsiteY1" fmla="*/ 749934 h 1589286"/>
              <a:gd name="connsiteX2" fmla="*/ 1102133 w 3542426"/>
              <a:gd name="connsiteY2" fmla="*/ 1142377 h 1589286"/>
              <a:gd name="connsiteX3" fmla="*/ 2067586 w 3542426"/>
              <a:gd name="connsiteY3" fmla="*/ 1447947 h 1589286"/>
              <a:gd name="connsiteX4" fmla="*/ 2614039 w 3542426"/>
              <a:gd name="connsiteY4" fmla="*/ 1573730 h 1589286"/>
              <a:gd name="connsiteX5" fmla="*/ 3051959 w 3542426"/>
              <a:gd name="connsiteY5" fmla="*/ 1583460 h 1589286"/>
              <a:gd name="connsiteX6" fmla="*/ 3542426 w 3542426"/>
              <a:gd name="connsiteY6" fmla="*/ 1549127 h 1589286"/>
              <a:gd name="connsiteX0" fmla="*/ 0 w 3542426"/>
              <a:gd name="connsiteY0" fmla="*/ 0 h 1584528"/>
              <a:gd name="connsiteX1" fmla="*/ 536117 w 3542426"/>
              <a:gd name="connsiteY1" fmla="*/ 749934 h 1584528"/>
              <a:gd name="connsiteX2" fmla="*/ 1102133 w 3542426"/>
              <a:gd name="connsiteY2" fmla="*/ 1142377 h 1584528"/>
              <a:gd name="connsiteX3" fmla="*/ 2067586 w 3542426"/>
              <a:gd name="connsiteY3" fmla="*/ 1447947 h 1584528"/>
              <a:gd name="connsiteX4" fmla="*/ 2627388 w 3542426"/>
              <a:gd name="connsiteY4" fmla="*/ 1560381 h 1584528"/>
              <a:gd name="connsiteX5" fmla="*/ 3051959 w 3542426"/>
              <a:gd name="connsiteY5" fmla="*/ 1583460 h 1584528"/>
              <a:gd name="connsiteX6" fmla="*/ 3542426 w 3542426"/>
              <a:gd name="connsiteY6" fmla="*/ 1549127 h 158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42426" h="1584528">
                <a:moveTo>
                  <a:pt x="0" y="0"/>
                </a:moveTo>
                <a:cubicBezTo>
                  <a:pt x="90791" y="130513"/>
                  <a:pt x="352428" y="559538"/>
                  <a:pt x="536117" y="749934"/>
                </a:cubicBezTo>
                <a:cubicBezTo>
                  <a:pt x="719806" y="940330"/>
                  <a:pt x="846888" y="1026042"/>
                  <a:pt x="1102133" y="1142377"/>
                </a:cubicBezTo>
                <a:cubicBezTo>
                  <a:pt x="1357378" y="1258712"/>
                  <a:pt x="1813377" y="1378280"/>
                  <a:pt x="2067586" y="1447947"/>
                </a:cubicBezTo>
                <a:cubicBezTo>
                  <a:pt x="2321795" y="1517614"/>
                  <a:pt x="2367173" y="1534440"/>
                  <a:pt x="2627388" y="1560381"/>
                </a:cubicBezTo>
                <a:cubicBezTo>
                  <a:pt x="2795190" y="1586321"/>
                  <a:pt x="2922257" y="1585892"/>
                  <a:pt x="3051959" y="1583460"/>
                </a:cubicBezTo>
                <a:cubicBezTo>
                  <a:pt x="3181661" y="1581028"/>
                  <a:pt x="3386783" y="1568988"/>
                  <a:pt x="3542426" y="1549127"/>
                </a:cubicBezTo>
              </a:path>
            </a:pathLst>
          </a:custGeom>
          <a:noFill/>
          <a:ln w="5715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dirty="0"/>
          </a:p>
        </p:txBody>
      </p:sp>
      <p:sp>
        <p:nvSpPr>
          <p:cNvPr id="40" name="Dowolny kształt: kształt 39"/>
          <p:cNvSpPr/>
          <p:nvPr/>
        </p:nvSpPr>
        <p:spPr>
          <a:xfrm>
            <a:off x="1703388" y="3475038"/>
            <a:ext cx="3440112" cy="2701925"/>
          </a:xfrm>
          <a:custGeom>
            <a:avLst/>
            <a:gdLst>
              <a:gd name="connsiteX0" fmla="*/ 3375717 w 3375717"/>
              <a:gd name="connsiteY0" fmla="*/ 0 h 2447365"/>
              <a:gd name="connsiteX1" fmla="*/ 3090640 w 3375717"/>
              <a:gd name="connsiteY1" fmla="*/ 274320 h 2447365"/>
              <a:gd name="connsiteX2" fmla="*/ 2993821 w 3375717"/>
              <a:gd name="connsiteY2" fmla="*/ 532504 h 2447365"/>
              <a:gd name="connsiteX3" fmla="*/ 2719501 w 3375717"/>
              <a:gd name="connsiteY3" fmla="*/ 758414 h 2447365"/>
              <a:gd name="connsiteX4" fmla="*/ 2671091 w 3375717"/>
              <a:gd name="connsiteY4" fmla="*/ 1463040 h 2447365"/>
              <a:gd name="connsiteX5" fmla="*/ 1848131 w 3375717"/>
              <a:gd name="connsiteY5" fmla="*/ 2049332 h 2447365"/>
              <a:gd name="connsiteX6" fmla="*/ 519562 w 3375717"/>
              <a:gd name="connsiteY6" fmla="*/ 2264485 h 2447365"/>
              <a:gd name="connsiteX7" fmla="*/ 51604 w 3375717"/>
              <a:gd name="connsiteY7" fmla="*/ 2447365 h 2447365"/>
              <a:gd name="connsiteX8" fmla="*/ 51604 w 3375717"/>
              <a:gd name="connsiteY8" fmla="*/ 2447365 h 2447365"/>
              <a:gd name="connsiteX9" fmla="*/ 3195 w 3375717"/>
              <a:gd name="connsiteY9" fmla="*/ 2350546 h 2447365"/>
              <a:gd name="connsiteX10" fmla="*/ 8574 w 3375717"/>
              <a:gd name="connsiteY10" fmla="*/ 2398956 h 2447365"/>
              <a:gd name="connsiteX0" fmla="*/ 3310548 w 3310548"/>
              <a:gd name="connsiteY0" fmla="*/ 0 h 2632815"/>
              <a:gd name="connsiteX1" fmla="*/ 3090640 w 3310548"/>
              <a:gd name="connsiteY1" fmla="*/ 459770 h 2632815"/>
              <a:gd name="connsiteX2" fmla="*/ 2993821 w 3310548"/>
              <a:gd name="connsiteY2" fmla="*/ 717954 h 2632815"/>
              <a:gd name="connsiteX3" fmla="*/ 2719501 w 3310548"/>
              <a:gd name="connsiteY3" fmla="*/ 943864 h 2632815"/>
              <a:gd name="connsiteX4" fmla="*/ 2671091 w 3310548"/>
              <a:gd name="connsiteY4" fmla="*/ 1648490 h 2632815"/>
              <a:gd name="connsiteX5" fmla="*/ 1848131 w 3310548"/>
              <a:gd name="connsiteY5" fmla="*/ 2234782 h 2632815"/>
              <a:gd name="connsiteX6" fmla="*/ 519562 w 3310548"/>
              <a:gd name="connsiteY6" fmla="*/ 2449935 h 2632815"/>
              <a:gd name="connsiteX7" fmla="*/ 51604 w 3310548"/>
              <a:gd name="connsiteY7" fmla="*/ 2632815 h 2632815"/>
              <a:gd name="connsiteX8" fmla="*/ 51604 w 3310548"/>
              <a:gd name="connsiteY8" fmla="*/ 2632815 h 2632815"/>
              <a:gd name="connsiteX9" fmla="*/ 3195 w 3310548"/>
              <a:gd name="connsiteY9" fmla="*/ 2535996 h 2632815"/>
              <a:gd name="connsiteX10" fmla="*/ 8574 w 3310548"/>
              <a:gd name="connsiteY10" fmla="*/ 2584406 h 2632815"/>
              <a:gd name="connsiteX0" fmla="*/ 3310548 w 3350464"/>
              <a:gd name="connsiteY0" fmla="*/ 0 h 2632815"/>
              <a:gd name="connsiteX1" fmla="*/ 3090640 w 3350464"/>
              <a:gd name="connsiteY1" fmla="*/ 459770 h 2632815"/>
              <a:gd name="connsiteX2" fmla="*/ 2993821 w 3350464"/>
              <a:gd name="connsiteY2" fmla="*/ 717954 h 2632815"/>
              <a:gd name="connsiteX3" fmla="*/ 2719501 w 3350464"/>
              <a:gd name="connsiteY3" fmla="*/ 943864 h 2632815"/>
              <a:gd name="connsiteX4" fmla="*/ 2671091 w 3350464"/>
              <a:gd name="connsiteY4" fmla="*/ 1648490 h 2632815"/>
              <a:gd name="connsiteX5" fmla="*/ 1848131 w 3350464"/>
              <a:gd name="connsiteY5" fmla="*/ 2234782 h 2632815"/>
              <a:gd name="connsiteX6" fmla="*/ 519562 w 3350464"/>
              <a:gd name="connsiteY6" fmla="*/ 2449935 h 2632815"/>
              <a:gd name="connsiteX7" fmla="*/ 51604 w 3350464"/>
              <a:gd name="connsiteY7" fmla="*/ 2632815 h 2632815"/>
              <a:gd name="connsiteX8" fmla="*/ 51604 w 3350464"/>
              <a:gd name="connsiteY8" fmla="*/ 2632815 h 2632815"/>
              <a:gd name="connsiteX9" fmla="*/ 3195 w 3350464"/>
              <a:gd name="connsiteY9" fmla="*/ 2535996 h 2632815"/>
              <a:gd name="connsiteX10" fmla="*/ 8574 w 3350464"/>
              <a:gd name="connsiteY10" fmla="*/ 2584406 h 2632815"/>
              <a:gd name="connsiteX0" fmla="*/ 3310548 w 3350464"/>
              <a:gd name="connsiteY0" fmla="*/ 0 h 2632815"/>
              <a:gd name="connsiteX1" fmla="*/ 3090640 w 3350464"/>
              <a:gd name="connsiteY1" fmla="*/ 459770 h 2632815"/>
              <a:gd name="connsiteX2" fmla="*/ 2993821 w 3350464"/>
              <a:gd name="connsiteY2" fmla="*/ 717954 h 2632815"/>
              <a:gd name="connsiteX3" fmla="*/ 2724931 w 3350464"/>
              <a:gd name="connsiteY3" fmla="*/ 1052952 h 2632815"/>
              <a:gd name="connsiteX4" fmla="*/ 2671091 w 3350464"/>
              <a:gd name="connsiteY4" fmla="*/ 1648490 h 2632815"/>
              <a:gd name="connsiteX5" fmla="*/ 1848131 w 3350464"/>
              <a:gd name="connsiteY5" fmla="*/ 2234782 h 2632815"/>
              <a:gd name="connsiteX6" fmla="*/ 519562 w 3350464"/>
              <a:gd name="connsiteY6" fmla="*/ 2449935 h 2632815"/>
              <a:gd name="connsiteX7" fmla="*/ 51604 w 3350464"/>
              <a:gd name="connsiteY7" fmla="*/ 2632815 h 2632815"/>
              <a:gd name="connsiteX8" fmla="*/ 51604 w 3350464"/>
              <a:gd name="connsiteY8" fmla="*/ 2632815 h 2632815"/>
              <a:gd name="connsiteX9" fmla="*/ 3195 w 3350464"/>
              <a:gd name="connsiteY9" fmla="*/ 2535996 h 2632815"/>
              <a:gd name="connsiteX10" fmla="*/ 8574 w 3350464"/>
              <a:gd name="connsiteY10" fmla="*/ 2584406 h 2632815"/>
              <a:gd name="connsiteX0" fmla="*/ 3310548 w 3350464"/>
              <a:gd name="connsiteY0" fmla="*/ 0 h 2632815"/>
              <a:gd name="connsiteX1" fmla="*/ 3090640 w 3350464"/>
              <a:gd name="connsiteY1" fmla="*/ 459770 h 2632815"/>
              <a:gd name="connsiteX2" fmla="*/ 2993821 w 3350464"/>
              <a:gd name="connsiteY2" fmla="*/ 717954 h 2632815"/>
              <a:gd name="connsiteX3" fmla="*/ 2724931 w 3350464"/>
              <a:gd name="connsiteY3" fmla="*/ 1052952 h 2632815"/>
              <a:gd name="connsiteX4" fmla="*/ 2671091 w 3350464"/>
              <a:gd name="connsiteY4" fmla="*/ 1648490 h 2632815"/>
              <a:gd name="connsiteX5" fmla="*/ 1848131 w 3350464"/>
              <a:gd name="connsiteY5" fmla="*/ 2234782 h 2632815"/>
              <a:gd name="connsiteX6" fmla="*/ 519562 w 3350464"/>
              <a:gd name="connsiteY6" fmla="*/ 2449935 h 2632815"/>
              <a:gd name="connsiteX7" fmla="*/ 51604 w 3350464"/>
              <a:gd name="connsiteY7" fmla="*/ 2632815 h 2632815"/>
              <a:gd name="connsiteX8" fmla="*/ 51604 w 3350464"/>
              <a:gd name="connsiteY8" fmla="*/ 2632815 h 2632815"/>
              <a:gd name="connsiteX9" fmla="*/ 3195 w 3350464"/>
              <a:gd name="connsiteY9" fmla="*/ 2535996 h 2632815"/>
              <a:gd name="connsiteX10" fmla="*/ 8574 w 3350464"/>
              <a:gd name="connsiteY10" fmla="*/ 2584406 h 2632815"/>
              <a:gd name="connsiteX0" fmla="*/ 3310548 w 3350464"/>
              <a:gd name="connsiteY0" fmla="*/ 0 h 2632815"/>
              <a:gd name="connsiteX1" fmla="*/ 3090640 w 3350464"/>
              <a:gd name="connsiteY1" fmla="*/ 459770 h 2632815"/>
              <a:gd name="connsiteX2" fmla="*/ 2993821 w 3350464"/>
              <a:gd name="connsiteY2" fmla="*/ 717954 h 2632815"/>
              <a:gd name="connsiteX3" fmla="*/ 2724931 w 3350464"/>
              <a:gd name="connsiteY3" fmla="*/ 1052952 h 2632815"/>
              <a:gd name="connsiteX4" fmla="*/ 2671091 w 3350464"/>
              <a:gd name="connsiteY4" fmla="*/ 1648490 h 2632815"/>
              <a:gd name="connsiteX5" fmla="*/ 1848131 w 3350464"/>
              <a:gd name="connsiteY5" fmla="*/ 2234782 h 2632815"/>
              <a:gd name="connsiteX6" fmla="*/ 519562 w 3350464"/>
              <a:gd name="connsiteY6" fmla="*/ 2449935 h 2632815"/>
              <a:gd name="connsiteX7" fmla="*/ 51604 w 3350464"/>
              <a:gd name="connsiteY7" fmla="*/ 2632815 h 2632815"/>
              <a:gd name="connsiteX8" fmla="*/ 51604 w 3350464"/>
              <a:gd name="connsiteY8" fmla="*/ 2632815 h 2632815"/>
              <a:gd name="connsiteX9" fmla="*/ 3195 w 3350464"/>
              <a:gd name="connsiteY9" fmla="*/ 2535996 h 2632815"/>
              <a:gd name="connsiteX10" fmla="*/ 8574 w 3350464"/>
              <a:gd name="connsiteY10" fmla="*/ 2584406 h 2632815"/>
              <a:gd name="connsiteX0" fmla="*/ 3568171 w 3608087"/>
              <a:gd name="connsiteY0" fmla="*/ 0 h 2632815"/>
              <a:gd name="connsiteX1" fmla="*/ 3348263 w 3608087"/>
              <a:gd name="connsiteY1" fmla="*/ 459770 h 2632815"/>
              <a:gd name="connsiteX2" fmla="*/ 3251444 w 3608087"/>
              <a:gd name="connsiteY2" fmla="*/ 717954 h 2632815"/>
              <a:gd name="connsiteX3" fmla="*/ 2982554 w 3608087"/>
              <a:gd name="connsiteY3" fmla="*/ 1052952 h 2632815"/>
              <a:gd name="connsiteX4" fmla="*/ 2928714 w 3608087"/>
              <a:gd name="connsiteY4" fmla="*/ 1648490 h 2632815"/>
              <a:gd name="connsiteX5" fmla="*/ 2105754 w 3608087"/>
              <a:gd name="connsiteY5" fmla="*/ 2234782 h 2632815"/>
              <a:gd name="connsiteX6" fmla="*/ 777185 w 3608087"/>
              <a:gd name="connsiteY6" fmla="*/ 2449935 h 2632815"/>
              <a:gd name="connsiteX7" fmla="*/ 309227 w 3608087"/>
              <a:gd name="connsiteY7" fmla="*/ 2632815 h 2632815"/>
              <a:gd name="connsiteX8" fmla="*/ 309227 w 3608087"/>
              <a:gd name="connsiteY8" fmla="*/ 2632815 h 2632815"/>
              <a:gd name="connsiteX9" fmla="*/ 141 w 3608087"/>
              <a:gd name="connsiteY9" fmla="*/ 2356001 h 2632815"/>
              <a:gd name="connsiteX10" fmla="*/ 266197 w 3608087"/>
              <a:gd name="connsiteY10" fmla="*/ 2584406 h 2632815"/>
              <a:gd name="connsiteX0" fmla="*/ 3568563 w 3608479"/>
              <a:gd name="connsiteY0" fmla="*/ 0 h 2632815"/>
              <a:gd name="connsiteX1" fmla="*/ 3348655 w 3608479"/>
              <a:gd name="connsiteY1" fmla="*/ 459770 h 2632815"/>
              <a:gd name="connsiteX2" fmla="*/ 3251836 w 3608479"/>
              <a:gd name="connsiteY2" fmla="*/ 717954 h 2632815"/>
              <a:gd name="connsiteX3" fmla="*/ 2982946 w 3608479"/>
              <a:gd name="connsiteY3" fmla="*/ 1052952 h 2632815"/>
              <a:gd name="connsiteX4" fmla="*/ 2929106 w 3608479"/>
              <a:gd name="connsiteY4" fmla="*/ 1648490 h 2632815"/>
              <a:gd name="connsiteX5" fmla="*/ 2106146 w 3608479"/>
              <a:gd name="connsiteY5" fmla="*/ 2234782 h 2632815"/>
              <a:gd name="connsiteX6" fmla="*/ 777577 w 3608479"/>
              <a:gd name="connsiteY6" fmla="*/ 2449935 h 2632815"/>
              <a:gd name="connsiteX7" fmla="*/ 309619 w 3608479"/>
              <a:gd name="connsiteY7" fmla="*/ 2632815 h 2632815"/>
              <a:gd name="connsiteX8" fmla="*/ 309619 w 3608479"/>
              <a:gd name="connsiteY8" fmla="*/ 2632815 h 2632815"/>
              <a:gd name="connsiteX9" fmla="*/ 533 w 3608479"/>
              <a:gd name="connsiteY9" fmla="*/ 2356001 h 2632815"/>
              <a:gd name="connsiteX10" fmla="*/ 386065 w 3608479"/>
              <a:gd name="connsiteY10" fmla="*/ 2257143 h 2632815"/>
              <a:gd name="connsiteX0" fmla="*/ 3568410 w 3608326"/>
              <a:gd name="connsiteY0" fmla="*/ 0 h 2645024"/>
              <a:gd name="connsiteX1" fmla="*/ 3348502 w 3608326"/>
              <a:gd name="connsiteY1" fmla="*/ 459770 h 2645024"/>
              <a:gd name="connsiteX2" fmla="*/ 3251683 w 3608326"/>
              <a:gd name="connsiteY2" fmla="*/ 717954 h 2645024"/>
              <a:gd name="connsiteX3" fmla="*/ 2982793 w 3608326"/>
              <a:gd name="connsiteY3" fmla="*/ 1052952 h 2645024"/>
              <a:gd name="connsiteX4" fmla="*/ 2928953 w 3608326"/>
              <a:gd name="connsiteY4" fmla="*/ 1648490 h 2645024"/>
              <a:gd name="connsiteX5" fmla="*/ 2105993 w 3608326"/>
              <a:gd name="connsiteY5" fmla="*/ 2234782 h 2645024"/>
              <a:gd name="connsiteX6" fmla="*/ 777424 w 3608326"/>
              <a:gd name="connsiteY6" fmla="*/ 2449935 h 2645024"/>
              <a:gd name="connsiteX7" fmla="*/ 309466 w 3608326"/>
              <a:gd name="connsiteY7" fmla="*/ 2632815 h 2645024"/>
              <a:gd name="connsiteX8" fmla="*/ 320328 w 3608326"/>
              <a:gd name="connsiteY8" fmla="*/ 2627360 h 2645024"/>
              <a:gd name="connsiteX9" fmla="*/ 380 w 3608326"/>
              <a:gd name="connsiteY9" fmla="*/ 2356001 h 2645024"/>
              <a:gd name="connsiteX10" fmla="*/ 385912 w 3608326"/>
              <a:gd name="connsiteY10" fmla="*/ 2257143 h 2645024"/>
              <a:gd name="connsiteX0" fmla="*/ 3588048 w 3627964"/>
              <a:gd name="connsiteY0" fmla="*/ 0 h 2645024"/>
              <a:gd name="connsiteX1" fmla="*/ 3368140 w 3627964"/>
              <a:gd name="connsiteY1" fmla="*/ 459770 h 2645024"/>
              <a:gd name="connsiteX2" fmla="*/ 3271321 w 3627964"/>
              <a:gd name="connsiteY2" fmla="*/ 717954 h 2645024"/>
              <a:gd name="connsiteX3" fmla="*/ 3002431 w 3627964"/>
              <a:gd name="connsiteY3" fmla="*/ 1052952 h 2645024"/>
              <a:gd name="connsiteX4" fmla="*/ 2948591 w 3627964"/>
              <a:gd name="connsiteY4" fmla="*/ 1648490 h 2645024"/>
              <a:gd name="connsiteX5" fmla="*/ 2125631 w 3627964"/>
              <a:gd name="connsiteY5" fmla="*/ 2234782 h 2645024"/>
              <a:gd name="connsiteX6" fmla="*/ 797062 w 3627964"/>
              <a:gd name="connsiteY6" fmla="*/ 2449935 h 2645024"/>
              <a:gd name="connsiteX7" fmla="*/ 329104 w 3627964"/>
              <a:gd name="connsiteY7" fmla="*/ 2632815 h 2645024"/>
              <a:gd name="connsiteX8" fmla="*/ 339966 w 3627964"/>
              <a:gd name="connsiteY8" fmla="*/ 2627360 h 2645024"/>
              <a:gd name="connsiteX9" fmla="*/ 20018 w 3627964"/>
              <a:gd name="connsiteY9" fmla="*/ 2356001 h 2645024"/>
              <a:gd name="connsiteX10" fmla="*/ 36259 w 3627964"/>
              <a:gd name="connsiteY10" fmla="*/ 2366232 h 2645024"/>
              <a:gd name="connsiteX0" fmla="*/ 3568062 w 3607978"/>
              <a:gd name="connsiteY0" fmla="*/ 0 h 2645024"/>
              <a:gd name="connsiteX1" fmla="*/ 3348154 w 3607978"/>
              <a:gd name="connsiteY1" fmla="*/ 459770 h 2645024"/>
              <a:gd name="connsiteX2" fmla="*/ 3251335 w 3607978"/>
              <a:gd name="connsiteY2" fmla="*/ 717954 h 2645024"/>
              <a:gd name="connsiteX3" fmla="*/ 2982445 w 3607978"/>
              <a:gd name="connsiteY3" fmla="*/ 1052952 h 2645024"/>
              <a:gd name="connsiteX4" fmla="*/ 2928605 w 3607978"/>
              <a:gd name="connsiteY4" fmla="*/ 1648490 h 2645024"/>
              <a:gd name="connsiteX5" fmla="*/ 2105645 w 3607978"/>
              <a:gd name="connsiteY5" fmla="*/ 2234782 h 2645024"/>
              <a:gd name="connsiteX6" fmla="*/ 777076 w 3607978"/>
              <a:gd name="connsiteY6" fmla="*/ 2449935 h 2645024"/>
              <a:gd name="connsiteX7" fmla="*/ 309118 w 3607978"/>
              <a:gd name="connsiteY7" fmla="*/ 2632815 h 2645024"/>
              <a:gd name="connsiteX8" fmla="*/ 319980 w 3607978"/>
              <a:gd name="connsiteY8" fmla="*/ 2627360 h 2645024"/>
              <a:gd name="connsiteX9" fmla="*/ 32 w 3607978"/>
              <a:gd name="connsiteY9" fmla="*/ 2356001 h 2645024"/>
              <a:gd name="connsiteX10" fmla="*/ 298672 w 3607978"/>
              <a:gd name="connsiteY10" fmla="*/ 2644406 h 2645024"/>
              <a:gd name="connsiteX0" fmla="*/ 3568030 w 3607946"/>
              <a:gd name="connsiteY0" fmla="*/ 0 h 2645024"/>
              <a:gd name="connsiteX1" fmla="*/ 3348122 w 3607946"/>
              <a:gd name="connsiteY1" fmla="*/ 459770 h 2645024"/>
              <a:gd name="connsiteX2" fmla="*/ 3251303 w 3607946"/>
              <a:gd name="connsiteY2" fmla="*/ 717954 h 2645024"/>
              <a:gd name="connsiteX3" fmla="*/ 2982413 w 3607946"/>
              <a:gd name="connsiteY3" fmla="*/ 1052952 h 2645024"/>
              <a:gd name="connsiteX4" fmla="*/ 2928573 w 3607946"/>
              <a:gd name="connsiteY4" fmla="*/ 1648490 h 2645024"/>
              <a:gd name="connsiteX5" fmla="*/ 2105613 w 3607946"/>
              <a:gd name="connsiteY5" fmla="*/ 2234782 h 2645024"/>
              <a:gd name="connsiteX6" fmla="*/ 777044 w 3607946"/>
              <a:gd name="connsiteY6" fmla="*/ 2449935 h 2645024"/>
              <a:gd name="connsiteX7" fmla="*/ 309086 w 3607946"/>
              <a:gd name="connsiteY7" fmla="*/ 2632815 h 2645024"/>
              <a:gd name="connsiteX8" fmla="*/ 319948 w 3607946"/>
              <a:gd name="connsiteY8" fmla="*/ 2627360 h 2645024"/>
              <a:gd name="connsiteX9" fmla="*/ 0 w 3607946"/>
              <a:gd name="connsiteY9" fmla="*/ 2356001 h 2645024"/>
              <a:gd name="connsiteX0" fmla="*/ 3568030 w 3607946"/>
              <a:gd name="connsiteY0" fmla="*/ 0 h 2634092"/>
              <a:gd name="connsiteX1" fmla="*/ 3348122 w 3607946"/>
              <a:gd name="connsiteY1" fmla="*/ 459770 h 2634092"/>
              <a:gd name="connsiteX2" fmla="*/ 3251303 w 3607946"/>
              <a:gd name="connsiteY2" fmla="*/ 717954 h 2634092"/>
              <a:gd name="connsiteX3" fmla="*/ 2982413 w 3607946"/>
              <a:gd name="connsiteY3" fmla="*/ 1052952 h 2634092"/>
              <a:gd name="connsiteX4" fmla="*/ 2928573 w 3607946"/>
              <a:gd name="connsiteY4" fmla="*/ 1648490 h 2634092"/>
              <a:gd name="connsiteX5" fmla="*/ 2105613 w 3607946"/>
              <a:gd name="connsiteY5" fmla="*/ 2234782 h 2634092"/>
              <a:gd name="connsiteX6" fmla="*/ 777044 w 3607946"/>
              <a:gd name="connsiteY6" fmla="*/ 2449935 h 2634092"/>
              <a:gd name="connsiteX7" fmla="*/ 309086 w 3607946"/>
              <a:gd name="connsiteY7" fmla="*/ 2632815 h 2634092"/>
              <a:gd name="connsiteX8" fmla="*/ 0 w 3607946"/>
              <a:gd name="connsiteY8" fmla="*/ 2356001 h 2634092"/>
              <a:gd name="connsiteX0" fmla="*/ 3568030 w 3607946"/>
              <a:gd name="connsiteY0" fmla="*/ 0 h 2452748"/>
              <a:gd name="connsiteX1" fmla="*/ 3348122 w 3607946"/>
              <a:gd name="connsiteY1" fmla="*/ 459770 h 2452748"/>
              <a:gd name="connsiteX2" fmla="*/ 3251303 w 3607946"/>
              <a:gd name="connsiteY2" fmla="*/ 717954 h 2452748"/>
              <a:gd name="connsiteX3" fmla="*/ 2982413 w 3607946"/>
              <a:gd name="connsiteY3" fmla="*/ 1052952 h 2452748"/>
              <a:gd name="connsiteX4" fmla="*/ 2928573 w 3607946"/>
              <a:gd name="connsiteY4" fmla="*/ 1648490 h 2452748"/>
              <a:gd name="connsiteX5" fmla="*/ 2105613 w 3607946"/>
              <a:gd name="connsiteY5" fmla="*/ 2234782 h 2452748"/>
              <a:gd name="connsiteX6" fmla="*/ 777044 w 3607946"/>
              <a:gd name="connsiteY6" fmla="*/ 2449935 h 2452748"/>
              <a:gd name="connsiteX7" fmla="*/ 0 w 3607946"/>
              <a:gd name="connsiteY7" fmla="*/ 2356001 h 2452748"/>
              <a:gd name="connsiteX0" fmla="*/ 3356231 w 3396147"/>
              <a:gd name="connsiteY0" fmla="*/ 0 h 2625277"/>
              <a:gd name="connsiteX1" fmla="*/ 3136323 w 3396147"/>
              <a:gd name="connsiteY1" fmla="*/ 459770 h 2625277"/>
              <a:gd name="connsiteX2" fmla="*/ 3039504 w 3396147"/>
              <a:gd name="connsiteY2" fmla="*/ 717954 h 2625277"/>
              <a:gd name="connsiteX3" fmla="*/ 2770614 w 3396147"/>
              <a:gd name="connsiteY3" fmla="*/ 1052952 h 2625277"/>
              <a:gd name="connsiteX4" fmla="*/ 2716774 w 3396147"/>
              <a:gd name="connsiteY4" fmla="*/ 1648490 h 2625277"/>
              <a:gd name="connsiteX5" fmla="*/ 1893814 w 3396147"/>
              <a:gd name="connsiteY5" fmla="*/ 2234782 h 2625277"/>
              <a:gd name="connsiteX6" fmla="*/ 565245 w 3396147"/>
              <a:gd name="connsiteY6" fmla="*/ 2449935 h 2625277"/>
              <a:gd name="connsiteX7" fmla="*/ 0 w 3396147"/>
              <a:gd name="connsiteY7" fmla="*/ 2623267 h 2625277"/>
              <a:gd name="connsiteX0" fmla="*/ 3434915 w 3474831"/>
              <a:gd name="connsiteY0" fmla="*/ 0 h 2646095"/>
              <a:gd name="connsiteX1" fmla="*/ 3215007 w 3474831"/>
              <a:gd name="connsiteY1" fmla="*/ 459770 h 2646095"/>
              <a:gd name="connsiteX2" fmla="*/ 3118188 w 3474831"/>
              <a:gd name="connsiteY2" fmla="*/ 717954 h 2646095"/>
              <a:gd name="connsiteX3" fmla="*/ 2849298 w 3474831"/>
              <a:gd name="connsiteY3" fmla="*/ 1052952 h 2646095"/>
              <a:gd name="connsiteX4" fmla="*/ 2795458 w 3474831"/>
              <a:gd name="connsiteY4" fmla="*/ 1648490 h 2646095"/>
              <a:gd name="connsiteX5" fmla="*/ 1972498 w 3474831"/>
              <a:gd name="connsiteY5" fmla="*/ 2234782 h 2646095"/>
              <a:gd name="connsiteX6" fmla="*/ 643929 w 3474831"/>
              <a:gd name="connsiteY6" fmla="*/ 2449935 h 2646095"/>
              <a:gd name="connsiteX7" fmla="*/ 0 w 3474831"/>
              <a:gd name="connsiteY7" fmla="*/ 2644341 h 2646095"/>
              <a:gd name="connsiteX0" fmla="*/ 3434915 w 3474831"/>
              <a:gd name="connsiteY0" fmla="*/ 0 h 2646214"/>
              <a:gd name="connsiteX1" fmla="*/ 3215007 w 3474831"/>
              <a:gd name="connsiteY1" fmla="*/ 459770 h 2646214"/>
              <a:gd name="connsiteX2" fmla="*/ 3118188 w 3474831"/>
              <a:gd name="connsiteY2" fmla="*/ 717954 h 2646214"/>
              <a:gd name="connsiteX3" fmla="*/ 2849298 w 3474831"/>
              <a:gd name="connsiteY3" fmla="*/ 1052952 h 2646214"/>
              <a:gd name="connsiteX4" fmla="*/ 2795458 w 3474831"/>
              <a:gd name="connsiteY4" fmla="*/ 1648490 h 2646214"/>
              <a:gd name="connsiteX5" fmla="*/ 1972498 w 3474831"/>
              <a:gd name="connsiteY5" fmla="*/ 2234782 h 2646214"/>
              <a:gd name="connsiteX6" fmla="*/ 748841 w 3474831"/>
              <a:gd name="connsiteY6" fmla="*/ 2460472 h 2646214"/>
              <a:gd name="connsiteX7" fmla="*/ 0 w 3474831"/>
              <a:gd name="connsiteY7" fmla="*/ 2644341 h 2646214"/>
              <a:gd name="connsiteX0" fmla="*/ 3434915 w 3474831"/>
              <a:gd name="connsiteY0" fmla="*/ 0 h 2645744"/>
              <a:gd name="connsiteX1" fmla="*/ 3215007 w 3474831"/>
              <a:gd name="connsiteY1" fmla="*/ 459770 h 2645744"/>
              <a:gd name="connsiteX2" fmla="*/ 3118188 w 3474831"/>
              <a:gd name="connsiteY2" fmla="*/ 717954 h 2645744"/>
              <a:gd name="connsiteX3" fmla="*/ 2849298 w 3474831"/>
              <a:gd name="connsiteY3" fmla="*/ 1052952 h 2645744"/>
              <a:gd name="connsiteX4" fmla="*/ 2795458 w 3474831"/>
              <a:gd name="connsiteY4" fmla="*/ 1648490 h 2645744"/>
              <a:gd name="connsiteX5" fmla="*/ 1972498 w 3474831"/>
              <a:gd name="connsiteY5" fmla="*/ 2234782 h 2645744"/>
              <a:gd name="connsiteX6" fmla="*/ 748841 w 3474831"/>
              <a:gd name="connsiteY6" fmla="*/ 2460472 h 2645744"/>
              <a:gd name="connsiteX7" fmla="*/ 0 w 3474831"/>
              <a:gd name="connsiteY7" fmla="*/ 2644341 h 2645744"/>
              <a:gd name="connsiteX0" fmla="*/ 3434915 w 3474831"/>
              <a:gd name="connsiteY0" fmla="*/ 0 h 2645744"/>
              <a:gd name="connsiteX1" fmla="*/ 3215007 w 3474831"/>
              <a:gd name="connsiteY1" fmla="*/ 459770 h 2645744"/>
              <a:gd name="connsiteX2" fmla="*/ 3118188 w 3474831"/>
              <a:gd name="connsiteY2" fmla="*/ 717954 h 2645744"/>
              <a:gd name="connsiteX3" fmla="*/ 2849298 w 3474831"/>
              <a:gd name="connsiteY3" fmla="*/ 1052952 h 2645744"/>
              <a:gd name="connsiteX4" fmla="*/ 2795458 w 3474831"/>
              <a:gd name="connsiteY4" fmla="*/ 1648490 h 2645744"/>
              <a:gd name="connsiteX5" fmla="*/ 1972498 w 3474831"/>
              <a:gd name="connsiteY5" fmla="*/ 2234782 h 2645744"/>
              <a:gd name="connsiteX6" fmla="*/ 748841 w 3474831"/>
              <a:gd name="connsiteY6" fmla="*/ 2460472 h 2645744"/>
              <a:gd name="connsiteX7" fmla="*/ 0 w 3474831"/>
              <a:gd name="connsiteY7" fmla="*/ 2644341 h 2645744"/>
              <a:gd name="connsiteX0" fmla="*/ 3434915 w 3474831"/>
              <a:gd name="connsiteY0" fmla="*/ 0 h 2645584"/>
              <a:gd name="connsiteX1" fmla="*/ 3215007 w 3474831"/>
              <a:gd name="connsiteY1" fmla="*/ 459770 h 2645584"/>
              <a:gd name="connsiteX2" fmla="*/ 3118188 w 3474831"/>
              <a:gd name="connsiteY2" fmla="*/ 717954 h 2645584"/>
              <a:gd name="connsiteX3" fmla="*/ 2849298 w 3474831"/>
              <a:gd name="connsiteY3" fmla="*/ 1052952 h 2645584"/>
              <a:gd name="connsiteX4" fmla="*/ 2795458 w 3474831"/>
              <a:gd name="connsiteY4" fmla="*/ 1648490 h 2645584"/>
              <a:gd name="connsiteX5" fmla="*/ 1972498 w 3474831"/>
              <a:gd name="connsiteY5" fmla="*/ 2234782 h 2645584"/>
              <a:gd name="connsiteX6" fmla="*/ 722614 w 3474831"/>
              <a:gd name="connsiteY6" fmla="*/ 2434130 h 2645584"/>
              <a:gd name="connsiteX7" fmla="*/ 0 w 3474831"/>
              <a:gd name="connsiteY7" fmla="*/ 2644341 h 2645584"/>
              <a:gd name="connsiteX0" fmla="*/ 3434915 w 3474831"/>
              <a:gd name="connsiteY0" fmla="*/ 0 h 2645643"/>
              <a:gd name="connsiteX1" fmla="*/ 3215007 w 3474831"/>
              <a:gd name="connsiteY1" fmla="*/ 459770 h 2645643"/>
              <a:gd name="connsiteX2" fmla="*/ 3118188 w 3474831"/>
              <a:gd name="connsiteY2" fmla="*/ 717954 h 2645643"/>
              <a:gd name="connsiteX3" fmla="*/ 2849298 w 3474831"/>
              <a:gd name="connsiteY3" fmla="*/ 1052952 h 2645643"/>
              <a:gd name="connsiteX4" fmla="*/ 2795458 w 3474831"/>
              <a:gd name="connsiteY4" fmla="*/ 1648490 h 2645643"/>
              <a:gd name="connsiteX5" fmla="*/ 1972498 w 3474831"/>
              <a:gd name="connsiteY5" fmla="*/ 2234782 h 2645643"/>
              <a:gd name="connsiteX6" fmla="*/ 727859 w 3474831"/>
              <a:gd name="connsiteY6" fmla="*/ 2444667 h 2645643"/>
              <a:gd name="connsiteX7" fmla="*/ 0 w 3474831"/>
              <a:gd name="connsiteY7" fmla="*/ 2644341 h 2645643"/>
              <a:gd name="connsiteX0" fmla="*/ 3434915 w 3474831"/>
              <a:gd name="connsiteY0" fmla="*/ 0 h 2645643"/>
              <a:gd name="connsiteX1" fmla="*/ 3215007 w 3474831"/>
              <a:gd name="connsiteY1" fmla="*/ 459770 h 2645643"/>
              <a:gd name="connsiteX2" fmla="*/ 3118188 w 3474831"/>
              <a:gd name="connsiteY2" fmla="*/ 717954 h 2645643"/>
              <a:gd name="connsiteX3" fmla="*/ 2849298 w 3474831"/>
              <a:gd name="connsiteY3" fmla="*/ 1052952 h 2645643"/>
              <a:gd name="connsiteX4" fmla="*/ 2758739 w 3474831"/>
              <a:gd name="connsiteY4" fmla="*/ 1716979 h 2645643"/>
              <a:gd name="connsiteX5" fmla="*/ 1972498 w 3474831"/>
              <a:gd name="connsiteY5" fmla="*/ 2234782 h 2645643"/>
              <a:gd name="connsiteX6" fmla="*/ 727859 w 3474831"/>
              <a:gd name="connsiteY6" fmla="*/ 2444667 h 2645643"/>
              <a:gd name="connsiteX7" fmla="*/ 0 w 3474831"/>
              <a:gd name="connsiteY7" fmla="*/ 2644341 h 2645643"/>
              <a:gd name="connsiteX0" fmla="*/ 3434915 w 3474831"/>
              <a:gd name="connsiteY0" fmla="*/ 0 h 2645643"/>
              <a:gd name="connsiteX1" fmla="*/ 3215007 w 3474831"/>
              <a:gd name="connsiteY1" fmla="*/ 459770 h 2645643"/>
              <a:gd name="connsiteX2" fmla="*/ 3118188 w 3474831"/>
              <a:gd name="connsiteY2" fmla="*/ 717954 h 2645643"/>
              <a:gd name="connsiteX3" fmla="*/ 2849298 w 3474831"/>
              <a:gd name="connsiteY3" fmla="*/ 1052952 h 2645643"/>
              <a:gd name="connsiteX4" fmla="*/ 2758739 w 3474831"/>
              <a:gd name="connsiteY4" fmla="*/ 1716979 h 2645643"/>
              <a:gd name="connsiteX5" fmla="*/ 1972498 w 3474831"/>
              <a:gd name="connsiteY5" fmla="*/ 2234782 h 2645643"/>
              <a:gd name="connsiteX6" fmla="*/ 727859 w 3474831"/>
              <a:gd name="connsiteY6" fmla="*/ 2444667 h 2645643"/>
              <a:gd name="connsiteX7" fmla="*/ 0 w 3474831"/>
              <a:gd name="connsiteY7" fmla="*/ 2644341 h 2645643"/>
              <a:gd name="connsiteX0" fmla="*/ 3434915 w 3478679"/>
              <a:gd name="connsiteY0" fmla="*/ 0 h 2645643"/>
              <a:gd name="connsiteX1" fmla="*/ 3215007 w 3478679"/>
              <a:gd name="connsiteY1" fmla="*/ 459770 h 2645643"/>
              <a:gd name="connsiteX2" fmla="*/ 2871645 w 3478679"/>
              <a:gd name="connsiteY2" fmla="*/ 749564 h 2645643"/>
              <a:gd name="connsiteX3" fmla="*/ 2849298 w 3478679"/>
              <a:gd name="connsiteY3" fmla="*/ 1052952 h 2645643"/>
              <a:gd name="connsiteX4" fmla="*/ 2758739 w 3478679"/>
              <a:gd name="connsiteY4" fmla="*/ 1716979 h 2645643"/>
              <a:gd name="connsiteX5" fmla="*/ 1972498 w 3478679"/>
              <a:gd name="connsiteY5" fmla="*/ 2234782 h 2645643"/>
              <a:gd name="connsiteX6" fmla="*/ 727859 w 3478679"/>
              <a:gd name="connsiteY6" fmla="*/ 2444667 h 2645643"/>
              <a:gd name="connsiteX7" fmla="*/ 0 w 3478679"/>
              <a:gd name="connsiteY7" fmla="*/ 2644341 h 2645643"/>
              <a:gd name="connsiteX0" fmla="*/ 3434915 w 3478679"/>
              <a:gd name="connsiteY0" fmla="*/ 0 h 2645643"/>
              <a:gd name="connsiteX1" fmla="*/ 3215007 w 3478679"/>
              <a:gd name="connsiteY1" fmla="*/ 459770 h 2645643"/>
              <a:gd name="connsiteX2" fmla="*/ 2871645 w 3478679"/>
              <a:gd name="connsiteY2" fmla="*/ 749564 h 2645643"/>
              <a:gd name="connsiteX3" fmla="*/ 2838807 w 3478679"/>
              <a:gd name="connsiteY3" fmla="*/ 1116173 h 2645643"/>
              <a:gd name="connsiteX4" fmla="*/ 2758739 w 3478679"/>
              <a:gd name="connsiteY4" fmla="*/ 1716979 h 2645643"/>
              <a:gd name="connsiteX5" fmla="*/ 1972498 w 3478679"/>
              <a:gd name="connsiteY5" fmla="*/ 2234782 h 2645643"/>
              <a:gd name="connsiteX6" fmla="*/ 727859 w 3478679"/>
              <a:gd name="connsiteY6" fmla="*/ 2444667 h 2645643"/>
              <a:gd name="connsiteX7" fmla="*/ 0 w 3478679"/>
              <a:gd name="connsiteY7" fmla="*/ 2644341 h 2645643"/>
              <a:gd name="connsiteX0" fmla="*/ 3471635 w 3512217"/>
              <a:gd name="connsiteY0" fmla="*/ 0 h 2698327"/>
              <a:gd name="connsiteX1" fmla="*/ 3215007 w 3512217"/>
              <a:gd name="connsiteY1" fmla="*/ 512454 h 2698327"/>
              <a:gd name="connsiteX2" fmla="*/ 2871645 w 3512217"/>
              <a:gd name="connsiteY2" fmla="*/ 802248 h 2698327"/>
              <a:gd name="connsiteX3" fmla="*/ 2838807 w 3512217"/>
              <a:gd name="connsiteY3" fmla="*/ 1168857 h 2698327"/>
              <a:gd name="connsiteX4" fmla="*/ 2758739 w 3512217"/>
              <a:gd name="connsiteY4" fmla="*/ 1769663 h 2698327"/>
              <a:gd name="connsiteX5" fmla="*/ 1972498 w 3512217"/>
              <a:gd name="connsiteY5" fmla="*/ 2287466 h 2698327"/>
              <a:gd name="connsiteX6" fmla="*/ 727859 w 3512217"/>
              <a:gd name="connsiteY6" fmla="*/ 2497351 h 2698327"/>
              <a:gd name="connsiteX7" fmla="*/ 0 w 3512217"/>
              <a:gd name="connsiteY7" fmla="*/ 2697025 h 2698327"/>
              <a:gd name="connsiteX0" fmla="*/ 3471635 w 3471635"/>
              <a:gd name="connsiteY0" fmla="*/ 0 h 2698327"/>
              <a:gd name="connsiteX1" fmla="*/ 3389294 w 3471635"/>
              <a:gd name="connsiteY1" fmla="*/ 354302 h 2698327"/>
              <a:gd name="connsiteX2" fmla="*/ 3215007 w 3471635"/>
              <a:gd name="connsiteY2" fmla="*/ 512454 h 2698327"/>
              <a:gd name="connsiteX3" fmla="*/ 2871645 w 3471635"/>
              <a:gd name="connsiteY3" fmla="*/ 802248 h 2698327"/>
              <a:gd name="connsiteX4" fmla="*/ 2838807 w 3471635"/>
              <a:gd name="connsiteY4" fmla="*/ 1168857 h 2698327"/>
              <a:gd name="connsiteX5" fmla="*/ 2758739 w 3471635"/>
              <a:gd name="connsiteY5" fmla="*/ 1769663 h 2698327"/>
              <a:gd name="connsiteX6" fmla="*/ 1972498 w 3471635"/>
              <a:gd name="connsiteY6" fmla="*/ 2287466 h 2698327"/>
              <a:gd name="connsiteX7" fmla="*/ 727859 w 3471635"/>
              <a:gd name="connsiteY7" fmla="*/ 2497351 h 2698327"/>
              <a:gd name="connsiteX8" fmla="*/ 0 w 3471635"/>
              <a:gd name="connsiteY8" fmla="*/ 2697025 h 2698327"/>
              <a:gd name="connsiteX0" fmla="*/ 3471635 w 3471635"/>
              <a:gd name="connsiteY0" fmla="*/ 0 h 2698327"/>
              <a:gd name="connsiteX1" fmla="*/ 3363066 w 3471635"/>
              <a:gd name="connsiteY1" fmla="*/ 312154 h 2698327"/>
              <a:gd name="connsiteX2" fmla="*/ 3215007 w 3471635"/>
              <a:gd name="connsiteY2" fmla="*/ 512454 h 2698327"/>
              <a:gd name="connsiteX3" fmla="*/ 2871645 w 3471635"/>
              <a:gd name="connsiteY3" fmla="*/ 802248 h 2698327"/>
              <a:gd name="connsiteX4" fmla="*/ 2838807 w 3471635"/>
              <a:gd name="connsiteY4" fmla="*/ 1168857 h 2698327"/>
              <a:gd name="connsiteX5" fmla="*/ 2758739 w 3471635"/>
              <a:gd name="connsiteY5" fmla="*/ 1769663 h 2698327"/>
              <a:gd name="connsiteX6" fmla="*/ 1972498 w 3471635"/>
              <a:gd name="connsiteY6" fmla="*/ 2287466 h 2698327"/>
              <a:gd name="connsiteX7" fmla="*/ 727859 w 3471635"/>
              <a:gd name="connsiteY7" fmla="*/ 2497351 h 2698327"/>
              <a:gd name="connsiteX8" fmla="*/ 0 w 3471635"/>
              <a:gd name="connsiteY8" fmla="*/ 2697025 h 2698327"/>
              <a:gd name="connsiteX0" fmla="*/ 3471635 w 3473044"/>
              <a:gd name="connsiteY0" fmla="*/ 0 h 2698327"/>
              <a:gd name="connsiteX1" fmla="*/ 3363066 w 3473044"/>
              <a:gd name="connsiteY1" fmla="*/ 312154 h 2698327"/>
              <a:gd name="connsiteX2" fmla="*/ 3215007 w 3473044"/>
              <a:gd name="connsiteY2" fmla="*/ 512454 h 2698327"/>
              <a:gd name="connsiteX3" fmla="*/ 2871645 w 3473044"/>
              <a:gd name="connsiteY3" fmla="*/ 802248 h 2698327"/>
              <a:gd name="connsiteX4" fmla="*/ 2838807 w 3473044"/>
              <a:gd name="connsiteY4" fmla="*/ 1168857 h 2698327"/>
              <a:gd name="connsiteX5" fmla="*/ 2758739 w 3473044"/>
              <a:gd name="connsiteY5" fmla="*/ 1769663 h 2698327"/>
              <a:gd name="connsiteX6" fmla="*/ 1972498 w 3473044"/>
              <a:gd name="connsiteY6" fmla="*/ 2287466 h 2698327"/>
              <a:gd name="connsiteX7" fmla="*/ 727859 w 3473044"/>
              <a:gd name="connsiteY7" fmla="*/ 2497351 h 2698327"/>
              <a:gd name="connsiteX8" fmla="*/ 0 w 3473044"/>
              <a:gd name="connsiteY8" fmla="*/ 2697025 h 2698327"/>
              <a:gd name="connsiteX0" fmla="*/ 3471635 w 3473044"/>
              <a:gd name="connsiteY0" fmla="*/ 0 h 2698327"/>
              <a:gd name="connsiteX1" fmla="*/ 3363066 w 3473044"/>
              <a:gd name="connsiteY1" fmla="*/ 312154 h 2698327"/>
              <a:gd name="connsiteX2" fmla="*/ 3188779 w 3473044"/>
              <a:gd name="connsiteY2" fmla="*/ 633628 h 2698327"/>
              <a:gd name="connsiteX3" fmla="*/ 2871645 w 3473044"/>
              <a:gd name="connsiteY3" fmla="*/ 802248 h 2698327"/>
              <a:gd name="connsiteX4" fmla="*/ 2838807 w 3473044"/>
              <a:gd name="connsiteY4" fmla="*/ 1168857 h 2698327"/>
              <a:gd name="connsiteX5" fmla="*/ 2758739 w 3473044"/>
              <a:gd name="connsiteY5" fmla="*/ 1769663 h 2698327"/>
              <a:gd name="connsiteX6" fmla="*/ 1972498 w 3473044"/>
              <a:gd name="connsiteY6" fmla="*/ 2287466 h 2698327"/>
              <a:gd name="connsiteX7" fmla="*/ 727859 w 3473044"/>
              <a:gd name="connsiteY7" fmla="*/ 2497351 h 2698327"/>
              <a:gd name="connsiteX8" fmla="*/ 0 w 3473044"/>
              <a:gd name="connsiteY8" fmla="*/ 2697025 h 2698327"/>
              <a:gd name="connsiteX0" fmla="*/ 3471635 w 3473044"/>
              <a:gd name="connsiteY0" fmla="*/ 0 h 2698327"/>
              <a:gd name="connsiteX1" fmla="*/ 3363066 w 3473044"/>
              <a:gd name="connsiteY1" fmla="*/ 312154 h 2698327"/>
              <a:gd name="connsiteX2" fmla="*/ 3188779 w 3473044"/>
              <a:gd name="connsiteY2" fmla="*/ 633628 h 2698327"/>
              <a:gd name="connsiteX3" fmla="*/ 2871645 w 3473044"/>
              <a:gd name="connsiteY3" fmla="*/ 802248 h 2698327"/>
              <a:gd name="connsiteX4" fmla="*/ 2838807 w 3473044"/>
              <a:gd name="connsiteY4" fmla="*/ 1168857 h 2698327"/>
              <a:gd name="connsiteX5" fmla="*/ 2758739 w 3473044"/>
              <a:gd name="connsiteY5" fmla="*/ 1769663 h 2698327"/>
              <a:gd name="connsiteX6" fmla="*/ 1972498 w 3473044"/>
              <a:gd name="connsiteY6" fmla="*/ 2287466 h 2698327"/>
              <a:gd name="connsiteX7" fmla="*/ 727859 w 3473044"/>
              <a:gd name="connsiteY7" fmla="*/ 2497351 h 2698327"/>
              <a:gd name="connsiteX8" fmla="*/ 0 w 3473044"/>
              <a:gd name="connsiteY8" fmla="*/ 2697025 h 2698327"/>
              <a:gd name="connsiteX0" fmla="*/ 3471635 w 3473044"/>
              <a:gd name="connsiteY0" fmla="*/ 0 h 2698327"/>
              <a:gd name="connsiteX1" fmla="*/ 3363066 w 3473044"/>
              <a:gd name="connsiteY1" fmla="*/ 312154 h 2698327"/>
              <a:gd name="connsiteX2" fmla="*/ 3194025 w 3473044"/>
              <a:gd name="connsiteY2" fmla="*/ 549332 h 2698327"/>
              <a:gd name="connsiteX3" fmla="*/ 2871645 w 3473044"/>
              <a:gd name="connsiteY3" fmla="*/ 802248 h 2698327"/>
              <a:gd name="connsiteX4" fmla="*/ 2838807 w 3473044"/>
              <a:gd name="connsiteY4" fmla="*/ 1168857 h 2698327"/>
              <a:gd name="connsiteX5" fmla="*/ 2758739 w 3473044"/>
              <a:gd name="connsiteY5" fmla="*/ 1769663 h 2698327"/>
              <a:gd name="connsiteX6" fmla="*/ 1972498 w 3473044"/>
              <a:gd name="connsiteY6" fmla="*/ 2287466 h 2698327"/>
              <a:gd name="connsiteX7" fmla="*/ 727859 w 3473044"/>
              <a:gd name="connsiteY7" fmla="*/ 2497351 h 2698327"/>
              <a:gd name="connsiteX8" fmla="*/ 0 w 3473044"/>
              <a:gd name="connsiteY8" fmla="*/ 2697025 h 2698327"/>
              <a:gd name="connsiteX0" fmla="*/ 3471636 w 3473045"/>
              <a:gd name="connsiteY0" fmla="*/ 0 h 2740475"/>
              <a:gd name="connsiteX1" fmla="*/ 3363066 w 3473045"/>
              <a:gd name="connsiteY1" fmla="*/ 354302 h 2740475"/>
              <a:gd name="connsiteX2" fmla="*/ 3194025 w 3473045"/>
              <a:gd name="connsiteY2" fmla="*/ 591480 h 2740475"/>
              <a:gd name="connsiteX3" fmla="*/ 2871645 w 3473045"/>
              <a:gd name="connsiteY3" fmla="*/ 844396 h 2740475"/>
              <a:gd name="connsiteX4" fmla="*/ 2838807 w 3473045"/>
              <a:gd name="connsiteY4" fmla="*/ 1211005 h 2740475"/>
              <a:gd name="connsiteX5" fmla="*/ 2758739 w 3473045"/>
              <a:gd name="connsiteY5" fmla="*/ 1811811 h 2740475"/>
              <a:gd name="connsiteX6" fmla="*/ 1972498 w 3473045"/>
              <a:gd name="connsiteY6" fmla="*/ 2329614 h 2740475"/>
              <a:gd name="connsiteX7" fmla="*/ 727859 w 3473045"/>
              <a:gd name="connsiteY7" fmla="*/ 2539499 h 2740475"/>
              <a:gd name="connsiteX8" fmla="*/ 0 w 3473045"/>
              <a:gd name="connsiteY8" fmla="*/ 2739173 h 2740475"/>
              <a:gd name="connsiteX0" fmla="*/ 3471636 w 3473045"/>
              <a:gd name="connsiteY0" fmla="*/ 0 h 2740475"/>
              <a:gd name="connsiteX1" fmla="*/ 3363066 w 3473045"/>
              <a:gd name="connsiteY1" fmla="*/ 354302 h 2740475"/>
              <a:gd name="connsiteX2" fmla="*/ 3194025 w 3473045"/>
              <a:gd name="connsiteY2" fmla="*/ 607286 h 2740475"/>
              <a:gd name="connsiteX3" fmla="*/ 2871645 w 3473045"/>
              <a:gd name="connsiteY3" fmla="*/ 844396 h 2740475"/>
              <a:gd name="connsiteX4" fmla="*/ 2838807 w 3473045"/>
              <a:gd name="connsiteY4" fmla="*/ 1211005 h 2740475"/>
              <a:gd name="connsiteX5" fmla="*/ 2758739 w 3473045"/>
              <a:gd name="connsiteY5" fmla="*/ 1811811 h 2740475"/>
              <a:gd name="connsiteX6" fmla="*/ 1972498 w 3473045"/>
              <a:gd name="connsiteY6" fmla="*/ 2329614 h 2740475"/>
              <a:gd name="connsiteX7" fmla="*/ 727859 w 3473045"/>
              <a:gd name="connsiteY7" fmla="*/ 2539499 h 2740475"/>
              <a:gd name="connsiteX8" fmla="*/ 0 w 3473045"/>
              <a:gd name="connsiteY8" fmla="*/ 2739173 h 2740475"/>
              <a:gd name="connsiteX0" fmla="*/ 3471636 w 3473045"/>
              <a:gd name="connsiteY0" fmla="*/ 0 h 2740475"/>
              <a:gd name="connsiteX1" fmla="*/ 3363066 w 3473045"/>
              <a:gd name="connsiteY1" fmla="*/ 354302 h 2740475"/>
              <a:gd name="connsiteX2" fmla="*/ 3194025 w 3473045"/>
              <a:gd name="connsiteY2" fmla="*/ 607286 h 2740475"/>
              <a:gd name="connsiteX3" fmla="*/ 2913610 w 3473045"/>
              <a:gd name="connsiteY3" fmla="*/ 870739 h 2740475"/>
              <a:gd name="connsiteX4" fmla="*/ 2838807 w 3473045"/>
              <a:gd name="connsiteY4" fmla="*/ 1211005 h 2740475"/>
              <a:gd name="connsiteX5" fmla="*/ 2758739 w 3473045"/>
              <a:gd name="connsiteY5" fmla="*/ 1811811 h 2740475"/>
              <a:gd name="connsiteX6" fmla="*/ 1972498 w 3473045"/>
              <a:gd name="connsiteY6" fmla="*/ 2329614 h 2740475"/>
              <a:gd name="connsiteX7" fmla="*/ 727859 w 3473045"/>
              <a:gd name="connsiteY7" fmla="*/ 2539499 h 2740475"/>
              <a:gd name="connsiteX8" fmla="*/ 0 w 3473045"/>
              <a:gd name="connsiteY8" fmla="*/ 2739173 h 2740475"/>
              <a:gd name="connsiteX0" fmla="*/ 3471636 w 3473045"/>
              <a:gd name="connsiteY0" fmla="*/ 0 h 2740475"/>
              <a:gd name="connsiteX1" fmla="*/ 3363066 w 3473045"/>
              <a:gd name="connsiteY1" fmla="*/ 354302 h 2740475"/>
              <a:gd name="connsiteX2" fmla="*/ 3194025 w 3473045"/>
              <a:gd name="connsiteY2" fmla="*/ 607286 h 2740475"/>
              <a:gd name="connsiteX3" fmla="*/ 2976557 w 3473045"/>
              <a:gd name="connsiteY3" fmla="*/ 944497 h 2740475"/>
              <a:gd name="connsiteX4" fmla="*/ 2838807 w 3473045"/>
              <a:gd name="connsiteY4" fmla="*/ 1211005 h 2740475"/>
              <a:gd name="connsiteX5" fmla="*/ 2758739 w 3473045"/>
              <a:gd name="connsiteY5" fmla="*/ 1811811 h 2740475"/>
              <a:gd name="connsiteX6" fmla="*/ 1972498 w 3473045"/>
              <a:gd name="connsiteY6" fmla="*/ 2329614 h 2740475"/>
              <a:gd name="connsiteX7" fmla="*/ 727859 w 3473045"/>
              <a:gd name="connsiteY7" fmla="*/ 2539499 h 2740475"/>
              <a:gd name="connsiteX8" fmla="*/ 0 w 3473045"/>
              <a:gd name="connsiteY8" fmla="*/ 2739173 h 2740475"/>
              <a:gd name="connsiteX0" fmla="*/ 3471636 w 3473045"/>
              <a:gd name="connsiteY0" fmla="*/ 0 h 2740475"/>
              <a:gd name="connsiteX1" fmla="*/ 3363066 w 3473045"/>
              <a:gd name="connsiteY1" fmla="*/ 354302 h 2740475"/>
              <a:gd name="connsiteX2" fmla="*/ 3194025 w 3473045"/>
              <a:gd name="connsiteY2" fmla="*/ 607286 h 2740475"/>
              <a:gd name="connsiteX3" fmla="*/ 2897873 w 3473045"/>
              <a:gd name="connsiteY3" fmla="*/ 891812 h 2740475"/>
              <a:gd name="connsiteX4" fmla="*/ 2838807 w 3473045"/>
              <a:gd name="connsiteY4" fmla="*/ 1211005 h 2740475"/>
              <a:gd name="connsiteX5" fmla="*/ 2758739 w 3473045"/>
              <a:gd name="connsiteY5" fmla="*/ 1811811 h 2740475"/>
              <a:gd name="connsiteX6" fmla="*/ 1972498 w 3473045"/>
              <a:gd name="connsiteY6" fmla="*/ 2329614 h 2740475"/>
              <a:gd name="connsiteX7" fmla="*/ 727859 w 3473045"/>
              <a:gd name="connsiteY7" fmla="*/ 2539499 h 2740475"/>
              <a:gd name="connsiteX8" fmla="*/ 0 w 3473045"/>
              <a:gd name="connsiteY8" fmla="*/ 2739173 h 2740475"/>
              <a:gd name="connsiteX0" fmla="*/ 3471636 w 3473045"/>
              <a:gd name="connsiteY0" fmla="*/ 0 h 2740475"/>
              <a:gd name="connsiteX1" fmla="*/ 3363066 w 3473045"/>
              <a:gd name="connsiteY1" fmla="*/ 354302 h 2740475"/>
              <a:gd name="connsiteX2" fmla="*/ 3194025 w 3473045"/>
              <a:gd name="connsiteY2" fmla="*/ 607286 h 2740475"/>
              <a:gd name="connsiteX3" fmla="*/ 2897873 w 3473045"/>
              <a:gd name="connsiteY3" fmla="*/ 891812 h 2740475"/>
              <a:gd name="connsiteX4" fmla="*/ 2838807 w 3473045"/>
              <a:gd name="connsiteY4" fmla="*/ 1211005 h 2740475"/>
              <a:gd name="connsiteX5" fmla="*/ 2758739 w 3473045"/>
              <a:gd name="connsiteY5" fmla="*/ 1811811 h 2740475"/>
              <a:gd name="connsiteX6" fmla="*/ 1972498 w 3473045"/>
              <a:gd name="connsiteY6" fmla="*/ 2329614 h 2740475"/>
              <a:gd name="connsiteX7" fmla="*/ 727859 w 3473045"/>
              <a:gd name="connsiteY7" fmla="*/ 2539499 h 2740475"/>
              <a:gd name="connsiteX8" fmla="*/ 0 w 3473045"/>
              <a:gd name="connsiteY8" fmla="*/ 2739173 h 2740475"/>
              <a:gd name="connsiteX0" fmla="*/ 3471636 w 3473045"/>
              <a:gd name="connsiteY0" fmla="*/ 0 h 2740475"/>
              <a:gd name="connsiteX1" fmla="*/ 3363066 w 3473045"/>
              <a:gd name="connsiteY1" fmla="*/ 354302 h 2740475"/>
              <a:gd name="connsiteX2" fmla="*/ 3194025 w 3473045"/>
              <a:gd name="connsiteY2" fmla="*/ 607286 h 2740475"/>
              <a:gd name="connsiteX3" fmla="*/ 2903118 w 3473045"/>
              <a:gd name="connsiteY3" fmla="*/ 870739 h 2740475"/>
              <a:gd name="connsiteX4" fmla="*/ 2838807 w 3473045"/>
              <a:gd name="connsiteY4" fmla="*/ 1211005 h 2740475"/>
              <a:gd name="connsiteX5" fmla="*/ 2758739 w 3473045"/>
              <a:gd name="connsiteY5" fmla="*/ 1811811 h 2740475"/>
              <a:gd name="connsiteX6" fmla="*/ 1972498 w 3473045"/>
              <a:gd name="connsiteY6" fmla="*/ 2329614 h 2740475"/>
              <a:gd name="connsiteX7" fmla="*/ 727859 w 3473045"/>
              <a:gd name="connsiteY7" fmla="*/ 2539499 h 2740475"/>
              <a:gd name="connsiteX8" fmla="*/ 0 w 3473045"/>
              <a:gd name="connsiteY8" fmla="*/ 2739173 h 2740475"/>
              <a:gd name="connsiteX0" fmla="*/ 3471636 w 3473045"/>
              <a:gd name="connsiteY0" fmla="*/ 0 h 2740475"/>
              <a:gd name="connsiteX1" fmla="*/ 3363066 w 3473045"/>
              <a:gd name="connsiteY1" fmla="*/ 354302 h 2740475"/>
              <a:gd name="connsiteX2" fmla="*/ 3194025 w 3473045"/>
              <a:gd name="connsiteY2" fmla="*/ 607286 h 2740475"/>
              <a:gd name="connsiteX3" fmla="*/ 2903118 w 3473045"/>
              <a:gd name="connsiteY3" fmla="*/ 870739 h 2740475"/>
              <a:gd name="connsiteX4" fmla="*/ 2838807 w 3473045"/>
              <a:gd name="connsiteY4" fmla="*/ 1211005 h 2740475"/>
              <a:gd name="connsiteX5" fmla="*/ 2758739 w 3473045"/>
              <a:gd name="connsiteY5" fmla="*/ 1811811 h 2740475"/>
              <a:gd name="connsiteX6" fmla="*/ 1972498 w 3473045"/>
              <a:gd name="connsiteY6" fmla="*/ 2329614 h 2740475"/>
              <a:gd name="connsiteX7" fmla="*/ 727859 w 3473045"/>
              <a:gd name="connsiteY7" fmla="*/ 2539499 h 2740475"/>
              <a:gd name="connsiteX8" fmla="*/ 0 w 3473045"/>
              <a:gd name="connsiteY8" fmla="*/ 2739173 h 2740475"/>
              <a:gd name="connsiteX0" fmla="*/ 3471636 w 3473045"/>
              <a:gd name="connsiteY0" fmla="*/ 0 h 2740475"/>
              <a:gd name="connsiteX1" fmla="*/ 3363066 w 3473045"/>
              <a:gd name="connsiteY1" fmla="*/ 354302 h 2740475"/>
              <a:gd name="connsiteX2" fmla="*/ 3194025 w 3473045"/>
              <a:gd name="connsiteY2" fmla="*/ 675776 h 2740475"/>
              <a:gd name="connsiteX3" fmla="*/ 2903118 w 3473045"/>
              <a:gd name="connsiteY3" fmla="*/ 870739 h 2740475"/>
              <a:gd name="connsiteX4" fmla="*/ 2838807 w 3473045"/>
              <a:gd name="connsiteY4" fmla="*/ 1211005 h 2740475"/>
              <a:gd name="connsiteX5" fmla="*/ 2758739 w 3473045"/>
              <a:gd name="connsiteY5" fmla="*/ 1811811 h 2740475"/>
              <a:gd name="connsiteX6" fmla="*/ 1972498 w 3473045"/>
              <a:gd name="connsiteY6" fmla="*/ 2329614 h 2740475"/>
              <a:gd name="connsiteX7" fmla="*/ 727859 w 3473045"/>
              <a:gd name="connsiteY7" fmla="*/ 2539499 h 2740475"/>
              <a:gd name="connsiteX8" fmla="*/ 0 w 3473045"/>
              <a:gd name="connsiteY8" fmla="*/ 2739173 h 2740475"/>
              <a:gd name="connsiteX0" fmla="*/ 3471636 w 3473045"/>
              <a:gd name="connsiteY0" fmla="*/ 0 h 2740475"/>
              <a:gd name="connsiteX1" fmla="*/ 3363066 w 3473045"/>
              <a:gd name="connsiteY1" fmla="*/ 354302 h 2740475"/>
              <a:gd name="connsiteX2" fmla="*/ 3194025 w 3473045"/>
              <a:gd name="connsiteY2" fmla="*/ 675776 h 2740475"/>
              <a:gd name="connsiteX3" fmla="*/ 2903118 w 3473045"/>
              <a:gd name="connsiteY3" fmla="*/ 870739 h 2740475"/>
              <a:gd name="connsiteX4" fmla="*/ 2838807 w 3473045"/>
              <a:gd name="connsiteY4" fmla="*/ 1211005 h 2740475"/>
              <a:gd name="connsiteX5" fmla="*/ 2758739 w 3473045"/>
              <a:gd name="connsiteY5" fmla="*/ 1811811 h 2740475"/>
              <a:gd name="connsiteX6" fmla="*/ 1972498 w 3473045"/>
              <a:gd name="connsiteY6" fmla="*/ 2329614 h 2740475"/>
              <a:gd name="connsiteX7" fmla="*/ 727859 w 3473045"/>
              <a:gd name="connsiteY7" fmla="*/ 2539499 h 2740475"/>
              <a:gd name="connsiteX8" fmla="*/ 0 w 3473045"/>
              <a:gd name="connsiteY8" fmla="*/ 2739173 h 2740475"/>
              <a:gd name="connsiteX0" fmla="*/ 3471636 w 3473045"/>
              <a:gd name="connsiteY0" fmla="*/ 0 h 2740475"/>
              <a:gd name="connsiteX1" fmla="*/ 3363066 w 3473045"/>
              <a:gd name="connsiteY1" fmla="*/ 354302 h 2740475"/>
              <a:gd name="connsiteX2" fmla="*/ 3194025 w 3473045"/>
              <a:gd name="connsiteY2" fmla="*/ 675776 h 2740475"/>
              <a:gd name="connsiteX3" fmla="*/ 3289625 w 3473045"/>
              <a:gd name="connsiteY3" fmla="*/ 501819 h 2740475"/>
              <a:gd name="connsiteX4" fmla="*/ 2903118 w 3473045"/>
              <a:gd name="connsiteY4" fmla="*/ 870739 h 2740475"/>
              <a:gd name="connsiteX5" fmla="*/ 2838807 w 3473045"/>
              <a:gd name="connsiteY5" fmla="*/ 1211005 h 2740475"/>
              <a:gd name="connsiteX6" fmla="*/ 2758739 w 3473045"/>
              <a:gd name="connsiteY6" fmla="*/ 1811811 h 2740475"/>
              <a:gd name="connsiteX7" fmla="*/ 1972498 w 3473045"/>
              <a:gd name="connsiteY7" fmla="*/ 2329614 h 2740475"/>
              <a:gd name="connsiteX8" fmla="*/ 727859 w 3473045"/>
              <a:gd name="connsiteY8" fmla="*/ 2539499 h 2740475"/>
              <a:gd name="connsiteX9" fmla="*/ 0 w 3473045"/>
              <a:gd name="connsiteY9" fmla="*/ 2739173 h 2740475"/>
              <a:gd name="connsiteX0" fmla="*/ 3471636 w 3473045"/>
              <a:gd name="connsiteY0" fmla="*/ 0 h 2740475"/>
              <a:gd name="connsiteX1" fmla="*/ 3363066 w 3473045"/>
              <a:gd name="connsiteY1" fmla="*/ 354302 h 2740475"/>
              <a:gd name="connsiteX2" fmla="*/ 3194025 w 3473045"/>
              <a:gd name="connsiteY2" fmla="*/ 675776 h 2740475"/>
              <a:gd name="connsiteX3" fmla="*/ 3289625 w 3473045"/>
              <a:gd name="connsiteY3" fmla="*/ 501819 h 2740475"/>
              <a:gd name="connsiteX4" fmla="*/ 2903118 w 3473045"/>
              <a:gd name="connsiteY4" fmla="*/ 870739 h 2740475"/>
              <a:gd name="connsiteX5" fmla="*/ 2838807 w 3473045"/>
              <a:gd name="connsiteY5" fmla="*/ 1211005 h 2740475"/>
              <a:gd name="connsiteX6" fmla="*/ 2758739 w 3473045"/>
              <a:gd name="connsiteY6" fmla="*/ 1811811 h 2740475"/>
              <a:gd name="connsiteX7" fmla="*/ 1972498 w 3473045"/>
              <a:gd name="connsiteY7" fmla="*/ 2329614 h 2740475"/>
              <a:gd name="connsiteX8" fmla="*/ 727859 w 3473045"/>
              <a:gd name="connsiteY8" fmla="*/ 2539499 h 2740475"/>
              <a:gd name="connsiteX9" fmla="*/ 0 w 3473045"/>
              <a:gd name="connsiteY9" fmla="*/ 2739173 h 2740475"/>
              <a:gd name="connsiteX0" fmla="*/ 3471636 w 3473045"/>
              <a:gd name="connsiteY0" fmla="*/ 0 h 2740475"/>
              <a:gd name="connsiteX1" fmla="*/ 3363066 w 3473045"/>
              <a:gd name="connsiteY1" fmla="*/ 354302 h 2740475"/>
              <a:gd name="connsiteX2" fmla="*/ 3194025 w 3473045"/>
              <a:gd name="connsiteY2" fmla="*/ 675776 h 2740475"/>
              <a:gd name="connsiteX3" fmla="*/ 3106029 w 3473045"/>
              <a:gd name="connsiteY3" fmla="*/ 428060 h 2740475"/>
              <a:gd name="connsiteX4" fmla="*/ 2903118 w 3473045"/>
              <a:gd name="connsiteY4" fmla="*/ 870739 h 2740475"/>
              <a:gd name="connsiteX5" fmla="*/ 2838807 w 3473045"/>
              <a:gd name="connsiteY5" fmla="*/ 1211005 h 2740475"/>
              <a:gd name="connsiteX6" fmla="*/ 2758739 w 3473045"/>
              <a:gd name="connsiteY6" fmla="*/ 1811811 h 2740475"/>
              <a:gd name="connsiteX7" fmla="*/ 1972498 w 3473045"/>
              <a:gd name="connsiteY7" fmla="*/ 2329614 h 2740475"/>
              <a:gd name="connsiteX8" fmla="*/ 727859 w 3473045"/>
              <a:gd name="connsiteY8" fmla="*/ 2539499 h 2740475"/>
              <a:gd name="connsiteX9" fmla="*/ 0 w 3473045"/>
              <a:gd name="connsiteY9" fmla="*/ 2739173 h 2740475"/>
              <a:gd name="connsiteX0" fmla="*/ 3471636 w 3473045"/>
              <a:gd name="connsiteY0" fmla="*/ 0 h 2740475"/>
              <a:gd name="connsiteX1" fmla="*/ 3363066 w 3473045"/>
              <a:gd name="connsiteY1" fmla="*/ 354302 h 2740475"/>
              <a:gd name="connsiteX2" fmla="*/ 3241236 w 3473045"/>
              <a:gd name="connsiteY2" fmla="*/ 470307 h 2740475"/>
              <a:gd name="connsiteX3" fmla="*/ 3106029 w 3473045"/>
              <a:gd name="connsiteY3" fmla="*/ 428060 h 2740475"/>
              <a:gd name="connsiteX4" fmla="*/ 2903118 w 3473045"/>
              <a:gd name="connsiteY4" fmla="*/ 870739 h 2740475"/>
              <a:gd name="connsiteX5" fmla="*/ 2838807 w 3473045"/>
              <a:gd name="connsiteY5" fmla="*/ 1211005 h 2740475"/>
              <a:gd name="connsiteX6" fmla="*/ 2758739 w 3473045"/>
              <a:gd name="connsiteY6" fmla="*/ 1811811 h 2740475"/>
              <a:gd name="connsiteX7" fmla="*/ 1972498 w 3473045"/>
              <a:gd name="connsiteY7" fmla="*/ 2329614 h 2740475"/>
              <a:gd name="connsiteX8" fmla="*/ 727859 w 3473045"/>
              <a:gd name="connsiteY8" fmla="*/ 2539499 h 2740475"/>
              <a:gd name="connsiteX9" fmla="*/ 0 w 3473045"/>
              <a:gd name="connsiteY9" fmla="*/ 2739173 h 2740475"/>
              <a:gd name="connsiteX0" fmla="*/ 3471636 w 3473045"/>
              <a:gd name="connsiteY0" fmla="*/ 0 h 2740475"/>
              <a:gd name="connsiteX1" fmla="*/ 3363066 w 3473045"/>
              <a:gd name="connsiteY1" fmla="*/ 354302 h 2740475"/>
              <a:gd name="connsiteX2" fmla="*/ 3241236 w 3473045"/>
              <a:gd name="connsiteY2" fmla="*/ 470307 h 2740475"/>
              <a:gd name="connsiteX3" fmla="*/ 3189958 w 3473045"/>
              <a:gd name="connsiteY3" fmla="*/ 675678 h 2740475"/>
              <a:gd name="connsiteX4" fmla="*/ 2903118 w 3473045"/>
              <a:gd name="connsiteY4" fmla="*/ 870739 h 2740475"/>
              <a:gd name="connsiteX5" fmla="*/ 2838807 w 3473045"/>
              <a:gd name="connsiteY5" fmla="*/ 1211005 h 2740475"/>
              <a:gd name="connsiteX6" fmla="*/ 2758739 w 3473045"/>
              <a:gd name="connsiteY6" fmla="*/ 1811811 h 2740475"/>
              <a:gd name="connsiteX7" fmla="*/ 1972498 w 3473045"/>
              <a:gd name="connsiteY7" fmla="*/ 2329614 h 2740475"/>
              <a:gd name="connsiteX8" fmla="*/ 727859 w 3473045"/>
              <a:gd name="connsiteY8" fmla="*/ 2539499 h 2740475"/>
              <a:gd name="connsiteX9" fmla="*/ 0 w 3473045"/>
              <a:gd name="connsiteY9" fmla="*/ 2739173 h 2740475"/>
              <a:gd name="connsiteX0" fmla="*/ 3471636 w 3473045"/>
              <a:gd name="connsiteY0" fmla="*/ 0 h 2740475"/>
              <a:gd name="connsiteX1" fmla="*/ 3363066 w 3473045"/>
              <a:gd name="connsiteY1" fmla="*/ 354302 h 2740475"/>
              <a:gd name="connsiteX2" fmla="*/ 3241236 w 3473045"/>
              <a:gd name="connsiteY2" fmla="*/ 470307 h 2740475"/>
              <a:gd name="connsiteX3" fmla="*/ 3153239 w 3473045"/>
              <a:gd name="connsiteY3" fmla="*/ 723094 h 2740475"/>
              <a:gd name="connsiteX4" fmla="*/ 2903118 w 3473045"/>
              <a:gd name="connsiteY4" fmla="*/ 870739 h 2740475"/>
              <a:gd name="connsiteX5" fmla="*/ 2838807 w 3473045"/>
              <a:gd name="connsiteY5" fmla="*/ 1211005 h 2740475"/>
              <a:gd name="connsiteX6" fmla="*/ 2758739 w 3473045"/>
              <a:gd name="connsiteY6" fmla="*/ 1811811 h 2740475"/>
              <a:gd name="connsiteX7" fmla="*/ 1972498 w 3473045"/>
              <a:gd name="connsiteY7" fmla="*/ 2329614 h 2740475"/>
              <a:gd name="connsiteX8" fmla="*/ 727859 w 3473045"/>
              <a:gd name="connsiteY8" fmla="*/ 2539499 h 2740475"/>
              <a:gd name="connsiteX9" fmla="*/ 0 w 3473045"/>
              <a:gd name="connsiteY9" fmla="*/ 2739173 h 2740475"/>
              <a:gd name="connsiteX0" fmla="*/ 3471636 w 3473045"/>
              <a:gd name="connsiteY0" fmla="*/ 0 h 2740475"/>
              <a:gd name="connsiteX1" fmla="*/ 3363066 w 3473045"/>
              <a:gd name="connsiteY1" fmla="*/ 354302 h 2740475"/>
              <a:gd name="connsiteX2" fmla="*/ 3241236 w 3473045"/>
              <a:gd name="connsiteY2" fmla="*/ 470307 h 2740475"/>
              <a:gd name="connsiteX3" fmla="*/ 3153239 w 3473045"/>
              <a:gd name="connsiteY3" fmla="*/ 723094 h 2740475"/>
              <a:gd name="connsiteX4" fmla="*/ 2903118 w 3473045"/>
              <a:gd name="connsiteY4" fmla="*/ 870739 h 2740475"/>
              <a:gd name="connsiteX5" fmla="*/ 2838807 w 3473045"/>
              <a:gd name="connsiteY5" fmla="*/ 1211005 h 2740475"/>
              <a:gd name="connsiteX6" fmla="*/ 2758739 w 3473045"/>
              <a:gd name="connsiteY6" fmla="*/ 1811811 h 2740475"/>
              <a:gd name="connsiteX7" fmla="*/ 1972498 w 3473045"/>
              <a:gd name="connsiteY7" fmla="*/ 2329614 h 2740475"/>
              <a:gd name="connsiteX8" fmla="*/ 727859 w 3473045"/>
              <a:gd name="connsiteY8" fmla="*/ 2539499 h 2740475"/>
              <a:gd name="connsiteX9" fmla="*/ 0 w 3473045"/>
              <a:gd name="connsiteY9" fmla="*/ 2739173 h 2740475"/>
              <a:gd name="connsiteX0" fmla="*/ 3471636 w 3473045"/>
              <a:gd name="connsiteY0" fmla="*/ 0 h 2740475"/>
              <a:gd name="connsiteX1" fmla="*/ 3363066 w 3473045"/>
              <a:gd name="connsiteY1" fmla="*/ 354302 h 2740475"/>
              <a:gd name="connsiteX2" fmla="*/ 3241236 w 3473045"/>
              <a:gd name="connsiteY2" fmla="*/ 470307 h 2740475"/>
              <a:gd name="connsiteX3" fmla="*/ 3153239 w 3473045"/>
              <a:gd name="connsiteY3" fmla="*/ 723094 h 2740475"/>
              <a:gd name="connsiteX4" fmla="*/ 2903118 w 3473045"/>
              <a:gd name="connsiteY4" fmla="*/ 870739 h 2740475"/>
              <a:gd name="connsiteX5" fmla="*/ 2865035 w 3473045"/>
              <a:gd name="connsiteY5" fmla="*/ 1216273 h 2740475"/>
              <a:gd name="connsiteX6" fmla="*/ 2758739 w 3473045"/>
              <a:gd name="connsiteY6" fmla="*/ 1811811 h 2740475"/>
              <a:gd name="connsiteX7" fmla="*/ 1972498 w 3473045"/>
              <a:gd name="connsiteY7" fmla="*/ 2329614 h 2740475"/>
              <a:gd name="connsiteX8" fmla="*/ 727859 w 3473045"/>
              <a:gd name="connsiteY8" fmla="*/ 2539499 h 2740475"/>
              <a:gd name="connsiteX9" fmla="*/ 0 w 3473045"/>
              <a:gd name="connsiteY9" fmla="*/ 2739173 h 2740475"/>
              <a:gd name="connsiteX0" fmla="*/ 3471636 w 3473045"/>
              <a:gd name="connsiteY0" fmla="*/ 0 h 2740475"/>
              <a:gd name="connsiteX1" fmla="*/ 3363066 w 3473045"/>
              <a:gd name="connsiteY1" fmla="*/ 354302 h 2740475"/>
              <a:gd name="connsiteX2" fmla="*/ 3241236 w 3473045"/>
              <a:gd name="connsiteY2" fmla="*/ 470307 h 2740475"/>
              <a:gd name="connsiteX3" fmla="*/ 3153239 w 3473045"/>
              <a:gd name="connsiteY3" fmla="*/ 723094 h 2740475"/>
              <a:gd name="connsiteX4" fmla="*/ 2903118 w 3473045"/>
              <a:gd name="connsiteY4" fmla="*/ 870739 h 2740475"/>
              <a:gd name="connsiteX5" fmla="*/ 2865035 w 3473045"/>
              <a:gd name="connsiteY5" fmla="*/ 1216273 h 2740475"/>
              <a:gd name="connsiteX6" fmla="*/ 2606616 w 3473045"/>
              <a:gd name="connsiteY6" fmla="*/ 1875033 h 2740475"/>
              <a:gd name="connsiteX7" fmla="*/ 1972498 w 3473045"/>
              <a:gd name="connsiteY7" fmla="*/ 2329614 h 2740475"/>
              <a:gd name="connsiteX8" fmla="*/ 727859 w 3473045"/>
              <a:gd name="connsiteY8" fmla="*/ 2539499 h 2740475"/>
              <a:gd name="connsiteX9" fmla="*/ 0 w 3473045"/>
              <a:gd name="connsiteY9" fmla="*/ 2739173 h 2740475"/>
              <a:gd name="connsiteX0" fmla="*/ 3471636 w 3473045"/>
              <a:gd name="connsiteY0" fmla="*/ 0 h 2740475"/>
              <a:gd name="connsiteX1" fmla="*/ 3363066 w 3473045"/>
              <a:gd name="connsiteY1" fmla="*/ 354302 h 2740475"/>
              <a:gd name="connsiteX2" fmla="*/ 3241236 w 3473045"/>
              <a:gd name="connsiteY2" fmla="*/ 470307 h 2740475"/>
              <a:gd name="connsiteX3" fmla="*/ 3153239 w 3473045"/>
              <a:gd name="connsiteY3" fmla="*/ 723094 h 2740475"/>
              <a:gd name="connsiteX4" fmla="*/ 2903118 w 3473045"/>
              <a:gd name="connsiteY4" fmla="*/ 870739 h 2740475"/>
              <a:gd name="connsiteX5" fmla="*/ 2865035 w 3473045"/>
              <a:gd name="connsiteY5" fmla="*/ 1216273 h 2740475"/>
              <a:gd name="connsiteX6" fmla="*/ 2606616 w 3473045"/>
              <a:gd name="connsiteY6" fmla="*/ 1875033 h 2740475"/>
              <a:gd name="connsiteX7" fmla="*/ 1972498 w 3473045"/>
              <a:gd name="connsiteY7" fmla="*/ 2329614 h 2740475"/>
              <a:gd name="connsiteX8" fmla="*/ 727859 w 3473045"/>
              <a:gd name="connsiteY8" fmla="*/ 2539499 h 2740475"/>
              <a:gd name="connsiteX9" fmla="*/ 0 w 3473045"/>
              <a:gd name="connsiteY9" fmla="*/ 2739173 h 2740475"/>
              <a:gd name="connsiteX0" fmla="*/ 3471636 w 3473045"/>
              <a:gd name="connsiteY0" fmla="*/ 0 h 2740475"/>
              <a:gd name="connsiteX1" fmla="*/ 3363066 w 3473045"/>
              <a:gd name="connsiteY1" fmla="*/ 354302 h 2740475"/>
              <a:gd name="connsiteX2" fmla="*/ 3241236 w 3473045"/>
              <a:gd name="connsiteY2" fmla="*/ 470307 h 2740475"/>
              <a:gd name="connsiteX3" fmla="*/ 3153239 w 3473045"/>
              <a:gd name="connsiteY3" fmla="*/ 723094 h 2740475"/>
              <a:gd name="connsiteX4" fmla="*/ 2903118 w 3473045"/>
              <a:gd name="connsiteY4" fmla="*/ 870739 h 2740475"/>
              <a:gd name="connsiteX5" fmla="*/ 2865035 w 3473045"/>
              <a:gd name="connsiteY5" fmla="*/ 1216273 h 2740475"/>
              <a:gd name="connsiteX6" fmla="*/ 2606616 w 3473045"/>
              <a:gd name="connsiteY6" fmla="*/ 1875033 h 2740475"/>
              <a:gd name="connsiteX7" fmla="*/ 1972498 w 3473045"/>
              <a:gd name="connsiteY7" fmla="*/ 2329614 h 2740475"/>
              <a:gd name="connsiteX8" fmla="*/ 727859 w 3473045"/>
              <a:gd name="connsiteY8" fmla="*/ 2539499 h 2740475"/>
              <a:gd name="connsiteX9" fmla="*/ 0 w 3473045"/>
              <a:gd name="connsiteY9" fmla="*/ 2739173 h 2740475"/>
              <a:gd name="connsiteX0" fmla="*/ 3471636 w 3473045"/>
              <a:gd name="connsiteY0" fmla="*/ 0 h 2740475"/>
              <a:gd name="connsiteX1" fmla="*/ 3363066 w 3473045"/>
              <a:gd name="connsiteY1" fmla="*/ 354302 h 2740475"/>
              <a:gd name="connsiteX2" fmla="*/ 3241236 w 3473045"/>
              <a:gd name="connsiteY2" fmla="*/ 470307 h 2740475"/>
              <a:gd name="connsiteX3" fmla="*/ 3153239 w 3473045"/>
              <a:gd name="connsiteY3" fmla="*/ 723094 h 2740475"/>
              <a:gd name="connsiteX4" fmla="*/ 2903118 w 3473045"/>
              <a:gd name="connsiteY4" fmla="*/ 870739 h 2740475"/>
              <a:gd name="connsiteX5" fmla="*/ 2865035 w 3473045"/>
              <a:gd name="connsiteY5" fmla="*/ 1216273 h 2740475"/>
              <a:gd name="connsiteX6" fmla="*/ 2606616 w 3473045"/>
              <a:gd name="connsiteY6" fmla="*/ 1875033 h 2740475"/>
              <a:gd name="connsiteX7" fmla="*/ 1972498 w 3473045"/>
              <a:gd name="connsiteY7" fmla="*/ 2329614 h 2740475"/>
              <a:gd name="connsiteX8" fmla="*/ 727859 w 3473045"/>
              <a:gd name="connsiteY8" fmla="*/ 2539499 h 2740475"/>
              <a:gd name="connsiteX9" fmla="*/ 0 w 3473045"/>
              <a:gd name="connsiteY9" fmla="*/ 2739173 h 2740475"/>
              <a:gd name="connsiteX0" fmla="*/ 3471636 w 3473045"/>
              <a:gd name="connsiteY0" fmla="*/ 0 h 2740475"/>
              <a:gd name="connsiteX1" fmla="*/ 3363066 w 3473045"/>
              <a:gd name="connsiteY1" fmla="*/ 354302 h 2740475"/>
              <a:gd name="connsiteX2" fmla="*/ 3241236 w 3473045"/>
              <a:gd name="connsiteY2" fmla="*/ 470307 h 2740475"/>
              <a:gd name="connsiteX3" fmla="*/ 3153239 w 3473045"/>
              <a:gd name="connsiteY3" fmla="*/ 723094 h 2740475"/>
              <a:gd name="connsiteX4" fmla="*/ 2903118 w 3473045"/>
              <a:gd name="connsiteY4" fmla="*/ 870739 h 2740475"/>
              <a:gd name="connsiteX5" fmla="*/ 2865035 w 3473045"/>
              <a:gd name="connsiteY5" fmla="*/ 1216273 h 2740475"/>
              <a:gd name="connsiteX6" fmla="*/ 2638090 w 3473045"/>
              <a:gd name="connsiteY6" fmla="*/ 1922449 h 2740475"/>
              <a:gd name="connsiteX7" fmla="*/ 1972498 w 3473045"/>
              <a:gd name="connsiteY7" fmla="*/ 2329614 h 2740475"/>
              <a:gd name="connsiteX8" fmla="*/ 727859 w 3473045"/>
              <a:gd name="connsiteY8" fmla="*/ 2539499 h 2740475"/>
              <a:gd name="connsiteX9" fmla="*/ 0 w 3473045"/>
              <a:gd name="connsiteY9" fmla="*/ 2739173 h 2740475"/>
              <a:gd name="connsiteX0" fmla="*/ 3471636 w 3473045"/>
              <a:gd name="connsiteY0" fmla="*/ 0 h 2740475"/>
              <a:gd name="connsiteX1" fmla="*/ 3363066 w 3473045"/>
              <a:gd name="connsiteY1" fmla="*/ 354302 h 2740475"/>
              <a:gd name="connsiteX2" fmla="*/ 3241236 w 3473045"/>
              <a:gd name="connsiteY2" fmla="*/ 470307 h 2740475"/>
              <a:gd name="connsiteX3" fmla="*/ 3153239 w 3473045"/>
              <a:gd name="connsiteY3" fmla="*/ 723094 h 2740475"/>
              <a:gd name="connsiteX4" fmla="*/ 2903118 w 3473045"/>
              <a:gd name="connsiteY4" fmla="*/ 870739 h 2740475"/>
              <a:gd name="connsiteX5" fmla="*/ 2886018 w 3473045"/>
              <a:gd name="connsiteY5" fmla="*/ 1611407 h 2740475"/>
              <a:gd name="connsiteX6" fmla="*/ 2638090 w 3473045"/>
              <a:gd name="connsiteY6" fmla="*/ 1922449 h 2740475"/>
              <a:gd name="connsiteX7" fmla="*/ 1972498 w 3473045"/>
              <a:gd name="connsiteY7" fmla="*/ 2329614 h 2740475"/>
              <a:gd name="connsiteX8" fmla="*/ 727859 w 3473045"/>
              <a:gd name="connsiteY8" fmla="*/ 2539499 h 2740475"/>
              <a:gd name="connsiteX9" fmla="*/ 0 w 3473045"/>
              <a:gd name="connsiteY9" fmla="*/ 2739173 h 2740475"/>
              <a:gd name="connsiteX0" fmla="*/ 3471636 w 3473045"/>
              <a:gd name="connsiteY0" fmla="*/ 0 h 2740475"/>
              <a:gd name="connsiteX1" fmla="*/ 3363066 w 3473045"/>
              <a:gd name="connsiteY1" fmla="*/ 354302 h 2740475"/>
              <a:gd name="connsiteX2" fmla="*/ 3241236 w 3473045"/>
              <a:gd name="connsiteY2" fmla="*/ 470307 h 2740475"/>
              <a:gd name="connsiteX3" fmla="*/ 3153239 w 3473045"/>
              <a:gd name="connsiteY3" fmla="*/ 723094 h 2740475"/>
              <a:gd name="connsiteX4" fmla="*/ 2903118 w 3473045"/>
              <a:gd name="connsiteY4" fmla="*/ 870739 h 2740475"/>
              <a:gd name="connsiteX5" fmla="*/ 2886018 w 3473045"/>
              <a:gd name="connsiteY5" fmla="*/ 1611407 h 2740475"/>
              <a:gd name="connsiteX6" fmla="*/ 2638090 w 3473045"/>
              <a:gd name="connsiteY6" fmla="*/ 1922449 h 2740475"/>
              <a:gd name="connsiteX7" fmla="*/ 1972498 w 3473045"/>
              <a:gd name="connsiteY7" fmla="*/ 2329614 h 2740475"/>
              <a:gd name="connsiteX8" fmla="*/ 727859 w 3473045"/>
              <a:gd name="connsiteY8" fmla="*/ 2539499 h 2740475"/>
              <a:gd name="connsiteX9" fmla="*/ 0 w 3473045"/>
              <a:gd name="connsiteY9" fmla="*/ 2739173 h 2740475"/>
              <a:gd name="connsiteX0" fmla="*/ 3471636 w 3473045"/>
              <a:gd name="connsiteY0" fmla="*/ 0 h 2740475"/>
              <a:gd name="connsiteX1" fmla="*/ 3363066 w 3473045"/>
              <a:gd name="connsiteY1" fmla="*/ 354302 h 2740475"/>
              <a:gd name="connsiteX2" fmla="*/ 3241236 w 3473045"/>
              <a:gd name="connsiteY2" fmla="*/ 470307 h 2740475"/>
              <a:gd name="connsiteX3" fmla="*/ 3153239 w 3473045"/>
              <a:gd name="connsiteY3" fmla="*/ 723094 h 2740475"/>
              <a:gd name="connsiteX4" fmla="*/ 2903118 w 3473045"/>
              <a:gd name="connsiteY4" fmla="*/ 870739 h 2740475"/>
              <a:gd name="connsiteX5" fmla="*/ 2891265 w 3473045"/>
              <a:gd name="connsiteY5" fmla="*/ 1521843 h 2740475"/>
              <a:gd name="connsiteX6" fmla="*/ 2638090 w 3473045"/>
              <a:gd name="connsiteY6" fmla="*/ 1922449 h 2740475"/>
              <a:gd name="connsiteX7" fmla="*/ 1972498 w 3473045"/>
              <a:gd name="connsiteY7" fmla="*/ 2329614 h 2740475"/>
              <a:gd name="connsiteX8" fmla="*/ 727859 w 3473045"/>
              <a:gd name="connsiteY8" fmla="*/ 2539499 h 2740475"/>
              <a:gd name="connsiteX9" fmla="*/ 0 w 3473045"/>
              <a:gd name="connsiteY9" fmla="*/ 2739173 h 2740475"/>
              <a:gd name="connsiteX0" fmla="*/ 3471636 w 3473045"/>
              <a:gd name="connsiteY0" fmla="*/ 0 h 2740475"/>
              <a:gd name="connsiteX1" fmla="*/ 3363066 w 3473045"/>
              <a:gd name="connsiteY1" fmla="*/ 354302 h 2740475"/>
              <a:gd name="connsiteX2" fmla="*/ 3241236 w 3473045"/>
              <a:gd name="connsiteY2" fmla="*/ 470307 h 2740475"/>
              <a:gd name="connsiteX3" fmla="*/ 3153239 w 3473045"/>
              <a:gd name="connsiteY3" fmla="*/ 723094 h 2740475"/>
              <a:gd name="connsiteX4" fmla="*/ 2882135 w 3473045"/>
              <a:gd name="connsiteY4" fmla="*/ 939229 h 2740475"/>
              <a:gd name="connsiteX5" fmla="*/ 2891265 w 3473045"/>
              <a:gd name="connsiteY5" fmla="*/ 1521843 h 2740475"/>
              <a:gd name="connsiteX6" fmla="*/ 2638090 w 3473045"/>
              <a:gd name="connsiteY6" fmla="*/ 1922449 h 2740475"/>
              <a:gd name="connsiteX7" fmla="*/ 1972498 w 3473045"/>
              <a:gd name="connsiteY7" fmla="*/ 2329614 h 2740475"/>
              <a:gd name="connsiteX8" fmla="*/ 727859 w 3473045"/>
              <a:gd name="connsiteY8" fmla="*/ 2539499 h 2740475"/>
              <a:gd name="connsiteX9" fmla="*/ 0 w 3473045"/>
              <a:gd name="connsiteY9" fmla="*/ 2739173 h 274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73045" h="2740475">
                <a:moveTo>
                  <a:pt x="3471636" y="0"/>
                </a:moveTo>
                <a:cubicBezTo>
                  <a:pt x="3457913" y="59050"/>
                  <a:pt x="3521240" y="232014"/>
                  <a:pt x="3363066" y="354302"/>
                </a:cubicBezTo>
                <a:cubicBezTo>
                  <a:pt x="3320295" y="439711"/>
                  <a:pt x="3276207" y="408842"/>
                  <a:pt x="3241236" y="470307"/>
                </a:cubicBezTo>
                <a:cubicBezTo>
                  <a:pt x="3206265" y="531772"/>
                  <a:pt x="3201723" y="690600"/>
                  <a:pt x="3153239" y="723094"/>
                </a:cubicBezTo>
                <a:cubicBezTo>
                  <a:pt x="3047053" y="855689"/>
                  <a:pt x="2925797" y="806104"/>
                  <a:pt x="2882135" y="939229"/>
                </a:cubicBezTo>
                <a:cubicBezTo>
                  <a:pt x="2838473" y="1072354"/>
                  <a:pt x="2931939" y="1357973"/>
                  <a:pt x="2891265" y="1521843"/>
                </a:cubicBezTo>
                <a:cubicBezTo>
                  <a:pt x="2850591" y="1685713"/>
                  <a:pt x="2791218" y="1787821"/>
                  <a:pt x="2638090" y="1922449"/>
                </a:cubicBezTo>
                <a:cubicBezTo>
                  <a:pt x="2484962" y="2057077"/>
                  <a:pt x="2290870" y="2226772"/>
                  <a:pt x="1972498" y="2329614"/>
                </a:cubicBezTo>
                <a:cubicBezTo>
                  <a:pt x="1654126" y="2432456"/>
                  <a:pt x="1043495" y="2506362"/>
                  <a:pt x="727859" y="2539499"/>
                </a:cubicBezTo>
                <a:cubicBezTo>
                  <a:pt x="422714" y="2551561"/>
                  <a:pt x="161884" y="2758743"/>
                  <a:pt x="0" y="2739173"/>
                </a:cubicBezTo>
              </a:path>
            </a:pathLst>
          </a:custGeom>
          <a:noFill/>
          <a:ln w="5715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dirty="0"/>
          </a:p>
        </p:txBody>
      </p:sp>
      <p:sp>
        <p:nvSpPr>
          <p:cNvPr id="41" name="Dowolny kształt: kształt 40"/>
          <p:cNvSpPr/>
          <p:nvPr/>
        </p:nvSpPr>
        <p:spPr>
          <a:xfrm>
            <a:off x="1154113" y="2030413"/>
            <a:ext cx="1598612" cy="563562"/>
          </a:xfrm>
          <a:custGeom>
            <a:avLst/>
            <a:gdLst>
              <a:gd name="connsiteX0" fmla="*/ 1436146 w 1436146"/>
              <a:gd name="connsiteY0" fmla="*/ 0 h 478715"/>
              <a:gd name="connsiteX1" fmla="*/ 1215615 w 1436146"/>
              <a:gd name="connsiteY1" fmla="*/ 102198 h 478715"/>
              <a:gd name="connsiteX2" fmla="*/ 731520 w 1436146"/>
              <a:gd name="connsiteY2" fmla="*/ 188259 h 478715"/>
              <a:gd name="connsiteX3" fmla="*/ 0 w 1436146"/>
              <a:gd name="connsiteY3" fmla="*/ 478715 h 478715"/>
              <a:gd name="connsiteX0" fmla="*/ 1436146 w 1436146"/>
              <a:gd name="connsiteY0" fmla="*/ 0 h 478715"/>
              <a:gd name="connsiteX1" fmla="*/ 1215615 w 1436146"/>
              <a:gd name="connsiteY1" fmla="*/ 102198 h 478715"/>
              <a:gd name="connsiteX2" fmla="*/ 685266 w 1436146"/>
              <a:gd name="connsiteY2" fmla="*/ 181143 h 478715"/>
              <a:gd name="connsiteX3" fmla="*/ 0 w 1436146"/>
              <a:gd name="connsiteY3" fmla="*/ 478715 h 478715"/>
              <a:gd name="connsiteX0" fmla="*/ 1436146 w 1436146"/>
              <a:gd name="connsiteY0" fmla="*/ 0 h 478715"/>
              <a:gd name="connsiteX1" fmla="*/ 1215615 w 1436146"/>
              <a:gd name="connsiteY1" fmla="*/ 102198 h 478715"/>
              <a:gd name="connsiteX2" fmla="*/ 685266 w 1436146"/>
              <a:gd name="connsiteY2" fmla="*/ 181143 h 478715"/>
              <a:gd name="connsiteX3" fmla="*/ 0 w 1436146"/>
              <a:gd name="connsiteY3" fmla="*/ 478715 h 478715"/>
              <a:gd name="connsiteX0" fmla="*/ 1436146 w 1436146"/>
              <a:gd name="connsiteY0" fmla="*/ 0 h 478715"/>
              <a:gd name="connsiteX1" fmla="*/ 1194267 w 1436146"/>
              <a:gd name="connsiteY1" fmla="*/ 73735 h 478715"/>
              <a:gd name="connsiteX2" fmla="*/ 685266 w 1436146"/>
              <a:gd name="connsiteY2" fmla="*/ 181143 h 478715"/>
              <a:gd name="connsiteX3" fmla="*/ 0 w 1436146"/>
              <a:gd name="connsiteY3" fmla="*/ 478715 h 478715"/>
              <a:gd name="connsiteX0" fmla="*/ 1436146 w 1436146"/>
              <a:gd name="connsiteY0" fmla="*/ 0 h 478715"/>
              <a:gd name="connsiteX1" fmla="*/ 1194267 w 1436146"/>
              <a:gd name="connsiteY1" fmla="*/ 73735 h 478715"/>
              <a:gd name="connsiteX2" fmla="*/ 685266 w 1436146"/>
              <a:gd name="connsiteY2" fmla="*/ 181143 h 478715"/>
              <a:gd name="connsiteX3" fmla="*/ 0 w 1436146"/>
              <a:gd name="connsiteY3" fmla="*/ 478715 h 478715"/>
              <a:gd name="connsiteX0" fmla="*/ 1436146 w 1436146"/>
              <a:gd name="connsiteY0" fmla="*/ 0 h 478715"/>
              <a:gd name="connsiteX1" fmla="*/ 1194267 w 1436146"/>
              <a:gd name="connsiteY1" fmla="*/ 73735 h 478715"/>
              <a:gd name="connsiteX2" fmla="*/ 610549 w 1436146"/>
              <a:gd name="connsiteY2" fmla="*/ 213165 h 478715"/>
              <a:gd name="connsiteX3" fmla="*/ 0 w 1436146"/>
              <a:gd name="connsiteY3" fmla="*/ 478715 h 478715"/>
              <a:gd name="connsiteX0" fmla="*/ 1436146 w 1436146"/>
              <a:gd name="connsiteY0" fmla="*/ 0 h 478715"/>
              <a:gd name="connsiteX1" fmla="*/ 1076854 w 1436146"/>
              <a:gd name="connsiteY1" fmla="*/ 141336 h 478715"/>
              <a:gd name="connsiteX2" fmla="*/ 610549 w 1436146"/>
              <a:gd name="connsiteY2" fmla="*/ 213165 h 478715"/>
              <a:gd name="connsiteX3" fmla="*/ 0 w 1436146"/>
              <a:gd name="connsiteY3" fmla="*/ 478715 h 478715"/>
              <a:gd name="connsiteX0" fmla="*/ 1436146 w 1436146"/>
              <a:gd name="connsiteY0" fmla="*/ 0 h 478715"/>
              <a:gd name="connsiteX1" fmla="*/ 1076854 w 1436146"/>
              <a:gd name="connsiteY1" fmla="*/ 141336 h 478715"/>
              <a:gd name="connsiteX2" fmla="*/ 610549 w 1436146"/>
              <a:gd name="connsiteY2" fmla="*/ 213165 h 478715"/>
              <a:gd name="connsiteX3" fmla="*/ 0 w 1436146"/>
              <a:gd name="connsiteY3" fmla="*/ 478715 h 478715"/>
              <a:gd name="connsiteX0" fmla="*/ 1436146 w 1436146"/>
              <a:gd name="connsiteY0" fmla="*/ 0 h 478715"/>
              <a:gd name="connsiteX1" fmla="*/ 1027042 w 1436146"/>
              <a:gd name="connsiteY1" fmla="*/ 119988 h 478715"/>
              <a:gd name="connsiteX2" fmla="*/ 610549 w 1436146"/>
              <a:gd name="connsiteY2" fmla="*/ 213165 h 478715"/>
              <a:gd name="connsiteX3" fmla="*/ 0 w 1436146"/>
              <a:gd name="connsiteY3" fmla="*/ 478715 h 478715"/>
              <a:gd name="connsiteX0" fmla="*/ 1436146 w 1436146"/>
              <a:gd name="connsiteY0" fmla="*/ 0 h 478715"/>
              <a:gd name="connsiteX1" fmla="*/ 1027042 w 1436146"/>
              <a:gd name="connsiteY1" fmla="*/ 119988 h 478715"/>
              <a:gd name="connsiteX2" fmla="*/ 610549 w 1436146"/>
              <a:gd name="connsiteY2" fmla="*/ 213165 h 478715"/>
              <a:gd name="connsiteX3" fmla="*/ 0 w 1436146"/>
              <a:gd name="connsiteY3" fmla="*/ 478715 h 478715"/>
              <a:gd name="connsiteX0" fmla="*/ 1436146 w 1436146"/>
              <a:gd name="connsiteY0" fmla="*/ 0 h 478715"/>
              <a:gd name="connsiteX1" fmla="*/ 1027042 w 1436146"/>
              <a:gd name="connsiteY1" fmla="*/ 119988 h 478715"/>
              <a:gd name="connsiteX2" fmla="*/ 610549 w 1436146"/>
              <a:gd name="connsiteY2" fmla="*/ 213165 h 478715"/>
              <a:gd name="connsiteX3" fmla="*/ 0 w 1436146"/>
              <a:gd name="connsiteY3" fmla="*/ 478715 h 478715"/>
              <a:gd name="connsiteX0" fmla="*/ 1482400 w 1482400"/>
              <a:gd name="connsiteY0" fmla="*/ 0 h 500063"/>
              <a:gd name="connsiteX1" fmla="*/ 1027042 w 1482400"/>
              <a:gd name="connsiteY1" fmla="*/ 141336 h 500063"/>
              <a:gd name="connsiteX2" fmla="*/ 610549 w 1482400"/>
              <a:gd name="connsiteY2" fmla="*/ 234513 h 500063"/>
              <a:gd name="connsiteX3" fmla="*/ 0 w 1482400"/>
              <a:gd name="connsiteY3" fmla="*/ 500063 h 500063"/>
              <a:gd name="connsiteX0" fmla="*/ 1482400 w 1482400"/>
              <a:gd name="connsiteY0" fmla="*/ 0 h 500063"/>
              <a:gd name="connsiteX1" fmla="*/ 1012810 w 1482400"/>
              <a:gd name="connsiteY1" fmla="*/ 162684 h 500063"/>
              <a:gd name="connsiteX2" fmla="*/ 610549 w 1482400"/>
              <a:gd name="connsiteY2" fmla="*/ 234513 h 500063"/>
              <a:gd name="connsiteX3" fmla="*/ 0 w 1482400"/>
              <a:gd name="connsiteY3" fmla="*/ 500063 h 500063"/>
              <a:gd name="connsiteX0" fmla="*/ 1517980 w 1517980"/>
              <a:gd name="connsiteY0" fmla="*/ 0 h 521411"/>
              <a:gd name="connsiteX1" fmla="*/ 1048390 w 1517980"/>
              <a:gd name="connsiteY1" fmla="*/ 162684 h 521411"/>
              <a:gd name="connsiteX2" fmla="*/ 646129 w 1517980"/>
              <a:gd name="connsiteY2" fmla="*/ 234513 h 521411"/>
              <a:gd name="connsiteX3" fmla="*/ 0 w 1517980"/>
              <a:gd name="connsiteY3" fmla="*/ 521411 h 521411"/>
              <a:gd name="connsiteX0" fmla="*/ 1582750 w 1582750"/>
              <a:gd name="connsiteY0" fmla="*/ 0 h 563321"/>
              <a:gd name="connsiteX1" fmla="*/ 1113160 w 1582750"/>
              <a:gd name="connsiteY1" fmla="*/ 162684 h 563321"/>
              <a:gd name="connsiteX2" fmla="*/ 710899 w 1582750"/>
              <a:gd name="connsiteY2" fmla="*/ 234513 h 563321"/>
              <a:gd name="connsiteX3" fmla="*/ 0 w 1582750"/>
              <a:gd name="connsiteY3" fmla="*/ 563321 h 563321"/>
              <a:gd name="connsiteX0" fmla="*/ 1582750 w 1582750"/>
              <a:gd name="connsiteY0" fmla="*/ 0 h 563321"/>
              <a:gd name="connsiteX1" fmla="*/ 1109350 w 1582750"/>
              <a:gd name="connsiteY1" fmla="*/ 185544 h 563321"/>
              <a:gd name="connsiteX2" fmla="*/ 710899 w 1582750"/>
              <a:gd name="connsiteY2" fmla="*/ 234513 h 563321"/>
              <a:gd name="connsiteX3" fmla="*/ 0 w 1582750"/>
              <a:gd name="connsiteY3" fmla="*/ 563321 h 563321"/>
              <a:gd name="connsiteX0" fmla="*/ 1582750 w 1582750"/>
              <a:gd name="connsiteY0" fmla="*/ 0 h 563321"/>
              <a:gd name="connsiteX1" fmla="*/ 1109350 w 1582750"/>
              <a:gd name="connsiteY1" fmla="*/ 185544 h 563321"/>
              <a:gd name="connsiteX2" fmla="*/ 710899 w 1582750"/>
              <a:gd name="connsiteY2" fmla="*/ 234513 h 563321"/>
              <a:gd name="connsiteX3" fmla="*/ 0 w 1582750"/>
              <a:gd name="connsiteY3" fmla="*/ 563321 h 563321"/>
              <a:gd name="connsiteX0" fmla="*/ 1582750 w 1582750"/>
              <a:gd name="connsiteY0" fmla="*/ 0 h 563321"/>
              <a:gd name="connsiteX1" fmla="*/ 1124590 w 1582750"/>
              <a:gd name="connsiteY1" fmla="*/ 166494 h 563321"/>
              <a:gd name="connsiteX2" fmla="*/ 710899 w 1582750"/>
              <a:gd name="connsiteY2" fmla="*/ 234513 h 563321"/>
              <a:gd name="connsiteX3" fmla="*/ 0 w 1582750"/>
              <a:gd name="connsiteY3" fmla="*/ 563321 h 563321"/>
              <a:gd name="connsiteX0" fmla="*/ 1582750 w 1582750"/>
              <a:gd name="connsiteY0" fmla="*/ 0 h 563321"/>
              <a:gd name="connsiteX1" fmla="*/ 1124590 w 1582750"/>
              <a:gd name="connsiteY1" fmla="*/ 166494 h 563321"/>
              <a:gd name="connsiteX2" fmla="*/ 710899 w 1582750"/>
              <a:gd name="connsiteY2" fmla="*/ 234513 h 563321"/>
              <a:gd name="connsiteX3" fmla="*/ 0 w 1582750"/>
              <a:gd name="connsiteY3" fmla="*/ 563321 h 563321"/>
              <a:gd name="connsiteX0" fmla="*/ 1582750 w 1582750"/>
              <a:gd name="connsiteY0" fmla="*/ 0 h 563321"/>
              <a:gd name="connsiteX1" fmla="*/ 1177930 w 1582750"/>
              <a:gd name="connsiteY1" fmla="*/ 166494 h 563321"/>
              <a:gd name="connsiteX2" fmla="*/ 710899 w 1582750"/>
              <a:gd name="connsiteY2" fmla="*/ 234513 h 563321"/>
              <a:gd name="connsiteX3" fmla="*/ 0 w 1582750"/>
              <a:gd name="connsiteY3" fmla="*/ 563321 h 563321"/>
              <a:gd name="connsiteX0" fmla="*/ 1582750 w 1582750"/>
              <a:gd name="connsiteY0" fmla="*/ 0 h 563321"/>
              <a:gd name="connsiteX1" fmla="*/ 1094110 w 1582750"/>
              <a:gd name="connsiteY1" fmla="*/ 257934 h 563321"/>
              <a:gd name="connsiteX2" fmla="*/ 710899 w 1582750"/>
              <a:gd name="connsiteY2" fmla="*/ 234513 h 563321"/>
              <a:gd name="connsiteX3" fmla="*/ 0 w 1582750"/>
              <a:gd name="connsiteY3" fmla="*/ 563321 h 563321"/>
              <a:gd name="connsiteX0" fmla="*/ 1582750 w 1582750"/>
              <a:gd name="connsiteY0" fmla="*/ 0 h 563321"/>
              <a:gd name="connsiteX1" fmla="*/ 1094110 w 1582750"/>
              <a:gd name="connsiteY1" fmla="*/ 257934 h 563321"/>
              <a:gd name="connsiteX2" fmla="*/ 710899 w 1582750"/>
              <a:gd name="connsiteY2" fmla="*/ 234513 h 563321"/>
              <a:gd name="connsiteX3" fmla="*/ 0 w 1582750"/>
              <a:gd name="connsiteY3" fmla="*/ 563321 h 563321"/>
              <a:gd name="connsiteX0" fmla="*/ 1582750 w 1582750"/>
              <a:gd name="connsiteY0" fmla="*/ 0 h 563321"/>
              <a:gd name="connsiteX1" fmla="*/ 1158880 w 1582750"/>
              <a:gd name="connsiteY1" fmla="*/ 193164 h 563321"/>
              <a:gd name="connsiteX2" fmla="*/ 710899 w 1582750"/>
              <a:gd name="connsiteY2" fmla="*/ 234513 h 563321"/>
              <a:gd name="connsiteX3" fmla="*/ 0 w 1582750"/>
              <a:gd name="connsiteY3" fmla="*/ 563321 h 563321"/>
              <a:gd name="connsiteX0" fmla="*/ 1582750 w 1582750"/>
              <a:gd name="connsiteY0" fmla="*/ 0 h 563321"/>
              <a:gd name="connsiteX1" fmla="*/ 1417300 w 1582750"/>
              <a:gd name="connsiteY1" fmla="*/ 69373 h 563321"/>
              <a:gd name="connsiteX2" fmla="*/ 1158880 w 1582750"/>
              <a:gd name="connsiteY2" fmla="*/ 193164 h 563321"/>
              <a:gd name="connsiteX3" fmla="*/ 710899 w 1582750"/>
              <a:gd name="connsiteY3" fmla="*/ 234513 h 563321"/>
              <a:gd name="connsiteX4" fmla="*/ 0 w 1582750"/>
              <a:gd name="connsiteY4" fmla="*/ 563321 h 563321"/>
              <a:gd name="connsiteX0" fmla="*/ 1582750 w 1582750"/>
              <a:gd name="connsiteY0" fmla="*/ 0 h 563321"/>
              <a:gd name="connsiteX1" fmla="*/ 1283950 w 1582750"/>
              <a:gd name="connsiteY1" fmla="*/ 107473 h 563321"/>
              <a:gd name="connsiteX2" fmla="*/ 1158880 w 1582750"/>
              <a:gd name="connsiteY2" fmla="*/ 193164 h 563321"/>
              <a:gd name="connsiteX3" fmla="*/ 710899 w 1582750"/>
              <a:gd name="connsiteY3" fmla="*/ 234513 h 563321"/>
              <a:gd name="connsiteX4" fmla="*/ 0 w 1582750"/>
              <a:gd name="connsiteY4" fmla="*/ 563321 h 563321"/>
              <a:gd name="connsiteX0" fmla="*/ 1582750 w 1582750"/>
              <a:gd name="connsiteY0" fmla="*/ 0 h 563321"/>
              <a:gd name="connsiteX1" fmla="*/ 1283950 w 1582750"/>
              <a:gd name="connsiteY1" fmla="*/ 107473 h 563321"/>
              <a:gd name="connsiteX2" fmla="*/ 1082680 w 1582750"/>
              <a:gd name="connsiteY2" fmla="*/ 193164 h 563321"/>
              <a:gd name="connsiteX3" fmla="*/ 710899 w 1582750"/>
              <a:gd name="connsiteY3" fmla="*/ 234513 h 563321"/>
              <a:gd name="connsiteX4" fmla="*/ 0 w 1582750"/>
              <a:gd name="connsiteY4" fmla="*/ 563321 h 563321"/>
              <a:gd name="connsiteX0" fmla="*/ 1582750 w 1582750"/>
              <a:gd name="connsiteY0" fmla="*/ 0 h 563321"/>
              <a:gd name="connsiteX1" fmla="*/ 1230610 w 1582750"/>
              <a:gd name="connsiteY1" fmla="*/ 84613 h 563321"/>
              <a:gd name="connsiteX2" fmla="*/ 1082680 w 1582750"/>
              <a:gd name="connsiteY2" fmla="*/ 193164 h 563321"/>
              <a:gd name="connsiteX3" fmla="*/ 710899 w 1582750"/>
              <a:gd name="connsiteY3" fmla="*/ 234513 h 563321"/>
              <a:gd name="connsiteX4" fmla="*/ 0 w 1582750"/>
              <a:gd name="connsiteY4" fmla="*/ 563321 h 563321"/>
              <a:gd name="connsiteX0" fmla="*/ 1582750 w 1582750"/>
              <a:gd name="connsiteY0" fmla="*/ 0 h 563321"/>
              <a:gd name="connsiteX1" fmla="*/ 1230610 w 1582750"/>
              <a:gd name="connsiteY1" fmla="*/ 84613 h 563321"/>
              <a:gd name="connsiteX2" fmla="*/ 1082680 w 1582750"/>
              <a:gd name="connsiteY2" fmla="*/ 193164 h 563321"/>
              <a:gd name="connsiteX3" fmla="*/ 710899 w 1582750"/>
              <a:gd name="connsiteY3" fmla="*/ 234513 h 563321"/>
              <a:gd name="connsiteX4" fmla="*/ 0 w 1582750"/>
              <a:gd name="connsiteY4" fmla="*/ 563321 h 563321"/>
              <a:gd name="connsiteX0" fmla="*/ 1582750 w 1582750"/>
              <a:gd name="connsiteY0" fmla="*/ 0 h 563321"/>
              <a:gd name="connsiteX1" fmla="*/ 1207750 w 1582750"/>
              <a:gd name="connsiteY1" fmla="*/ 118903 h 563321"/>
              <a:gd name="connsiteX2" fmla="*/ 1082680 w 1582750"/>
              <a:gd name="connsiteY2" fmla="*/ 193164 h 563321"/>
              <a:gd name="connsiteX3" fmla="*/ 710899 w 1582750"/>
              <a:gd name="connsiteY3" fmla="*/ 234513 h 563321"/>
              <a:gd name="connsiteX4" fmla="*/ 0 w 1582750"/>
              <a:gd name="connsiteY4" fmla="*/ 563321 h 563321"/>
              <a:gd name="connsiteX0" fmla="*/ 1582750 w 1582750"/>
              <a:gd name="connsiteY0" fmla="*/ 0 h 563321"/>
              <a:gd name="connsiteX1" fmla="*/ 1207750 w 1582750"/>
              <a:gd name="connsiteY1" fmla="*/ 118903 h 563321"/>
              <a:gd name="connsiteX2" fmla="*/ 1021720 w 1582750"/>
              <a:gd name="connsiteY2" fmla="*/ 204594 h 563321"/>
              <a:gd name="connsiteX3" fmla="*/ 710899 w 1582750"/>
              <a:gd name="connsiteY3" fmla="*/ 234513 h 563321"/>
              <a:gd name="connsiteX4" fmla="*/ 0 w 1582750"/>
              <a:gd name="connsiteY4" fmla="*/ 563321 h 563321"/>
              <a:gd name="connsiteX0" fmla="*/ 1582750 w 1582750"/>
              <a:gd name="connsiteY0" fmla="*/ 0 h 563321"/>
              <a:gd name="connsiteX1" fmla="*/ 1299190 w 1582750"/>
              <a:gd name="connsiteY1" fmla="*/ 84613 h 563321"/>
              <a:gd name="connsiteX2" fmla="*/ 1021720 w 1582750"/>
              <a:gd name="connsiteY2" fmla="*/ 204594 h 563321"/>
              <a:gd name="connsiteX3" fmla="*/ 710899 w 1582750"/>
              <a:gd name="connsiteY3" fmla="*/ 234513 h 563321"/>
              <a:gd name="connsiteX4" fmla="*/ 0 w 1582750"/>
              <a:gd name="connsiteY4" fmla="*/ 563321 h 563321"/>
              <a:gd name="connsiteX0" fmla="*/ 1582750 w 1582750"/>
              <a:gd name="connsiteY0" fmla="*/ 0 h 563321"/>
              <a:gd name="connsiteX1" fmla="*/ 1299190 w 1582750"/>
              <a:gd name="connsiteY1" fmla="*/ 84613 h 563321"/>
              <a:gd name="connsiteX2" fmla="*/ 1021720 w 1582750"/>
              <a:gd name="connsiteY2" fmla="*/ 204594 h 563321"/>
              <a:gd name="connsiteX3" fmla="*/ 710899 w 1582750"/>
              <a:gd name="connsiteY3" fmla="*/ 234513 h 563321"/>
              <a:gd name="connsiteX4" fmla="*/ 0 w 1582750"/>
              <a:gd name="connsiteY4" fmla="*/ 563321 h 563321"/>
              <a:gd name="connsiteX0" fmla="*/ 1582750 w 1582750"/>
              <a:gd name="connsiteY0" fmla="*/ 0 h 563321"/>
              <a:gd name="connsiteX1" fmla="*/ 1249660 w 1582750"/>
              <a:gd name="connsiteY1" fmla="*/ 107473 h 563321"/>
              <a:gd name="connsiteX2" fmla="*/ 1021720 w 1582750"/>
              <a:gd name="connsiteY2" fmla="*/ 204594 h 563321"/>
              <a:gd name="connsiteX3" fmla="*/ 710899 w 1582750"/>
              <a:gd name="connsiteY3" fmla="*/ 234513 h 563321"/>
              <a:gd name="connsiteX4" fmla="*/ 0 w 1582750"/>
              <a:gd name="connsiteY4" fmla="*/ 563321 h 563321"/>
              <a:gd name="connsiteX0" fmla="*/ 1582750 w 1582750"/>
              <a:gd name="connsiteY0" fmla="*/ 0 h 563321"/>
              <a:gd name="connsiteX1" fmla="*/ 1249660 w 1582750"/>
              <a:gd name="connsiteY1" fmla="*/ 107473 h 563321"/>
              <a:gd name="connsiteX2" fmla="*/ 1021720 w 1582750"/>
              <a:gd name="connsiteY2" fmla="*/ 204594 h 563321"/>
              <a:gd name="connsiteX3" fmla="*/ 710899 w 1582750"/>
              <a:gd name="connsiteY3" fmla="*/ 234513 h 563321"/>
              <a:gd name="connsiteX4" fmla="*/ 0 w 1582750"/>
              <a:gd name="connsiteY4" fmla="*/ 563321 h 563321"/>
              <a:gd name="connsiteX0" fmla="*/ 1582750 w 1582750"/>
              <a:gd name="connsiteY0" fmla="*/ 0 h 563321"/>
              <a:gd name="connsiteX1" fmla="*/ 1291570 w 1582750"/>
              <a:gd name="connsiteY1" fmla="*/ 122713 h 563321"/>
              <a:gd name="connsiteX2" fmla="*/ 1021720 w 1582750"/>
              <a:gd name="connsiteY2" fmla="*/ 204594 h 563321"/>
              <a:gd name="connsiteX3" fmla="*/ 710899 w 1582750"/>
              <a:gd name="connsiteY3" fmla="*/ 234513 h 563321"/>
              <a:gd name="connsiteX4" fmla="*/ 0 w 1582750"/>
              <a:gd name="connsiteY4" fmla="*/ 563321 h 563321"/>
              <a:gd name="connsiteX0" fmla="*/ 1582750 w 1582750"/>
              <a:gd name="connsiteY0" fmla="*/ 0 h 563321"/>
              <a:gd name="connsiteX1" fmla="*/ 1291570 w 1582750"/>
              <a:gd name="connsiteY1" fmla="*/ 122713 h 563321"/>
              <a:gd name="connsiteX2" fmla="*/ 1021720 w 1582750"/>
              <a:gd name="connsiteY2" fmla="*/ 204594 h 563321"/>
              <a:gd name="connsiteX3" fmla="*/ 710899 w 1582750"/>
              <a:gd name="connsiteY3" fmla="*/ 234513 h 563321"/>
              <a:gd name="connsiteX4" fmla="*/ 0 w 1582750"/>
              <a:gd name="connsiteY4" fmla="*/ 563321 h 563321"/>
              <a:gd name="connsiteX0" fmla="*/ 1598736 w 1598736"/>
              <a:gd name="connsiteY0" fmla="*/ 0 h 563321"/>
              <a:gd name="connsiteX1" fmla="*/ 1307556 w 1598736"/>
              <a:gd name="connsiteY1" fmla="*/ 122713 h 563321"/>
              <a:gd name="connsiteX2" fmla="*/ 1037706 w 1598736"/>
              <a:gd name="connsiteY2" fmla="*/ 204594 h 563321"/>
              <a:gd name="connsiteX3" fmla="*/ 726885 w 1598736"/>
              <a:gd name="connsiteY3" fmla="*/ 234513 h 563321"/>
              <a:gd name="connsiteX4" fmla="*/ 0 w 1598736"/>
              <a:gd name="connsiteY4" fmla="*/ 563321 h 5633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8736" h="563321">
                <a:moveTo>
                  <a:pt x="1598736" y="0"/>
                </a:moveTo>
                <a:cubicBezTo>
                  <a:pt x="1571161" y="11562"/>
                  <a:pt x="1496311" y="75279"/>
                  <a:pt x="1307556" y="122713"/>
                </a:cubicBezTo>
                <a:cubicBezTo>
                  <a:pt x="1164521" y="128237"/>
                  <a:pt x="1134484" y="185961"/>
                  <a:pt x="1037706" y="204594"/>
                </a:cubicBezTo>
                <a:cubicBezTo>
                  <a:pt x="940928" y="223227"/>
                  <a:pt x="901617" y="174725"/>
                  <a:pt x="726885" y="234513"/>
                </a:cubicBezTo>
                <a:cubicBezTo>
                  <a:pt x="552153" y="294301"/>
                  <a:pt x="264459" y="449469"/>
                  <a:pt x="0" y="563321"/>
                </a:cubicBezTo>
              </a:path>
            </a:pathLst>
          </a:custGeom>
          <a:noFill/>
          <a:ln w="5715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dirty="0"/>
          </a:p>
        </p:txBody>
      </p:sp>
      <p:sp>
        <p:nvSpPr>
          <p:cNvPr id="42" name="Dowolny kształt: kształt 41"/>
          <p:cNvSpPr/>
          <p:nvPr/>
        </p:nvSpPr>
        <p:spPr>
          <a:xfrm>
            <a:off x="6929438" y="4543425"/>
            <a:ext cx="525462" cy="1270000"/>
          </a:xfrm>
          <a:custGeom>
            <a:avLst/>
            <a:gdLst>
              <a:gd name="connsiteX0" fmla="*/ 0 w 462064"/>
              <a:gd name="connsiteY0" fmla="*/ 0 h 1172183"/>
              <a:gd name="connsiteX1" fmla="*/ 145915 w 462064"/>
              <a:gd name="connsiteY1" fmla="*/ 369651 h 1172183"/>
              <a:gd name="connsiteX2" fmla="*/ 34047 w 462064"/>
              <a:gd name="connsiteY2" fmla="*/ 676072 h 1172183"/>
              <a:gd name="connsiteX3" fmla="*/ 223736 w 462064"/>
              <a:gd name="connsiteY3" fmla="*/ 836579 h 1172183"/>
              <a:gd name="connsiteX4" fmla="*/ 462064 w 462064"/>
              <a:gd name="connsiteY4" fmla="*/ 1172183 h 1172183"/>
              <a:gd name="connsiteX0" fmla="*/ 0 w 462064"/>
              <a:gd name="connsiteY0" fmla="*/ 0 h 1172183"/>
              <a:gd name="connsiteX1" fmla="*/ 145915 w 462064"/>
              <a:gd name="connsiteY1" fmla="*/ 369651 h 1172183"/>
              <a:gd name="connsiteX2" fmla="*/ 38549 w 462064"/>
              <a:gd name="connsiteY2" fmla="*/ 714982 h 1172183"/>
              <a:gd name="connsiteX3" fmla="*/ 223736 w 462064"/>
              <a:gd name="connsiteY3" fmla="*/ 836579 h 1172183"/>
              <a:gd name="connsiteX4" fmla="*/ 462064 w 462064"/>
              <a:gd name="connsiteY4" fmla="*/ 1172183 h 1172183"/>
              <a:gd name="connsiteX0" fmla="*/ 0 w 462064"/>
              <a:gd name="connsiteY0" fmla="*/ 0 h 1172183"/>
              <a:gd name="connsiteX1" fmla="*/ 145915 w 462064"/>
              <a:gd name="connsiteY1" fmla="*/ 369651 h 1172183"/>
              <a:gd name="connsiteX2" fmla="*/ 38549 w 462064"/>
              <a:gd name="connsiteY2" fmla="*/ 714982 h 1172183"/>
              <a:gd name="connsiteX3" fmla="*/ 264247 w 462064"/>
              <a:gd name="connsiteY3" fmla="*/ 846307 h 1172183"/>
              <a:gd name="connsiteX4" fmla="*/ 462064 w 462064"/>
              <a:gd name="connsiteY4" fmla="*/ 1172183 h 1172183"/>
              <a:gd name="connsiteX0" fmla="*/ 0 w 466565"/>
              <a:gd name="connsiteY0" fmla="*/ 0 h 1186774"/>
              <a:gd name="connsiteX1" fmla="*/ 145915 w 466565"/>
              <a:gd name="connsiteY1" fmla="*/ 369651 h 1186774"/>
              <a:gd name="connsiteX2" fmla="*/ 38549 w 466565"/>
              <a:gd name="connsiteY2" fmla="*/ 714982 h 1186774"/>
              <a:gd name="connsiteX3" fmla="*/ 264247 w 466565"/>
              <a:gd name="connsiteY3" fmla="*/ 846307 h 1186774"/>
              <a:gd name="connsiteX4" fmla="*/ 466565 w 466565"/>
              <a:gd name="connsiteY4" fmla="*/ 1186774 h 1186774"/>
              <a:gd name="connsiteX0" fmla="*/ 0 w 466565"/>
              <a:gd name="connsiteY0" fmla="*/ 0 h 1186774"/>
              <a:gd name="connsiteX1" fmla="*/ 145915 w 466565"/>
              <a:gd name="connsiteY1" fmla="*/ 369651 h 1186774"/>
              <a:gd name="connsiteX2" fmla="*/ 48165 w 466565"/>
              <a:gd name="connsiteY2" fmla="*/ 764065 h 1186774"/>
              <a:gd name="connsiteX3" fmla="*/ 264247 w 466565"/>
              <a:gd name="connsiteY3" fmla="*/ 846307 h 1186774"/>
              <a:gd name="connsiteX4" fmla="*/ 466565 w 466565"/>
              <a:gd name="connsiteY4" fmla="*/ 1186774 h 1186774"/>
              <a:gd name="connsiteX0" fmla="*/ 0 w 466565"/>
              <a:gd name="connsiteY0" fmla="*/ 0 h 1186774"/>
              <a:gd name="connsiteX1" fmla="*/ 145915 w 466565"/>
              <a:gd name="connsiteY1" fmla="*/ 369651 h 1186774"/>
              <a:gd name="connsiteX2" fmla="*/ 48165 w 466565"/>
              <a:gd name="connsiteY2" fmla="*/ 764065 h 1186774"/>
              <a:gd name="connsiteX3" fmla="*/ 283480 w 466565"/>
              <a:gd name="connsiteY3" fmla="*/ 875758 h 1186774"/>
              <a:gd name="connsiteX4" fmla="*/ 466565 w 466565"/>
              <a:gd name="connsiteY4" fmla="*/ 1186774 h 1186774"/>
              <a:gd name="connsiteX0" fmla="*/ 0 w 505031"/>
              <a:gd name="connsiteY0" fmla="*/ 0 h 1196591"/>
              <a:gd name="connsiteX1" fmla="*/ 145915 w 505031"/>
              <a:gd name="connsiteY1" fmla="*/ 369651 h 1196591"/>
              <a:gd name="connsiteX2" fmla="*/ 48165 w 505031"/>
              <a:gd name="connsiteY2" fmla="*/ 764065 h 1196591"/>
              <a:gd name="connsiteX3" fmla="*/ 283480 w 505031"/>
              <a:gd name="connsiteY3" fmla="*/ 875758 h 1196591"/>
              <a:gd name="connsiteX4" fmla="*/ 505031 w 505031"/>
              <a:gd name="connsiteY4" fmla="*/ 1196591 h 1196591"/>
              <a:gd name="connsiteX0" fmla="*/ 0 w 505031"/>
              <a:gd name="connsiteY0" fmla="*/ 0 h 1196591"/>
              <a:gd name="connsiteX1" fmla="*/ 165149 w 505031"/>
              <a:gd name="connsiteY1" fmla="*/ 408918 h 1196591"/>
              <a:gd name="connsiteX2" fmla="*/ 48165 w 505031"/>
              <a:gd name="connsiteY2" fmla="*/ 764065 h 1196591"/>
              <a:gd name="connsiteX3" fmla="*/ 283480 w 505031"/>
              <a:gd name="connsiteY3" fmla="*/ 875758 h 1196591"/>
              <a:gd name="connsiteX4" fmla="*/ 505031 w 505031"/>
              <a:gd name="connsiteY4" fmla="*/ 1196591 h 11965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031" h="1196591">
                <a:moveTo>
                  <a:pt x="0" y="0"/>
                </a:moveTo>
                <a:cubicBezTo>
                  <a:pt x="70120" y="128486"/>
                  <a:pt x="157122" y="281574"/>
                  <a:pt x="165149" y="408918"/>
                </a:cubicBezTo>
                <a:cubicBezTo>
                  <a:pt x="173176" y="536262"/>
                  <a:pt x="28443" y="686258"/>
                  <a:pt x="48165" y="764065"/>
                </a:cubicBezTo>
                <a:cubicBezTo>
                  <a:pt x="67887" y="841872"/>
                  <a:pt x="212144" y="797126"/>
                  <a:pt x="283480" y="875758"/>
                </a:cubicBezTo>
                <a:cubicBezTo>
                  <a:pt x="354816" y="954390"/>
                  <a:pt x="421535" y="1070131"/>
                  <a:pt x="505031" y="1196591"/>
                </a:cubicBezTo>
              </a:path>
            </a:pathLst>
          </a:custGeom>
          <a:noFill/>
          <a:ln w="5715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dirty="0"/>
          </a:p>
        </p:txBody>
      </p:sp>
      <p:sp>
        <p:nvSpPr>
          <p:cNvPr id="43" name="Dowolny kształt: kształt 42"/>
          <p:cNvSpPr/>
          <p:nvPr/>
        </p:nvSpPr>
        <p:spPr>
          <a:xfrm>
            <a:off x="6592888" y="1152525"/>
            <a:ext cx="3963987" cy="2913063"/>
          </a:xfrm>
          <a:custGeom>
            <a:avLst/>
            <a:gdLst>
              <a:gd name="connsiteX0" fmla="*/ 0 w 3758541"/>
              <a:gd name="connsiteY0" fmla="*/ 0 h 2762656"/>
              <a:gd name="connsiteX1" fmla="*/ 233464 w 3758541"/>
              <a:gd name="connsiteY1" fmla="*/ 131324 h 2762656"/>
              <a:gd name="connsiteX2" fmla="*/ 496111 w 3758541"/>
              <a:gd name="connsiteY2" fmla="*/ 505839 h 2762656"/>
              <a:gd name="connsiteX3" fmla="*/ 1225686 w 3758541"/>
              <a:gd name="connsiteY3" fmla="*/ 680937 h 2762656"/>
              <a:gd name="connsiteX4" fmla="*/ 1857983 w 3758541"/>
              <a:gd name="connsiteY4" fmla="*/ 569069 h 2762656"/>
              <a:gd name="connsiteX5" fmla="*/ 2427051 w 3758541"/>
              <a:gd name="connsiteY5" fmla="*/ 714983 h 2762656"/>
              <a:gd name="connsiteX6" fmla="*/ 3409545 w 3758541"/>
              <a:gd name="connsiteY6" fmla="*/ 486383 h 2762656"/>
              <a:gd name="connsiteX7" fmla="*/ 3706239 w 3758541"/>
              <a:gd name="connsiteY7" fmla="*/ 802532 h 2762656"/>
              <a:gd name="connsiteX8" fmla="*/ 3725694 w 3758541"/>
              <a:gd name="connsiteY8" fmla="*/ 1673158 h 2762656"/>
              <a:gd name="connsiteX9" fmla="*/ 3365771 w 3758541"/>
              <a:gd name="connsiteY9" fmla="*/ 2762656 h 2762656"/>
              <a:gd name="connsiteX0" fmla="*/ 0 w 3754951"/>
              <a:gd name="connsiteY0" fmla="*/ 0 h 2762656"/>
              <a:gd name="connsiteX1" fmla="*/ 233464 w 3754951"/>
              <a:gd name="connsiteY1" fmla="*/ 131324 h 2762656"/>
              <a:gd name="connsiteX2" fmla="*/ 496111 w 3754951"/>
              <a:gd name="connsiteY2" fmla="*/ 505839 h 2762656"/>
              <a:gd name="connsiteX3" fmla="*/ 1225686 w 3754951"/>
              <a:gd name="connsiteY3" fmla="*/ 680937 h 2762656"/>
              <a:gd name="connsiteX4" fmla="*/ 1857983 w 3754951"/>
              <a:gd name="connsiteY4" fmla="*/ 569069 h 2762656"/>
              <a:gd name="connsiteX5" fmla="*/ 2427051 w 3754951"/>
              <a:gd name="connsiteY5" fmla="*/ 714983 h 2762656"/>
              <a:gd name="connsiteX6" fmla="*/ 3487367 w 3754951"/>
              <a:gd name="connsiteY6" fmla="*/ 437745 h 2762656"/>
              <a:gd name="connsiteX7" fmla="*/ 3706239 w 3754951"/>
              <a:gd name="connsiteY7" fmla="*/ 802532 h 2762656"/>
              <a:gd name="connsiteX8" fmla="*/ 3725694 w 3754951"/>
              <a:gd name="connsiteY8" fmla="*/ 1673158 h 2762656"/>
              <a:gd name="connsiteX9" fmla="*/ 3365771 w 3754951"/>
              <a:gd name="connsiteY9" fmla="*/ 2762656 h 2762656"/>
              <a:gd name="connsiteX0" fmla="*/ 0 w 3754951"/>
              <a:gd name="connsiteY0" fmla="*/ 0 h 2762656"/>
              <a:gd name="connsiteX1" fmla="*/ 233464 w 3754951"/>
              <a:gd name="connsiteY1" fmla="*/ 131324 h 2762656"/>
              <a:gd name="connsiteX2" fmla="*/ 496111 w 3754951"/>
              <a:gd name="connsiteY2" fmla="*/ 505839 h 2762656"/>
              <a:gd name="connsiteX3" fmla="*/ 1225686 w 3754951"/>
              <a:gd name="connsiteY3" fmla="*/ 680937 h 2762656"/>
              <a:gd name="connsiteX4" fmla="*/ 1857983 w 3754951"/>
              <a:gd name="connsiteY4" fmla="*/ 569069 h 2762656"/>
              <a:gd name="connsiteX5" fmla="*/ 2427051 w 3754951"/>
              <a:gd name="connsiteY5" fmla="*/ 714983 h 2762656"/>
              <a:gd name="connsiteX6" fmla="*/ 3487367 w 3754951"/>
              <a:gd name="connsiteY6" fmla="*/ 437745 h 2762656"/>
              <a:gd name="connsiteX7" fmla="*/ 3706239 w 3754951"/>
              <a:gd name="connsiteY7" fmla="*/ 802532 h 2762656"/>
              <a:gd name="connsiteX8" fmla="*/ 3725694 w 3754951"/>
              <a:gd name="connsiteY8" fmla="*/ 1673158 h 2762656"/>
              <a:gd name="connsiteX9" fmla="*/ 3365771 w 3754951"/>
              <a:gd name="connsiteY9" fmla="*/ 2762656 h 2762656"/>
              <a:gd name="connsiteX0" fmla="*/ 0 w 3754951"/>
              <a:gd name="connsiteY0" fmla="*/ 0 h 2762656"/>
              <a:gd name="connsiteX1" fmla="*/ 233464 w 3754951"/>
              <a:gd name="connsiteY1" fmla="*/ 131324 h 2762656"/>
              <a:gd name="connsiteX2" fmla="*/ 496111 w 3754951"/>
              <a:gd name="connsiteY2" fmla="*/ 505839 h 2762656"/>
              <a:gd name="connsiteX3" fmla="*/ 1225686 w 3754951"/>
              <a:gd name="connsiteY3" fmla="*/ 680937 h 2762656"/>
              <a:gd name="connsiteX4" fmla="*/ 1857983 w 3754951"/>
              <a:gd name="connsiteY4" fmla="*/ 569069 h 2762656"/>
              <a:gd name="connsiteX5" fmla="*/ 2427051 w 3754951"/>
              <a:gd name="connsiteY5" fmla="*/ 714983 h 2762656"/>
              <a:gd name="connsiteX6" fmla="*/ 3487367 w 3754951"/>
              <a:gd name="connsiteY6" fmla="*/ 437745 h 2762656"/>
              <a:gd name="connsiteX7" fmla="*/ 3706239 w 3754951"/>
              <a:gd name="connsiteY7" fmla="*/ 802532 h 2762656"/>
              <a:gd name="connsiteX8" fmla="*/ 3725694 w 3754951"/>
              <a:gd name="connsiteY8" fmla="*/ 1673158 h 2762656"/>
              <a:gd name="connsiteX9" fmla="*/ 3365771 w 3754951"/>
              <a:gd name="connsiteY9" fmla="*/ 2762656 h 2762656"/>
              <a:gd name="connsiteX0" fmla="*/ 0 w 3754951"/>
              <a:gd name="connsiteY0" fmla="*/ 0 h 2762656"/>
              <a:gd name="connsiteX1" fmla="*/ 233464 w 3754951"/>
              <a:gd name="connsiteY1" fmla="*/ 131324 h 2762656"/>
              <a:gd name="connsiteX2" fmla="*/ 496111 w 3754951"/>
              <a:gd name="connsiteY2" fmla="*/ 505839 h 2762656"/>
              <a:gd name="connsiteX3" fmla="*/ 1225686 w 3754951"/>
              <a:gd name="connsiteY3" fmla="*/ 680937 h 2762656"/>
              <a:gd name="connsiteX4" fmla="*/ 1857983 w 3754951"/>
              <a:gd name="connsiteY4" fmla="*/ 569069 h 2762656"/>
              <a:gd name="connsiteX5" fmla="*/ 2427051 w 3754951"/>
              <a:gd name="connsiteY5" fmla="*/ 714983 h 2762656"/>
              <a:gd name="connsiteX6" fmla="*/ 3487367 w 3754951"/>
              <a:gd name="connsiteY6" fmla="*/ 437745 h 2762656"/>
              <a:gd name="connsiteX7" fmla="*/ 3706239 w 3754951"/>
              <a:gd name="connsiteY7" fmla="*/ 710119 h 2762656"/>
              <a:gd name="connsiteX8" fmla="*/ 3725694 w 3754951"/>
              <a:gd name="connsiteY8" fmla="*/ 1673158 h 2762656"/>
              <a:gd name="connsiteX9" fmla="*/ 3365771 w 3754951"/>
              <a:gd name="connsiteY9" fmla="*/ 2762656 h 2762656"/>
              <a:gd name="connsiteX0" fmla="*/ 0 w 3750415"/>
              <a:gd name="connsiteY0" fmla="*/ 0 h 2762656"/>
              <a:gd name="connsiteX1" fmla="*/ 233464 w 3750415"/>
              <a:gd name="connsiteY1" fmla="*/ 131324 h 2762656"/>
              <a:gd name="connsiteX2" fmla="*/ 496111 w 3750415"/>
              <a:gd name="connsiteY2" fmla="*/ 505839 h 2762656"/>
              <a:gd name="connsiteX3" fmla="*/ 1225686 w 3750415"/>
              <a:gd name="connsiteY3" fmla="*/ 680937 h 2762656"/>
              <a:gd name="connsiteX4" fmla="*/ 1857983 w 3750415"/>
              <a:gd name="connsiteY4" fmla="*/ 569069 h 2762656"/>
              <a:gd name="connsiteX5" fmla="*/ 2427051 w 3750415"/>
              <a:gd name="connsiteY5" fmla="*/ 714983 h 2762656"/>
              <a:gd name="connsiteX6" fmla="*/ 3487367 w 3750415"/>
              <a:gd name="connsiteY6" fmla="*/ 437745 h 2762656"/>
              <a:gd name="connsiteX7" fmla="*/ 3706239 w 3750415"/>
              <a:gd name="connsiteY7" fmla="*/ 710119 h 2762656"/>
              <a:gd name="connsiteX8" fmla="*/ 3725694 w 3750415"/>
              <a:gd name="connsiteY8" fmla="*/ 1673158 h 2762656"/>
              <a:gd name="connsiteX9" fmla="*/ 3365771 w 3750415"/>
              <a:gd name="connsiteY9" fmla="*/ 2762656 h 2762656"/>
              <a:gd name="connsiteX0" fmla="*/ 0 w 3754125"/>
              <a:gd name="connsiteY0" fmla="*/ 0 h 2762656"/>
              <a:gd name="connsiteX1" fmla="*/ 233464 w 3754125"/>
              <a:gd name="connsiteY1" fmla="*/ 131324 h 2762656"/>
              <a:gd name="connsiteX2" fmla="*/ 496111 w 3754125"/>
              <a:gd name="connsiteY2" fmla="*/ 505839 h 2762656"/>
              <a:gd name="connsiteX3" fmla="*/ 1225686 w 3754125"/>
              <a:gd name="connsiteY3" fmla="*/ 680937 h 2762656"/>
              <a:gd name="connsiteX4" fmla="*/ 1857983 w 3754125"/>
              <a:gd name="connsiteY4" fmla="*/ 569069 h 2762656"/>
              <a:gd name="connsiteX5" fmla="*/ 2427051 w 3754125"/>
              <a:gd name="connsiteY5" fmla="*/ 714983 h 2762656"/>
              <a:gd name="connsiteX6" fmla="*/ 3506822 w 3754125"/>
              <a:gd name="connsiteY6" fmla="*/ 379379 h 2762656"/>
              <a:gd name="connsiteX7" fmla="*/ 3706239 w 3754125"/>
              <a:gd name="connsiteY7" fmla="*/ 710119 h 2762656"/>
              <a:gd name="connsiteX8" fmla="*/ 3725694 w 3754125"/>
              <a:gd name="connsiteY8" fmla="*/ 1673158 h 2762656"/>
              <a:gd name="connsiteX9" fmla="*/ 3365771 w 3754125"/>
              <a:gd name="connsiteY9" fmla="*/ 2762656 h 2762656"/>
              <a:gd name="connsiteX0" fmla="*/ 0 w 3754125"/>
              <a:gd name="connsiteY0" fmla="*/ 0 h 2762656"/>
              <a:gd name="connsiteX1" fmla="*/ 233464 w 3754125"/>
              <a:gd name="connsiteY1" fmla="*/ 131324 h 2762656"/>
              <a:gd name="connsiteX2" fmla="*/ 496111 w 3754125"/>
              <a:gd name="connsiteY2" fmla="*/ 505839 h 2762656"/>
              <a:gd name="connsiteX3" fmla="*/ 1225686 w 3754125"/>
              <a:gd name="connsiteY3" fmla="*/ 680937 h 2762656"/>
              <a:gd name="connsiteX4" fmla="*/ 1857983 w 3754125"/>
              <a:gd name="connsiteY4" fmla="*/ 569069 h 2762656"/>
              <a:gd name="connsiteX5" fmla="*/ 2427051 w 3754125"/>
              <a:gd name="connsiteY5" fmla="*/ 714983 h 2762656"/>
              <a:gd name="connsiteX6" fmla="*/ 3506822 w 3754125"/>
              <a:gd name="connsiteY6" fmla="*/ 379379 h 2762656"/>
              <a:gd name="connsiteX7" fmla="*/ 3706239 w 3754125"/>
              <a:gd name="connsiteY7" fmla="*/ 710119 h 2762656"/>
              <a:gd name="connsiteX8" fmla="*/ 3725694 w 3754125"/>
              <a:gd name="connsiteY8" fmla="*/ 1673158 h 2762656"/>
              <a:gd name="connsiteX9" fmla="*/ 3365771 w 3754125"/>
              <a:gd name="connsiteY9" fmla="*/ 2762656 h 2762656"/>
              <a:gd name="connsiteX0" fmla="*/ 0 w 3754125"/>
              <a:gd name="connsiteY0" fmla="*/ 0 h 2762656"/>
              <a:gd name="connsiteX1" fmla="*/ 233464 w 3754125"/>
              <a:gd name="connsiteY1" fmla="*/ 131324 h 2762656"/>
              <a:gd name="connsiteX2" fmla="*/ 496111 w 3754125"/>
              <a:gd name="connsiteY2" fmla="*/ 505839 h 2762656"/>
              <a:gd name="connsiteX3" fmla="*/ 1225686 w 3754125"/>
              <a:gd name="connsiteY3" fmla="*/ 680937 h 2762656"/>
              <a:gd name="connsiteX4" fmla="*/ 1857983 w 3754125"/>
              <a:gd name="connsiteY4" fmla="*/ 569069 h 2762656"/>
              <a:gd name="connsiteX5" fmla="*/ 2427051 w 3754125"/>
              <a:gd name="connsiteY5" fmla="*/ 714983 h 2762656"/>
              <a:gd name="connsiteX6" fmla="*/ 3506822 w 3754125"/>
              <a:gd name="connsiteY6" fmla="*/ 379379 h 2762656"/>
              <a:gd name="connsiteX7" fmla="*/ 3706239 w 3754125"/>
              <a:gd name="connsiteY7" fmla="*/ 710119 h 2762656"/>
              <a:gd name="connsiteX8" fmla="*/ 3725694 w 3754125"/>
              <a:gd name="connsiteY8" fmla="*/ 1673158 h 2762656"/>
              <a:gd name="connsiteX9" fmla="*/ 3365771 w 3754125"/>
              <a:gd name="connsiteY9" fmla="*/ 2762656 h 2762656"/>
              <a:gd name="connsiteX0" fmla="*/ 0 w 3754125"/>
              <a:gd name="connsiteY0" fmla="*/ 0 h 2762656"/>
              <a:gd name="connsiteX1" fmla="*/ 233464 w 3754125"/>
              <a:gd name="connsiteY1" fmla="*/ 131324 h 2762656"/>
              <a:gd name="connsiteX2" fmla="*/ 496111 w 3754125"/>
              <a:gd name="connsiteY2" fmla="*/ 505839 h 2762656"/>
              <a:gd name="connsiteX3" fmla="*/ 1225686 w 3754125"/>
              <a:gd name="connsiteY3" fmla="*/ 680937 h 2762656"/>
              <a:gd name="connsiteX4" fmla="*/ 1857983 w 3754125"/>
              <a:gd name="connsiteY4" fmla="*/ 569069 h 2762656"/>
              <a:gd name="connsiteX5" fmla="*/ 2427051 w 3754125"/>
              <a:gd name="connsiteY5" fmla="*/ 714983 h 2762656"/>
              <a:gd name="connsiteX6" fmla="*/ 3506822 w 3754125"/>
              <a:gd name="connsiteY6" fmla="*/ 379379 h 2762656"/>
              <a:gd name="connsiteX7" fmla="*/ 3706239 w 3754125"/>
              <a:gd name="connsiteY7" fmla="*/ 710119 h 2762656"/>
              <a:gd name="connsiteX8" fmla="*/ 3725694 w 3754125"/>
              <a:gd name="connsiteY8" fmla="*/ 1673158 h 2762656"/>
              <a:gd name="connsiteX9" fmla="*/ 3365771 w 3754125"/>
              <a:gd name="connsiteY9" fmla="*/ 2762656 h 2762656"/>
              <a:gd name="connsiteX0" fmla="*/ 0 w 3754125"/>
              <a:gd name="connsiteY0" fmla="*/ 0 h 2762656"/>
              <a:gd name="connsiteX1" fmla="*/ 233464 w 3754125"/>
              <a:gd name="connsiteY1" fmla="*/ 131324 h 2762656"/>
              <a:gd name="connsiteX2" fmla="*/ 496111 w 3754125"/>
              <a:gd name="connsiteY2" fmla="*/ 505839 h 2762656"/>
              <a:gd name="connsiteX3" fmla="*/ 1225686 w 3754125"/>
              <a:gd name="connsiteY3" fmla="*/ 680937 h 2762656"/>
              <a:gd name="connsiteX4" fmla="*/ 1857983 w 3754125"/>
              <a:gd name="connsiteY4" fmla="*/ 569069 h 2762656"/>
              <a:gd name="connsiteX5" fmla="*/ 2427051 w 3754125"/>
              <a:gd name="connsiteY5" fmla="*/ 714983 h 2762656"/>
              <a:gd name="connsiteX6" fmla="*/ 3506822 w 3754125"/>
              <a:gd name="connsiteY6" fmla="*/ 379379 h 2762656"/>
              <a:gd name="connsiteX7" fmla="*/ 3706239 w 3754125"/>
              <a:gd name="connsiteY7" fmla="*/ 710119 h 2762656"/>
              <a:gd name="connsiteX8" fmla="*/ 3725694 w 3754125"/>
              <a:gd name="connsiteY8" fmla="*/ 1673158 h 2762656"/>
              <a:gd name="connsiteX9" fmla="*/ 3365771 w 3754125"/>
              <a:gd name="connsiteY9" fmla="*/ 2762656 h 2762656"/>
              <a:gd name="connsiteX0" fmla="*/ 0 w 3754125"/>
              <a:gd name="connsiteY0" fmla="*/ 0 h 2762656"/>
              <a:gd name="connsiteX1" fmla="*/ 233464 w 3754125"/>
              <a:gd name="connsiteY1" fmla="*/ 131324 h 2762656"/>
              <a:gd name="connsiteX2" fmla="*/ 496111 w 3754125"/>
              <a:gd name="connsiteY2" fmla="*/ 505839 h 2762656"/>
              <a:gd name="connsiteX3" fmla="*/ 1225686 w 3754125"/>
              <a:gd name="connsiteY3" fmla="*/ 680937 h 2762656"/>
              <a:gd name="connsiteX4" fmla="*/ 1857983 w 3754125"/>
              <a:gd name="connsiteY4" fmla="*/ 569069 h 2762656"/>
              <a:gd name="connsiteX5" fmla="*/ 2427051 w 3754125"/>
              <a:gd name="connsiteY5" fmla="*/ 714983 h 2762656"/>
              <a:gd name="connsiteX6" fmla="*/ 3506822 w 3754125"/>
              <a:gd name="connsiteY6" fmla="*/ 379379 h 2762656"/>
              <a:gd name="connsiteX7" fmla="*/ 3706239 w 3754125"/>
              <a:gd name="connsiteY7" fmla="*/ 710119 h 2762656"/>
              <a:gd name="connsiteX8" fmla="*/ 3725694 w 3754125"/>
              <a:gd name="connsiteY8" fmla="*/ 1673158 h 2762656"/>
              <a:gd name="connsiteX9" fmla="*/ 3365771 w 3754125"/>
              <a:gd name="connsiteY9" fmla="*/ 2762656 h 2762656"/>
              <a:gd name="connsiteX0" fmla="*/ 0 w 3754125"/>
              <a:gd name="connsiteY0" fmla="*/ 0 h 2762656"/>
              <a:gd name="connsiteX1" fmla="*/ 233464 w 3754125"/>
              <a:gd name="connsiteY1" fmla="*/ 131324 h 2762656"/>
              <a:gd name="connsiteX2" fmla="*/ 496111 w 3754125"/>
              <a:gd name="connsiteY2" fmla="*/ 505839 h 2762656"/>
              <a:gd name="connsiteX3" fmla="*/ 1225686 w 3754125"/>
              <a:gd name="connsiteY3" fmla="*/ 680937 h 2762656"/>
              <a:gd name="connsiteX4" fmla="*/ 1857983 w 3754125"/>
              <a:gd name="connsiteY4" fmla="*/ 569069 h 2762656"/>
              <a:gd name="connsiteX5" fmla="*/ 2427051 w 3754125"/>
              <a:gd name="connsiteY5" fmla="*/ 714983 h 2762656"/>
              <a:gd name="connsiteX6" fmla="*/ 3506822 w 3754125"/>
              <a:gd name="connsiteY6" fmla="*/ 379379 h 2762656"/>
              <a:gd name="connsiteX7" fmla="*/ 3706239 w 3754125"/>
              <a:gd name="connsiteY7" fmla="*/ 710119 h 2762656"/>
              <a:gd name="connsiteX8" fmla="*/ 3725694 w 3754125"/>
              <a:gd name="connsiteY8" fmla="*/ 1673158 h 2762656"/>
              <a:gd name="connsiteX9" fmla="*/ 3365771 w 3754125"/>
              <a:gd name="connsiteY9" fmla="*/ 2762656 h 2762656"/>
              <a:gd name="connsiteX0" fmla="*/ 0 w 3736012"/>
              <a:gd name="connsiteY0" fmla="*/ 0 h 2762656"/>
              <a:gd name="connsiteX1" fmla="*/ 233464 w 3736012"/>
              <a:gd name="connsiteY1" fmla="*/ 131324 h 2762656"/>
              <a:gd name="connsiteX2" fmla="*/ 496111 w 3736012"/>
              <a:gd name="connsiteY2" fmla="*/ 505839 h 2762656"/>
              <a:gd name="connsiteX3" fmla="*/ 1225686 w 3736012"/>
              <a:gd name="connsiteY3" fmla="*/ 680937 h 2762656"/>
              <a:gd name="connsiteX4" fmla="*/ 1857983 w 3736012"/>
              <a:gd name="connsiteY4" fmla="*/ 569069 h 2762656"/>
              <a:gd name="connsiteX5" fmla="*/ 2427051 w 3736012"/>
              <a:gd name="connsiteY5" fmla="*/ 714983 h 2762656"/>
              <a:gd name="connsiteX6" fmla="*/ 3506822 w 3736012"/>
              <a:gd name="connsiteY6" fmla="*/ 379379 h 2762656"/>
              <a:gd name="connsiteX7" fmla="*/ 3706239 w 3736012"/>
              <a:gd name="connsiteY7" fmla="*/ 710119 h 2762656"/>
              <a:gd name="connsiteX8" fmla="*/ 3725694 w 3736012"/>
              <a:gd name="connsiteY8" fmla="*/ 1673158 h 2762656"/>
              <a:gd name="connsiteX9" fmla="*/ 3613826 w 3736012"/>
              <a:gd name="connsiteY9" fmla="*/ 2135222 h 2762656"/>
              <a:gd name="connsiteX10" fmla="*/ 3365771 w 3736012"/>
              <a:gd name="connsiteY10" fmla="*/ 2762656 h 2762656"/>
              <a:gd name="connsiteX0" fmla="*/ 0 w 3741988"/>
              <a:gd name="connsiteY0" fmla="*/ 0 h 2762656"/>
              <a:gd name="connsiteX1" fmla="*/ 233464 w 3741988"/>
              <a:gd name="connsiteY1" fmla="*/ 131324 h 2762656"/>
              <a:gd name="connsiteX2" fmla="*/ 496111 w 3741988"/>
              <a:gd name="connsiteY2" fmla="*/ 505839 h 2762656"/>
              <a:gd name="connsiteX3" fmla="*/ 1225686 w 3741988"/>
              <a:gd name="connsiteY3" fmla="*/ 680937 h 2762656"/>
              <a:gd name="connsiteX4" fmla="*/ 1857983 w 3741988"/>
              <a:gd name="connsiteY4" fmla="*/ 569069 h 2762656"/>
              <a:gd name="connsiteX5" fmla="*/ 2427051 w 3741988"/>
              <a:gd name="connsiteY5" fmla="*/ 714983 h 2762656"/>
              <a:gd name="connsiteX6" fmla="*/ 3506822 w 3741988"/>
              <a:gd name="connsiteY6" fmla="*/ 379379 h 2762656"/>
              <a:gd name="connsiteX7" fmla="*/ 3706239 w 3741988"/>
              <a:gd name="connsiteY7" fmla="*/ 710119 h 2762656"/>
              <a:gd name="connsiteX8" fmla="*/ 3725694 w 3741988"/>
              <a:gd name="connsiteY8" fmla="*/ 1673158 h 2762656"/>
              <a:gd name="connsiteX9" fmla="*/ 3531141 w 3741988"/>
              <a:gd name="connsiteY9" fmla="*/ 2144949 h 2762656"/>
              <a:gd name="connsiteX10" fmla="*/ 3365771 w 3741988"/>
              <a:gd name="connsiteY10" fmla="*/ 2762656 h 2762656"/>
              <a:gd name="connsiteX0" fmla="*/ 0 w 3741988"/>
              <a:gd name="connsiteY0" fmla="*/ 0 h 2762656"/>
              <a:gd name="connsiteX1" fmla="*/ 233464 w 3741988"/>
              <a:gd name="connsiteY1" fmla="*/ 131324 h 2762656"/>
              <a:gd name="connsiteX2" fmla="*/ 496111 w 3741988"/>
              <a:gd name="connsiteY2" fmla="*/ 505839 h 2762656"/>
              <a:gd name="connsiteX3" fmla="*/ 1225686 w 3741988"/>
              <a:gd name="connsiteY3" fmla="*/ 680937 h 2762656"/>
              <a:gd name="connsiteX4" fmla="*/ 1857983 w 3741988"/>
              <a:gd name="connsiteY4" fmla="*/ 569069 h 2762656"/>
              <a:gd name="connsiteX5" fmla="*/ 2427051 w 3741988"/>
              <a:gd name="connsiteY5" fmla="*/ 714983 h 2762656"/>
              <a:gd name="connsiteX6" fmla="*/ 3506822 w 3741988"/>
              <a:gd name="connsiteY6" fmla="*/ 379379 h 2762656"/>
              <a:gd name="connsiteX7" fmla="*/ 3706239 w 3741988"/>
              <a:gd name="connsiteY7" fmla="*/ 710119 h 2762656"/>
              <a:gd name="connsiteX8" fmla="*/ 3725694 w 3741988"/>
              <a:gd name="connsiteY8" fmla="*/ 1673158 h 2762656"/>
              <a:gd name="connsiteX9" fmla="*/ 3531141 w 3741988"/>
              <a:gd name="connsiteY9" fmla="*/ 2144949 h 2762656"/>
              <a:gd name="connsiteX10" fmla="*/ 3365771 w 3741988"/>
              <a:gd name="connsiteY10" fmla="*/ 2762656 h 2762656"/>
              <a:gd name="connsiteX0" fmla="*/ 0 w 3741988"/>
              <a:gd name="connsiteY0" fmla="*/ 0 h 2762656"/>
              <a:gd name="connsiteX1" fmla="*/ 233464 w 3741988"/>
              <a:gd name="connsiteY1" fmla="*/ 131324 h 2762656"/>
              <a:gd name="connsiteX2" fmla="*/ 496111 w 3741988"/>
              <a:gd name="connsiteY2" fmla="*/ 505839 h 2762656"/>
              <a:gd name="connsiteX3" fmla="*/ 1225686 w 3741988"/>
              <a:gd name="connsiteY3" fmla="*/ 680937 h 2762656"/>
              <a:gd name="connsiteX4" fmla="*/ 1857983 w 3741988"/>
              <a:gd name="connsiteY4" fmla="*/ 569069 h 2762656"/>
              <a:gd name="connsiteX5" fmla="*/ 2427051 w 3741988"/>
              <a:gd name="connsiteY5" fmla="*/ 714983 h 2762656"/>
              <a:gd name="connsiteX6" fmla="*/ 3234447 w 3741988"/>
              <a:gd name="connsiteY6" fmla="*/ 496111 h 2762656"/>
              <a:gd name="connsiteX7" fmla="*/ 3506822 w 3741988"/>
              <a:gd name="connsiteY7" fmla="*/ 379379 h 2762656"/>
              <a:gd name="connsiteX8" fmla="*/ 3706239 w 3741988"/>
              <a:gd name="connsiteY8" fmla="*/ 710119 h 2762656"/>
              <a:gd name="connsiteX9" fmla="*/ 3725694 w 3741988"/>
              <a:gd name="connsiteY9" fmla="*/ 1673158 h 2762656"/>
              <a:gd name="connsiteX10" fmla="*/ 3531141 w 3741988"/>
              <a:gd name="connsiteY10" fmla="*/ 2144949 h 2762656"/>
              <a:gd name="connsiteX11" fmla="*/ 3365771 w 3741988"/>
              <a:gd name="connsiteY11" fmla="*/ 2762656 h 2762656"/>
              <a:gd name="connsiteX0" fmla="*/ 0 w 3739030"/>
              <a:gd name="connsiteY0" fmla="*/ 0 h 2762656"/>
              <a:gd name="connsiteX1" fmla="*/ 233464 w 3739030"/>
              <a:gd name="connsiteY1" fmla="*/ 131324 h 2762656"/>
              <a:gd name="connsiteX2" fmla="*/ 496111 w 3739030"/>
              <a:gd name="connsiteY2" fmla="*/ 505839 h 2762656"/>
              <a:gd name="connsiteX3" fmla="*/ 1225686 w 3739030"/>
              <a:gd name="connsiteY3" fmla="*/ 680937 h 2762656"/>
              <a:gd name="connsiteX4" fmla="*/ 1857983 w 3739030"/>
              <a:gd name="connsiteY4" fmla="*/ 569069 h 2762656"/>
              <a:gd name="connsiteX5" fmla="*/ 2427051 w 3739030"/>
              <a:gd name="connsiteY5" fmla="*/ 714983 h 2762656"/>
              <a:gd name="connsiteX6" fmla="*/ 3234447 w 3739030"/>
              <a:gd name="connsiteY6" fmla="*/ 496111 h 2762656"/>
              <a:gd name="connsiteX7" fmla="*/ 3579780 w 3739030"/>
              <a:gd name="connsiteY7" fmla="*/ 398835 h 2762656"/>
              <a:gd name="connsiteX8" fmla="*/ 3706239 w 3739030"/>
              <a:gd name="connsiteY8" fmla="*/ 710119 h 2762656"/>
              <a:gd name="connsiteX9" fmla="*/ 3725694 w 3739030"/>
              <a:gd name="connsiteY9" fmla="*/ 1673158 h 2762656"/>
              <a:gd name="connsiteX10" fmla="*/ 3531141 w 3739030"/>
              <a:gd name="connsiteY10" fmla="*/ 2144949 h 2762656"/>
              <a:gd name="connsiteX11" fmla="*/ 3365771 w 3739030"/>
              <a:gd name="connsiteY11" fmla="*/ 2762656 h 2762656"/>
              <a:gd name="connsiteX0" fmla="*/ 0 w 3739030"/>
              <a:gd name="connsiteY0" fmla="*/ 0 h 2762656"/>
              <a:gd name="connsiteX1" fmla="*/ 233464 w 3739030"/>
              <a:gd name="connsiteY1" fmla="*/ 131324 h 2762656"/>
              <a:gd name="connsiteX2" fmla="*/ 496111 w 3739030"/>
              <a:gd name="connsiteY2" fmla="*/ 505839 h 2762656"/>
              <a:gd name="connsiteX3" fmla="*/ 1225686 w 3739030"/>
              <a:gd name="connsiteY3" fmla="*/ 680937 h 2762656"/>
              <a:gd name="connsiteX4" fmla="*/ 1857983 w 3739030"/>
              <a:gd name="connsiteY4" fmla="*/ 569069 h 2762656"/>
              <a:gd name="connsiteX5" fmla="*/ 2427051 w 3739030"/>
              <a:gd name="connsiteY5" fmla="*/ 714983 h 2762656"/>
              <a:gd name="connsiteX6" fmla="*/ 3127443 w 3739030"/>
              <a:gd name="connsiteY6" fmla="*/ 549613 h 2762656"/>
              <a:gd name="connsiteX7" fmla="*/ 3579780 w 3739030"/>
              <a:gd name="connsiteY7" fmla="*/ 398835 h 2762656"/>
              <a:gd name="connsiteX8" fmla="*/ 3706239 w 3739030"/>
              <a:gd name="connsiteY8" fmla="*/ 710119 h 2762656"/>
              <a:gd name="connsiteX9" fmla="*/ 3725694 w 3739030"/>
              <a:gd name="connsiteY9" fmla="*/ 1673158 h 2762656"/>
              <a:gd name="connsiteX10" fmla="*/ 3531141 w 3739030"/>
              <a:gd name="connsiteY10" fmla="*/ 2144949 h 2762656"/>
              <a:gd name="connsiteX11" fmla="*/ 3365771 w 3739030"/>
              <a:gd name="connsiteY11" fmla="*/ 2762656 h 2762656"/>
              <a:gd name="connsiteX0" fmla="*/ 0 w 3739030"/>
              <a:gd name="connsiteY0" fmla="*/ 0 h 2806431"/>
              <a:gd name="connsiteX1" fmla="*/ 233464 w 3739030"/>
              <a:gd name="connsiteY1" fmla="*/ 131324 h 2806431"/>
              <a:gd name="connsiteX2" fmla="*/ 496111 w 3739030"/>
              <a:gd name="connsiteY2" fmla="*/ 505839 h 2806431"/>
              <a:gd name="connsiteX3" fmla="*/ 1225686 w 3739030"/>
              <a:gd name="connsiteY3" fmla="*/ 680937 h 2806431"/>
              <a:gd name="connsiteX4" fmla="*/ 1857983 w 3739030"/>
              <a:gd name="connsiteY4" fmla="*/ 569069 h 2806431"/>
              <a:gd name="connsiteX5" fmla="*/ 2427051 w 3739030"/>
              <a:gd name="connsiteY5" fmla="*/ 714983 h 2806431"/>
              <a:gd name="connsiteX6" fmla="*/ 3127443 w 3739030"/>
              <a:gd name="connsiteY6" fmla="*/ 549613 h 2806431"/>
              <a:gd name="connsiteX7" fmla="*/ 3579780 w 3739030"/>
              <a:gd name="connsiteY7" fmla="*/ 398835 h 2806431"/>
              <a:gd name="connsiteX8" fmla="*/ 3706239 w 3739030"/>
              <a:gd name="connsiteY8" fmla="*/ 710119 h 2806431"/>
              <a:gd name="connsiteX9" fmla="*/ 3725694 w 3739030"/>
              <a:gd name="connsiteY9" fmla="*/ 1673158 h 2806431"/>
              <a:gd name="connsiteX10" fmla="*/ 3531141 w 3739030"/>
              <a:gd name="connsiteY10" fmla="*/ 2144949 h 2806431"/>
              <a:gd name="connsiteX11" fmla="*/ 3351179 w 3739030"/>
              <a:gd name="connsiteY11" fmla="*/ 2806431 h 2806431"/>
              <a:gd name="connsiteX0" fmla="*/ 0 w 3922578"/>
              <a:gd name="connsiteY0" fmla="*/ 0 h 2839803"/>
              <a:gd name="connsiteX1" fmla="*/ 417012 w 3922578"/>
              <a:gd name="connsiteY1" fmla="*/ 164696 h 2839803"/>
              <a:gd name="connsiteX2" fmla="*/ 679659 w 3922578"/>
              <a:gd name="connsiteY2" fmla="*/ 539211 h 2839803"/>
              <a:gd name="connsiteX3" fmla="*/ 1409234 w 3922578"/>
              <a:gd name="connsiteY3" fmla="*/ 714309 h 2839803"/>
              <a:gd name="connsiteX4" fmla="*/ 2041531 w 3922578"/>
              <a:gd name="connsiteY4" fmla="*/ 602441 h 2839803"/>
              <a:gd name="connsiteX5" fmla="*/ 2610599 w 3922578"/>
              <a:gd name="connsiteY5" fmla="*/ 748355 h 2839803"/>
              <a:gd name="connsiteX6" fmla="*/ 3310991 w 3922578"/>
              <a:gd name="connsiteY6" fmla="*/ 582985 h 2839803"/>
              <a:gd name="connsiteX7" fmla="*/ 3763328 w 3922578"/>
              <a:gd name="connsiteY7" fmla="*/ 432207 h 2839803"/>
              <a:gd name="connsiteX8" fmla="*/ 3889787 w 3922578"/>
              <a:gd name="connsiteY8" fmla="*/ 743491 h 2839803"/>
              <a:gd name="connsiteX9" fmla="*/ 3909242 w 3922578"/>
              <a:gd name="connsiteY9" fmla="*/ 1706530 h 2839803"/>
              <a:gd name="connsiteX10" fmla="*/ 3714689 w 3922578"/>
              <a:gd name="connsiteY10" fmla="*/ 2178321 h 2839803"/>
              <a:gd name="connsiteX11" fmla="*/ 3534727 w 3922578"/>
              <a:gd name="connsiteY11" fmla="*/ 2839803 h 2839803"/>
              <a:gd name="connsiteX0" fmla="*/ 0 w 3922578"/>
              <a:gd name="connsiteY0" fmla="*/ 0 h 2839803"/>
              <a:gd name="connsiteX1" fmla="*/ 266837 w 3922578"/>
              <a:gd name="connsiteY1" fmla="*/ 97952 h 2839803"/>
              <a:gd name="connsiteX2" fmla="*/ 679659 w 3922578"/>
              <a:gd name="connsiteY2" fmla="*/ 539211 h 2839803"/>
              <a:gd name="connsiteX3" fmla="*/ 1409234 w 3922578"/>
              <a:gd name="connsiteY3" fmla="*/ 714309 h 2839803"/>
              <a:gd name="connsiteX4" fmla="*/ 2041531 w 3922578"/>
              <a:gd name="connsiteY4" fmla="*/ 602441 h 2839803"/>
              <a:gd name="connsiteX5" fmla="*/ 2610599 w 3922578"/>
              <a:gd name="connsiteY5" fmla="*/ 748355 h 2839803"/>
              <a:gd name="connsiteX6" fmla="*/ 3310991 w 3922578"/>
              <a:gd name="connsiteY6" fmla="*/ 582985 h 2839803"/>
              <a:gd name="connsiteX7" fmla="*/ 3763328 w 3922578"/>
              <a:gd name="connsiteY7" fmla="*/ 432207 h 2839803"/>
              <a:gd name="connsiteX8" fmla="*/ 3889787 w 3922578"/>
              <a:gd name="connsiteY8" fmla="*/ 743491 h 2839803"/>
              <a:gd name="connsiteX9" fmla="*/ 3909242 w 3922578"/>
              <a:gd name="connsiteY9" fmla="*/ 1706530 h 2839803"/>
              <a:gd name="connsiteX10" fmla="*/ 3714689 w 3922578"/>
              <a:gd name="connsiteY10" fmla="*/ 2178321 h 2839803"/>
              <a:gd name="connsiteX11" fmla="*/ 3534727 w 3922578"/>
              <a:gd name="connsiteY11" fmla="*/ 2839803 h 2839803"/>
              <a:gd name="connsiteX0" fmla="*/ 0 w 3922578"/>
              <a:gd name="connsiteY0" fmla="*/ 0 h 2839803"/>
              <a:gd name="connsiteX1" fmla="*/ 266837 w 3922578"/>
              <a:gd name="connsiteY1" fmla="*/ 97952 h 2839803"/>
              <a:gd name="connsiteX2" fmla="*/ 539496 w 3922578"/>
              <a:gd name="connsiteY2" fmla="*/ 479141 h 2839803"/>
              <a:gd name="connsiteX3" fmla="*/ 1409234 w 3922578"/>
              <a:gd name="connsiteY3" fmla="*/ 714309 h 2839803"/>
              <a:gd name="connsiteX4" fmla="*/ 2041531 w 3922578"/>
              <a:gd name="connsiteY4" fmla="*/ 602441 h 2839803"/>
              <a:gd name="connsiteX5" fmla="*/ 2610599 w 3922578"/>
              <a:gd name="connsiteY5" fmla="*/ 748355 h 2839803"/>
              <a:gd name="connsiteX6" fmla="*/ 3310991 w 3922578"/>
              <a:gd name="connsiteY6" fmla="*/ 582985 h 2839803"/>
              <a:gd name="connsiteX7" fmla="*/ 3763328 w 3922578"/>
              <a:gd name="connsiteY7" fmla="*/ 432207 h 2839803"/>
              <a:gd name="connsiteX8" fmla="*/ 3889787 w 3922578"/>
              <a:gd name="connsiteY8" fmla="*/ 743491 h 2839803"/>
              <a:gd name="connsiteX9" fmla="*/ 3909242 w 3922578"/>
              <a:gd name="connsiteY9" fmla="*/ 1706530 h 2839803"/>
              <a:gd name="connsiteX10" fmla="*/ 3714689 w 3922578"/>
              <a:gd name="connsiteY10" fmla="*/ 2178321 h 2839803"/>
              <a:gd name="connsiteX11" fmla="*/ 3534727 w 3922578"/>
              <a:gd name="connsiteY11" fmla="*/ 2839803 h 2839803"/>
              <a:gd name="connsiteX0" fmla="*/ 0 w 3922578"/>
              <a:gd name="connsiteY0" fmla="*/ 0 h 2839803"/>
              <a:gd name="connsiteX1" fmla="*/ 266837 w 3922578"/>
              <a:gd name="connsiteY1" fmla="*/ 97952 h 2839803"/>
              <a:gd name="connsiteX2" fmla="*/ 539496 w 3922578"/>
              <a:gd name="connsiteY2" fmla="*/ 479141 h 2839803"/>
              <a:gd name="connsiteX3" fmla="*/ 1409234 w 3922578"/>
              <a:gd name="connsiteY3" fmla="*/ 714309 h 2839803"/>
              <a:gd name="connsiteX4" fmla="*/ 1954763 w 3922578"/>
              <a:gd name="connsiteY4" fmla="*/ 569069 h 2839803"/>
              <a:gd name="connsiteX5" fmla="*/ 2610599 w 3922578"/>
              <a:gd name="connsiteY5" fmla="*/ 748355 h 2839803"/>
              <a:gd name="connsiteX6" fmla="*/ 3310991 w 3922578"/>
              <a:gd name="connsiteY6" fmla="*/ 582985 h 2839803"/>
              <a:gd name="connsiteX7" fmla="*/ 3763328 w 3922578"/>
              <a:gd name="connsiteY7" fmla="*/ 432207 h 2839803"/>
              <a:gd name="connsiteX8" fmla="*/ 3889787 w 3922578"/>
              <a:gd name="connsiteY8" fmla="*/ 743491 h 2839803"/>
              <a:gd name="connsiteX9" fmla="*/ 3909242 w 3922578"/>
              <a:gd name="connsiteY9" fmla="*/ 1706530 h 2839803"/>
              <a:gd name="connsiteX10" fmla="*/ 3714689 w 3922578"/>
              <a:gd name="connsiteY10" fmla="*/ 2178321 h 2839803"/>
              <a:gd name="connsiteX11" fmla="*/ 3534727 w 3922578"/>
              <a:gd name="connsiteY11" fmla="*/ 2839803 h 2839803"/>
              <a:gd name="connsiteX0" fmla="*/ 0 w 3922578"/>
              <a:gd name="connsiteY0" fmla="*/ 0 h 2839803"/>
              <a:gd name="connsiteX1" fmla="*/ 266837 w 3922578"/>
              <a:gd name="connsiteY1" fmla="*/ 97952 h 2839803"/>
              <a:gd name="connsiteX2" fmla="*/ 539496 w 3922578"/>
              <a:gd name="connsiteY2" fmla="*/ 479141 h 2839803"/>
              <a:gd name="connsiteX3" fmla="*/ 1178965 w 3922578"/>
              <a:gd name="connsiteY3" fmla="*/ 687611 h 2839803"/>
              <a:gd name="connsiteX4" fmla="*/ 1954763 w 3922578"/>
              <a:gd name="connsiteY4" fmla="*/ 569069 h 2839803"/>
              <a:gd name="connsiteX5" fmla="*/ 2610599 w 3922578"/>
              <a:gd name="connsiteY5" fmla="*/ 748355 h 2839803"/>
              <a:gd name="connsiteX6" fmla="*/ 3310991 w 3922578"/>
              <a:gd name="connsiteY6" fmla="*/ 582985 h 2839803"/>
              <a:gd name="connsiteX7" fmla="*/ 3763328 w 3922578"/>
              <a:gd name="connsiteY7" fmla="*/ 432207 h 2839803"/>
              <a:gd name="connsiteX8" fmla="*/ 3889787 w 3922578"/>
              <a:gd name="connsiteY8" fmla="*/ 743491 h 2839803"/>
              <a:gd name="connsiteX9" fmla="*/ 3909242 w 3922578"/>
              <a:gd name="connsiteY9" fmla="*/ 1706530 h 2839803"/>
              <a:gd name="connsiteX10" fmla="*/ 3714689 w 3922578"/>
              <a:gd name="connsiteY10" fmla="*/ 2178321 h 2839803"/>
              <a:gd name="connsiteX11" fmla="*/ 3534727 w 3922578"/>
              <a:gd name="connsiteY11" fmla="*/ 2839803 h 2839803"/>
              <a:gd name="connsiteX0" fmla="*/ 0 w 3922578"/>
              <a:gd name="connsiteY0" fmla="*/ 0 h 2839803"/>
              <a:gd name="connsiteX1" fmla="*/ 266837 w 3922578"/>
              <a:gd name="connsiteY1" fmla="*/ 97952 h 2839803"/>
              <a:gd name="connsiteX2" fmla="*/ 642950 w 3922578"/>
              <a:gd name="connsiteY2" fmla="*/ 479141 h 2839803"/>
              <a:gd name="connsiteX3" fmla="*/ 1178965 w 3922578"/>
              <a:gd name="connsiteY3" fmla="*/ 687611 h 2839803"/>
              <a:gd name="connsiteX4" fmla="*/ 1954763 w 3922578"/>
              <a:gd name="connsiteY4" fmla="*/ 569069 h 2839803"/>
              <a:gd name="connsiteX5" fmla="*/ 2610599 w 3922578"/>
              <a:gd name="connsiteY5" fmla="*/ 748355 h 2839803"/>
              <a:gd name="connsiteX6" fmla="*/ 3310991 w 3922578"/>
              <a:gd name="connsiteY6" fmla="*/ 582985 h 2839803"/>
              <a:gd name="connsiteX7" fmla="*/ 3763328 w 3922578"/>
              <a:gd name="connsiteY7" fmla="*/ 432207 h 2839803"/>
              <a:gd name="connsiteX8" fmla="*/ 3889787 w 3922578"/>
              <a:gd name="connsiteY8" fmla="*/ 743491 h 2839803"/>
              <a:gd name="connsiteX9" fmla="*/ 3909242 w 3922578"/>
              <a:gd name="connsiteY9" fmla="*/ 1706530 h 2839803"/>
              <a:gd name="connsiteX10" fmla="*/ 3714689 w 3922578"/>
              <a:gd name="connsiteY10" fmla="*/ 2178321 h 2839803"/>
              <a:gd name="connsiteX11" fmla="*/ 3534727 w 3922578"/>
              <a:gd name="connsiteY11" fmla="*/ 2839803 h 2839803"/>
              <a:gd name="connsiteX0" fmla="*/ 0 w 3922578"/>
              <a:gd name="connsiteY0" fmla="*/ 0 h 2839803"/>
              <a:gd name="connsiteX1" fmla="*/ 266837 w 3922578"/>
              <a:gd name="connsiteY1" fmla="*/ 97952 h 2839803"/>
              <a:gd name="connsiteX2" fmla="*/ 562857 w 3922578"/>
              <a:gd name="connsiteY2" fmla="*/ 505839 h 2839803"/>
              <a:gd name="connsiteX3" fmla="*/ 1178965 w 3922578"/>
              <a:gd name="connsiteY3" fmla="*/ 687611 h 2839803"/>
              <a:gd name="connsiteX4" fmla="*/ 1954763 w 3922578"/>
              <a:gd name="connsiteY4" fmla="*/ 569069 h 2839803"/>
              <a:gd name="connsiteX5" fmla="*/ 2610599 w 3922578"/>
              <a:gd name="connsiteY5" fmla="*/ 748355 h 2839803"/>
              <a:gd name="connsiteX6" fmla="*/ 3310991 w 3922578"/>
              <a:gd name="connsiteY6" fmla="*/ 582985 h 2839803"/>
              <a:gd name="connsiteX7" fmla="*/ 3763328 w 3922578"/>
              <a:gd name="connsiteY7" fmla="*/ 432207 h 2839803"/>
              <a:gd name="connsiteX8" fmla="*/ 3889787 w 3922578"/>
              <a:gd name="connsiteY8" fmla="*/ 743491 h 2839803"/>
              <a:gd name="connsiteX9" fmla="*/ 3909242 w 3922578"/>
              <a:gd name="connsiteY9" fmla="*/ 1706530 h 2839803"/>
              <a:gd name="connsiteX10" fmla="*/ 3714689 w 3922578"/>
              <a:gd name="connsiteY10" fmla="*/ 2178321 h 2839803"/>
              <a:gd name="connsiteX11" fmla="*/ 3534727 w 3922578"/>
              <a:gd name="connsiteY11" fmla="*/ 2839803 h 2839803"/>
              <a:gd name="connsiteX0" fmla="*/ 0 w 3922578"/>
              <a:gd name="connsiteY0" fmla="*/ 0 h 2839803"/>
              <a:gd name="connsiteX1" fmla="*/ 266837 w 3922578"/>
              <a:gd name="connsiteY1" fmla="*/ 97952 h 2839803"/>
              <a:gd name="connsiteX2" fmla="*/ 562857 w 3922578"/>
              <a:gd name="connsiteY2" fmla="*/ 505839 h 2839803"/>
              <a:gd name="connsiteX3" fmla="*/ 1178965 w 3922578"/>
              <a:gd name="connsiteY3" fmla="*/ 687611 h 2839803"/>
              <a:gd name="connsiteX4" fmla="*/ 1954763 w 3922578"/>
              <a:gd name="connsiteY4" fmla="*/ 569069 h 2839803"/>
              <a:gd name="connsiteX5" fmla="*/ 2610599 w 3922578"/>
              <a:gd name="connsiteY5" fmla="*/ 748355 h 2839803"/>
              <a:gd name="connsiteX6" fmla="*/ 3310991 w 3922578"/>
              <a:gd name="connsiteY6" fmla="*/ 582985 h 2839803"/>
              <a:gd name="connsiteX7" fmla="*/ 3763328 w 3922578"/>
              <a:gd name="connsiteY7" fmla="*/ 432207 h 2839803"/>
              <a:gd name="connsiteX8" fmla="*/ 3889787 w 3922578"/>
              <a:gd name="connsiteY8" fmla="*/ 743491 h 2839803"/>
              <a:gd name="connsiteX9" fmla="*/ 3909242 w 3922578"/>
              <a:gd name="connsiteY9" fmla="*/ 1706530 h 2839803"/>
              <a:gd name="connsiteX10" fmla="*/ 3714689 w 3922578"/>
              <a:gd name="connsiteY10" fmla="*/ 2178321 h 2839803"/>
              <a:gd name="connsiteX11" fmla="*/ 3534727 w 3922578"/>
              <a:gd name="connsiteY11" fmla="*/ 2839803 h 2839803"/>
              <a:gd name="connsiteX0" fmla="*/ 0 w 3922578"/>
              <a:gd name="connsiteY0" fmla="*/ 0 h 2839803"/>
              <a:gd name="connsiteX1" fmla="*/ 266837 w 3922578"/>
              <a:gd name="connsiteY1" fmla="*/ 97952 h 2839803"/>
              <a:gd name="connsiteX2" fmla="*/ 562857 w 3922578"/>
              <a:gd name="connsiteY2" fmla="*/ 505839 h 2839803"/>
              <a:gd name="connsiteX3" fmla="*/ 1178965 w 3922578"/>
              <a:gd name="connsiteY3" fmla="*/ 687611 h 2839803"/>
              <a:gd name="connsiteX4" fmla="*/ 1954763 w 3922578"/>
              <a:gd name="connsiteY4" fmla="*/ 569069 h 2839803"/>
              <a:gd name="connsiteX5" fmla="*/ 2610599 w 3922578"/>
              <a:gd name="connsiteY5" fmla="*/ 748355 h 2839803"/>
              <a:gd name="connsiteX6" fmla="*/ 3310991 w 3922578"/>
              <a:gd name="connsiteY6" fmla="*/ 582985 h 2839803"/>
              <a:gd name="connsiteX7" fmla="*/ 3763328 w 3922578"/>
              <a:gd name="connsiteY7" fmla="*/ 432207 h 2839803"/>
              <a:gd name="connsiteX8" fmla="*/ 3889787 w 3922578"/>
              <a:gd name="connsiteY8" fmla="*/ 743491 h 2839803"/>
              <a:gd name="connsiteX9" fmla="*/ 3909242 w 3922578"/>
              <a:gd name="connsiteY9" fmla="*/ 1706530 h 2839803"/>
              <a:gd name="connsiteX10" fmla="*/ 3714689 w 3922578"/>
              <a:gd name="connsiteY10" fmla="*/ 2178321 h 2839803"/>
              <a:gd name="connsiteX11" fmla="*/ 3534727 w 3922578"/>
              <a:gd name="connsiteY11" fmla="*/ 2839803 h 2839803"/>
              <a:gd name="connsiteX0" fmla="*/ 0 w 3922578"/>
              <a:gd name="connsiteY0" fmla="*/ 0 h 2839803"/>
              <a:gd name="connsiteX1" fmla="*/ 266837 w 3922578"/>
              <a:gd name="connsiteY1" fmla="*/ 97952 h 2839803"/>
              <a:gd name="connsiteX2" fmla="*/ 562857 w 3922578"/>
              <a:gd name="connsiteY2" fmla="*/ 505839 h 2839803"/>
              <a:gd name="connsiteX3" fmla="*/ 1178965 w 3922578"/>
              <a:gd name="connsiteY3" fmla="*/ 687611 h 2839803"/>
              <a:gd name="connsiteX4" fmla="*/ 1954763 w 3922578"/>
              <a:gd name="connsiteY4" fmla="*/ 569069 h 2839803"/>
              <a:gd name="connsiteX5" fmla="*/ 2610599 w 3922578"/>
              <a:gd name="connsiteY5" fmla="*/ 748355 h 2839803"/>
              <a:gd name="connsiteX6" fmla="*/ 3310991 w 3922578"/>
              <a:gd name="connsiteY6" fmla="*/ 582985 h 2839803"/>
              <a:gd name="connsiteX7" fmla="*/ 3763328 w 3922578"/>
              <a:gd name="connsiteY7" fmla="*/ 432207 h 2839803"/>
              <a:gd name="connsiteX8" fmla="*/ 3889787 w 3922578"/>
              <a:gd name="connsiteY8" fmla="*/ 743491 h 2839803"/>
              <a:gd name="connsiteX9" fmla="*/ 3909242 w 3922578"/>
              <a:gd name="connsiteY9" fmla="*/ 1706530 h 2839803"/>
              <a:gd name="connsiteX10" fmla="*/ 3714689 w 3922578"/>
              <a:gd name="connsiteY10" fmla="*/ 2178321 h 2839803"/>
              <a:gd name="connsiteX11" fmla="*/ 3534727 w 3922578"/>
              <a:gd name="connsiteY11" fmla="*/ 2839803 h 2839803"/>
              <a:gd name="connsiteX0" fmla="*/ 0 w 3949276"/>
              <a:gd name="connsiteY0" fmla="*/ 0 h 2856489"/>
              <a:gd name="connsiteX1" fmla="*/ 293535 w 3949276"/>
              <a:gd name="connsiteY1" fmla="*/ 114638 h 2856489"/>
              <a:gd name="connsiteX2" fmla="*/ 589555 w 3949276"/>
              <a:gd name="connsiteY2" fmla="*/ 522525 h 2856489"/>
              <a:gd name="connsiteX3" fmla="*/ 1205663 w 3949276"/>
              <a:gd name="connsiteY3" fmla="*/ 704297 h 2856489"/>
              <a:gd name="connsiteX4" fmla="*/ 1981461 w 3949276"/>
              <a:gd name="connsiteY4" fmla="*/ 585755 h 2856489"/>
              <a:gd name="connsiteX5" fmla="*/ 2637297 w 3949276"/>
              <a:gd name="connsiteY5" fmla="*/ 765041 h 2856489"/>
              <a:gd name="connsiteX6" fmla="*/ 3337689 w 3949276"/>
              <a:gd name="connsiteY6" fmla="*/ 599671 h 2856489"/>
              <a:gd name="connsiteX7" fmla="*/ 3790026 w 3949276"/>
              <a:gd name="connsiteY7" fmla="*/ 448893 h 2856489"/>
              <a:gd name="connsiteX8" fmla="*/ 3916485 w 3949276"/>
              <a:gd name="connsiteY8" fmla="*/ 760177 h 2856489"/>
              <a:gd name="connsiteX9" fmla="*/ 3935940 w 3949276"/>
              <a:gd name="connsiteY9" fmla="*/ 1723216 h 2856489"/>
              <a:gd name="connsiteX10" fmla="*/ 3741387 w 3949276"/>
              <a:gd name="connsiteY10" fmla="*/ 2195007 h 2856489"/>
              <a:gd name="connsiteX11" fmla="*/ 3561425 w 3949276"/>
              <a:gd name="connsiteY11" fmla="*/ 2856489 h 2856489"/>
              <a:gd name="connsiteX0" fmla="*/ 0 w 3965962"/>
              <a:gd name="connsiteY0" fmla="*/ 0 h 2869838"/>
              <a:gd name="connsiteX1" fmla="*/ 310221 w 3965962"/>
              <a:gd name="connsiteY1" fmla="*/ 127987 h 2869838"/>
              <a:gd name="connsiteX2" fmla="*/ 606241 w 3965962"/>
              <a:gd name="connsiteY2" fmla="*/ 535874 h 2869838"/>
              <a:gd name="connsiteX3" fmla="*/ 1222349 w 3965962"/>
              <a:gd name="connsiteY3" fmla="*/ 717646 h 2869838"/>
              <a:gd name="connsiteX4" fmla="*/ 1998147 w 3965962"/>
              <a:gd name="connsiteY4" fmla="*/ 599104 h 2869838"/>
              <a:gd name="connsiteX5" fmla="*/ 2653983 w 3965962"/>
              <a:gd name="connsiteY5" fmla="*/ 778390 h 2869838"/>
              <a:gd name="connsiteX6" fmla="*/ 3354375 w 3965962"/>
              <a:gd name="connsiteY6" fmla="*/ 613020 h 2869838"/>
              <a:gd name="connsiteX7" fmla="*/ 3806712 w 3965962"/>
              <a:gd name="connsiteY7" fmla="*/ 462242 h 2869838"/>
              <a:gd name="connsiteX8" fmla="*/ 3933171 w 3965962"/>
              <a:gd name="connsiteY8" fmla="*/ 773526 h 2869838"/>
              <a:gd name="connsiteX9" fmla="*/ 3952626 w 3965962"/>
              <a:gd name="connsiteY9" fmla="*/ 1736565 h 2869838"/>
              <a:gd name="connsiteX10" fmla="*/ 3758073 w 3965962"/>
              <a:gd name="connsiteY10" fmla="*/ 2208356 h 2869838"/>
              <a:gd name="connsiteX11" fmla="*/ 3578111 w 3965962"/>
              <a:gd name="connsiteY11" fmla="*/ 2869838 h 2869838"/>
              <a:gd name="connsiteX0" fmla="*/ 0 w 3965962"/>
              <a:gd name="connsiteY0" fmla="*/ 0 h 2859827"/>
              <a:gd name="connsiteX1" fmla="*/ 310221 w 3965962"/>
              <a:gd name="connsiteY1" fmla="*/ 117976 h 2859827"/>
              <a:gd name="connsiteX2" fmla="*/ 606241 w 3965962"/>
              <a:gd name="connsiteY2" fmla="*/ 525863 h 2859827"/>
              <a:gd name="connsiteX3" fmla="*/ 1222349 w 3965962"/>
              <a:gd name="connsiteY3" fmla="*/ 707635 h 2859827"/>
              <a:gd name="connsiteX4" fmla="*/ 1998147 w 3965962"/>
              <a:gd name="connsiteY4" fmla="*/ 589093 h 2859827"/>
              <a:gd name="connsiteX5" fmla="*/ 2653983 w 3965962"/>
              <a:gd name="connsiteY5" fmla="*/ 768379 h 2859827"/>
              <a:gd name="connsiteX6" fmla="*/ 3354375 w 3965962"/>
              <a:gd name="connsiteY6" fmla="*/ 603009 h 2859827"/>
              <a:gd name="connsiteX7" fmla="*/ 3806712 w 3965962"/>
              <a:gd name="connsiteY7" fmla="*/ 452231 h 2859827"/>
              <a:gd name="connsiteX8" fmla="*/ 3933171 w 3965962"/>
              <a:gd name="connsiteY8" fmla="*/ 763515 h 2859827"/>
              <a:gd name="connsiteX9" fmla="*/ 3952626 w 3965962"/>
              <a:gd name="connsiteY9" fmla="*/ 1726554 h 2859827"/>
              <a:gd name="connsiteX10" fmla="*/ 3758073 w 3965962"/>
              <a:gd name="connsiteY10" fmla="*/ 2198345 h 2859827"/>
              <a:gd name="connsiteX11" fmla="*/ 3578111 w 3965962"/>
              <a:gd name="connsiteY11" fmla="*/ 2859827 h 2859827"/>
              <a:gd name="connsiteX0" fmla="*/ 0 w 3965962"/>
              <a:gd name="connsiteY0" fmla="*/ 0 h 2859827"/>
              <a:gd name="connsiteX1" fmla="*/ 310221 w 3965962"/>
              <a:gd name="connsiteY1" fmla="*/ 117976 h 2859827"/>
              <a:gd name="connsiteX2" fmla="*/ 606241 w 3965962"/>
              <a:gd name="connsiteY2" fmla="*/ 525863 h 2859827"/>
              <a:gd name="connsiteX3" fmla="*/ 1222349 w 3965962"/>
              <a:gd name="connsiteY3" fmla="*/ 707635 h 2859827"/>
              <a:gd name="connsiteX4" fmla="*/ 1998147 w 3965962"/>
              <a:gd name="connsiteY4" fmla="*/ 589093 h 2859827"/>
              <a:gd name="connsiteX5" fmla="*/ 2653983 w 3965962"/>
              <a:gd name="connsiteY5" fmla="*/ 768379 h 2859827"/>
              <a:gd name="connsiteX6" fmla="*/ 3294305 w 3965962"/>
              <a:gd name="connsiteY6" fmla="*/ 609683 h 2859827"/>
              <a:gd name="connsiteX7" fmla="*/ 3806712 w 3965962"/>
              <a:gd name="connsiteY7" fmla="*/ 452231 h 2859827"/>
              <a:gd name="connsiteX8" fmla="*/ 3933171 w 3965962"/>
              <a:gd name="connsiteY8" fmla="*/ 763515 h 2859827"/>
              <a:gd name="connsiteX9" fmla="*/ 3952626 w 3965962"/>
              <a:gd name="connsiteY9" fmla="*/ 1726554 h 2859827"/>
              <a:gd name="connsiteX10" fmla="*/ 3758073 w 3965962"/>
              <a:gd name="connsiteY10" fmla="*/ 2198345 h 2859827"/>
              <a:gd name="connsiteX11" fmla="*/ 3578111 w 3965962"/>
              <a:gd name="connsiteY11" fmla="*/ 2859827 h 2859827"/>
              <a:gd name="connsiteX0" fmla="*/ 0 w 3965962"/>
              <a:gd name="connsiteY0" fmla="*/ 0 h 2859827"/>
              <a:gd name="connsiteX1" fmla="*/ 310221 w 3965962"/>
              <a:gd name="connsiteY1" fmla="*/ 117976 h 2859827"/>
              <a:gd name="connsiteX2" fmla="*/ 606241 w 3965962"/>
              <a:gd name="connsiteY2" fmla="*/ 525863 h 2859827"/>
              <a:gd name="connsiteX3" fmla="*/ 1222349 w 3965962"/>
              <a:gd name="connsiteY3" fmla="*/ 707635 h 2859827"/>
              <a:gd name="connsiteX4" fmla="*/ 1998147 w 3965962"/>
              <a:gd name="connsiteY4" fmla="*/ 589093 h 2859827"/>
              <a:gd name="connsiteX5" fmla="*/ 2677343 w 3965962"/>
              <a:gd name="connsiteY5" fmla="*/ 751693 h 2859827"/>
              <a:gd name="connsiteX6" fmla="*/ 3294305 w 3965962"/>
              <a:gd name="connsiteY6" fmla="*/ 609683 h 2859827"/>
              <a:gd name="connsiteX7" fmla="*/ 3806712 w 3965962"/>
              <a:gd name="connsiteY7" fmla="*/ 452231 h 2859827"/>
              <a:gd name="connsiteX8" fmla="*/ 3933171 w 3965962"/>
              <a:gd name="connsiteY8" fmla="*/ 763515 h 2859827"/>
              <a:gd name="connsiteX9" fmla="*/ 3952626 w 3965962"/>
              <a:gd name="connsiteY9" fmla="*/ 1726554 h 2859827"/>
              <a:gd name="connsiteX10" fmla="*/ 3758073 w 3965962"/>
              <a:gd name="connsiteY10" fmla="*/ 2198345 h 2859827"/>
              <a:gd name="connsiteX11" fmla="*/ 3578111 w 3965962"/>
              <a:gd name="connsiteY11" fmla="*/ 2859827 h 2859827"/>
              <a:gd name="connsiteX0" fmla="*/ 0 w 3965962"/>
              <a:gd name="connsiteY0" fmla="*/ 0 h 2859827"/>
              <a:gd name="connsiteX1" fmla="*/ 310221 w 3965962"/>
              <a:gd name="connsiteY1" fmla="*/ 117976 h 2859827"/>
              <a:gd name="connsiteX2" fmla="*/ 606241 w 3965962"/>
              <a:gd name="connsiteY2" fmla="*/ 525863 h 2859827"/>
              <a:gd name="connsiteX3" fmla="*/ 1222349 w 3965962"/>
              <a:gd name="connsiteY3" fmla="*/ 707635 h 2859827"/>
              <a:gd name="connsiteX4" fmla="*/ 1998147 w 3965962"/>
              <a:gd name="connsiteY4" fmla="*/ 589093 h 2859827"/>
              <a:gd name="connsiteX5" fmla="*/ 2677343 w 3965962"/>
              <a:gd name="connsiteY5" fmla="*/ 751693 h 2859827"/>
              <a:gd name="connsiteX6" fmla="*/ 3294305 w 3965962"/>
              <a:gd name="connsiteY6" fmla="*/ 609683 h 2859827"/>
              <a:gd name="connsiteX7" fmla="*/ 3806712 w 3965962"/>
              <a:gd name="connsiteY7" fmla="*/ 452231 h 2859827"/>
              <a:gd name="connsiteX8" fmla="*/ 3933171 w 3965962"/>
              <a:gd name="connsiteY8" fmla="*/ 763515 h 2859827"/>
              <a:gd name="connsiteX9" fmla="*/ 3952626 w 3965962"/>
              <a:gd name="connsiteY9" fmla="*/ 1726554 h 2859827"/>
              <a:gd name="connsiteX10" fmla="*/ 3758073 w 3965962"/>
              <a:gd name="connsiteY10" fmla="*/ 2198345 h 2859827"/>
              <a:gd name="connsiteX11" fmla="*/ 3578111 w 3965962"/>
              <a:gd name="connsiteY11" fmla="*/ 2859827 h 2859827"/>
              <a:gd name="connsiteX0" fmla="*/ 0 w 3964838"/>
              <a:gd name="connsiteY0" fmla="*/ 0 h 2859827"/>
              <a:gd name="connsiteX1" fmla="*/ 310221 w 3964838"/>
              <a:gd name="connsiteY1" fmla="*/ 117976 h 2859827"/>
              <a:gd name="connsiteX2" fmla="*/ 606241 w 3964838"/>
              <a:gd name="connsiteY2" fmla="*/ 525863 h 2859827"/>
              <a:gd name="connsiteX3" fmla="*/ 1222349 w 3964838"/>
              <a:gd name="connsiteY3" fmla="*/ 707635 h 2859827"/>
              <a:gd name="connsiteX4" fmla="*/ 1998147 w 3964838"/>
              <a:gd name="connsiteY4" fmla="*/ 589093 h 2859827"/>
              <a:gd name="connsiteX5" fmla="*/ 2677343 w 3964838"/>
              <a:gd name="connsiteY5" fmla="*/ 751693 h 2859827"/>
              <a:gd name="connsiteX6" fmla="*/ 3294305 w 3964838"/>
              <a:gd name="connsiteY6" fmla="*/ 609683 h 2859827"/>
              <a:gd name="connsiteX7" fmla="*/ 3840084 w 3964838"/>
              <a:gd name="connsiteY7" fmla="*/ 425533 h 2859827"/>
              <a:gd name="connsiteX8" fmla="*/ 3933171 w 3964838"/>
              <a:gd name="connsiteY8" fmla="*/ 763515 h 2859827"/>
              <a:gd name="connsiteX9" fmla="*/ 3952626 w 3964838"/>
              <a:gd name="connsiteY9" fmla="*/ 1726554 h 2859827"/>
              <a:gd name="connsiteX10" fmla="*/ 3758073 w 3964838"/>
              <a:gd name="connsiteY10" fmla="*/ 2198345 h 2859827"/>
              <a:gd name="connsiteX11" fmla="*/ 3578111 w 3964838"/>
              <a:gd name="connsiteY11" fmla="*/ 2859827 h 2859827"/>
              <a:gd name="connsiteX0" fmla="*/ 0 w 3964838"/>
              <a:gd name="connsiteY0" fmla="*/ 0 h 2859827"/>
              <a:gd name="connsiteX1" fmla="*/ 310221 w 3964838"/>
              <a:gd name="connsiteY1" fmla="*/ 117976 h 2859827"/>
              <a:gd name="connsiteX2" fmla="*/ 606241 w 3964838"/>
              <a:gd name="connsiteY2" fmla="*/ 525863 h 2859827"/>
              <a:gd name="connsiteX3" fmla="*/ 1222349 w 3964838"/>
              <a:gd name="connsiteY3" fmla="*/ 707635 h 2859827"/>
              <a:gd name="connsiteX4" fmla="*/ 1998147 w 3964838"/>
              <a:gd name="connsiteY4" fmla="*/ 589093 h 2859827"/>
              <a:gd name="connsiteX5" fmla="*/ 2677343 w 3964838"/>
              <a:gd name="connsiteY5" fmla="*/ 751693 h 2859827"/>
              <a:gd name="connsiteX6" fmla="*/ 3357712 w 3964838"/>
              <a:gd name="connsiteY6" fmla="*/ 589660 h 2859827"/>
              <a:gd name="connsiteX7" fmla="*/ 3840084 w 3964838"/>
              <a:gd name="connsiteY7" fmla="*/ 425533 h 2859827"/>
              <a:gd name="connsiteX8" fmla="*/ 3933171 w 3964838"/>
              <a:gd name="connsiteY8" fmla="*/ 763515 h 2859827"/>
              <a:gd name="connsiteX9" fmla="*/ 3952626 w 3964838"/>
              <a:gd name="connsiteY9" fmla="*/ 1726554 h 2859827"/>
              <a:gd name="connsiteX10" fmla="*/ 3758073 w 3964838"/>
              <a:gd name="connsiteY10" fmla="*/ 2198345 h 2859827"/>
              <a:gd name="connsiteX11" fmla="*/ 3578111 w 3964838"/>
              <a:gd name="connsiteY11" fmla="*/ 2859827 h 2859827"/>
              <a:gd name="connsiteX0" fmla="*/ 0 w 3964838"/>
              <a:gd name="connsiteY0" fmla="*/ 0 h 2913223"/>
              <a:gd name="connsiteX1" fmla="*/ 310221 w 3964838"/>
              <a:gd name="connsiteY1" fmla="*/ 117976 h 2913223"/>
              <a:gd name="connsiteX2" fmla="*/ 606241 w 3964838"/>
              <a:gd name="connsiteY2" fmla="*/ 525863 h 2913223"/>
              <a:gd name="connsiteX3" fmla="*/ 1222349 w 3964838"/>
              <a:gd name="connsiteY3" fmla="*/ 707635 h 2913223"/>
              <a:gd name="connsiteX4" fmla="*/ 1998147 w 3964838"/>
              <a:gd name="connsiteY4" fmla="*/ 589093 h 2913223"/>
              <a:gd name="connsiteX5" fmla="*/ 2677343 w 3964838"/>
              <a:gd name="connsiteY5" fmla="*/ 751693 h 2913223"/>
              <a:gd name="connsiteX6" fmla="*/ 3357712 w 3964838"/>
              <a:gd name="connsiteY6" fmla="*/ 589660 h 2913223"/>
              <a:gd name="connsiteX7" fmla="*/ 3840084 w 3964838"/>
              <a:gd name="connsiteY7" fmla="*/ 425533 h 2913223"/>
              <a:gd name="connsiteX8" fmla="*/ 3933171 w 3964838"/>
              <a:gd name="connsiteY8" fmla="*/ 763515 h 2913223"/>
              <a:gd name="connsiteX9" fmla="*/ 3952626 w 3964838"/>
              <a:gd name="connsiteY9" fmla="*/ 1726554 h 2913223"/>
              <a:gd name="connsiteX10" fmla="*/ 3758073 w 3964838"/>
              <a:gd name="connsiteY10" fmla="*/ 2198345 h 2913223"/>
              <a:gd name="connsiteX11" fmla="*/ 3584785 w 3964838"/>
              <a:gd name="connsiteY11" fmla="*/ 2913223 h 2913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64838" h="2913223">
                <a:moveTo>
                  <a:pt x="0" y="0"/>
                </a:moveTo>
                <a:cubicBezTo>
                  <a:pt x="75389" y="23509"/>
                  <a:pt x="209181" y="30332"/>
                  <a:pt x="310221" y="117976"/>
                </a:cubicBezTo>
                <a:cubicBezTo>
                  <a:pt x="411261" y="205620"/>
                  <a:pt x="397487" y="407563"/>
                  <a:pt x="606241" y="525863"/>
                </a:cubicBezTo>
                <a:cubicBezTo>
                  <a:pt x="814995" y="644163"/>
                  <a:pt x="990365" y="697097"/>
                  <a:pt x="1222349" y="707635"/>
                </a:cubicBezTo>
                <a:cubicBezTo>
                  <a:pt x="1454333" y="718173"/>
                  <a:pt x="1755648" y="581750"/>
                  <a:pt x="1998147" y="589093"/>
                </a:cubicBezTo>
                <a:cubicBezTo>
                  <a:pt x="2240646" y="596436"/>
                  <a:pt x="2450749" y="751599"/>
                  <a:pt x="2677343" y="751693"/>
                </a:cubicBezTo>
                <a:cubicBezTo>
                  <a:pt x="2903937" y="751787"/>
                  <a:pt x="3163922" y="644020"/>
                  <a:pt x="3357712" y="589660"/>
                </a:cubicBezTo>
                <a:cubicBezTo>
                  <a:pt x="3551502" y="535300"/>
                  <a:pt x="3744174" y="396557"/>
                  <a:pt x="3840084" y="425533"/>
                </a:cubicBezTo>
                <a:cubicBezTo>
                  <a:pt x="3935994" y="454509"/>
                  <a:pt x="3914414" y="546678"/>
                  <a:pt x="3933171" y="763515"/>
                </a:cubicBezTo>
                <a:cubicBezTo>
                  <a:pt x="3951928" y="980352"/>
                  <a:pt x="3981809" y="1487416"/>
                  <a:pt x="3952626" y="1726554"/>
                </a:cubicBezTo>
                <a:cubicBezTo>
                  <a:pt x="3923443" y="1965692"/>
                  <a:pt x="3818060" y="2016762"/>
                  <a:pt x="3758073" y="2198345"/>
                </a:cubicBezTo>
                <a:cubicBezTo>
                  <a:pt x="3668903" y="2438294"/>
                  <a:pt x="3626128" y="2808651"/>
                  <a:pt x="3584785" y="2913223"/>
                </a:cubicBezTo>
              </a:path>
            </a:pathLst>
          </a:custGeom>
          <a:noFill/>
          <a:ln w="57150">
            <a:solidFill>
              <a:srgbClr val="7030A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dirty="0"/>
          </a:p>
        </p:txBody>
      </p:sp>
      <p:pic>
        <p:nvPicPr>
          <p:cNvPr id="11282" name="Obraz 18"/>
          <p:cNvPicPr>
            <a:picLocks noChangeAspect="1"/>
          </p:cNvPicPr>
          <p:nvPr/>
        </p:nvPicPr>
        <p:blipFill>
          <a:blip r:embed="rId4">
            <a:extLst>
              <a:ext uri="{28A0092B-C50C-407E-A947-70E740481C1C}">
                <a14:useLocalDpi xmlns:a14="http://schemas.microsoft.com/office/drawing/2010/main" val="0"/>
              </a:ext>
            </a:extLst>
          </a:blip>
          <a:srcRect l="33672" t="39388" r="28578" b="38565"/>
          <a:stretch>
            <a:fillRect/>
          </a:stretch>
        </p:blipFill>
        <p:spPr bwMode="auto">
          <a:xfrm>
            <a:off x="8394700" y="5568950"/>
            <a:ext cx="3448050"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3" name="Grafika 11" descr="Pocią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475" y="355600"/>
            <a:ext cx="520700" cy="520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 name="pole tekstowe 12"/>
          <p:cNvSpPr txBox="1"/>
          <p:nvPr/>
        </p:nvSpPr>
        <p:spPr>
          <a:xfrm>
            <a:off x="969963" y="334963"/>
            <a:ext cx="4878387" cy="523875"/>
          </a:xfrm>
          <a:prstGeom prst="rect">
            <a:avLst/>
          </a:prstGeom>
          <a:noFill/>
        </p:spPr>
        <p:txBody>
          <a:bodyPr>
            <a:spAutoFit/>
          </a:bodyPr>
          <a:lstStyle/>
          <a:p>
            <a:pPr>
              <a:defRPr/>
            </a:pPr>
            <a:r>
              <a:rPr lang="pl-PL" sz="2800" dirty="0">
                <a:effectLst>
                  <a:outerShdw blurRad="38100" dist="38100" dir="2700000" algn="tl">
                    <a:srgbClr val="000000">
                      <a:alpha val="43137"/>
                    </a:srgbClr>
                  </a:outerShdw>
                </a:effectLst>
                <a:latin typeface="Lato Light" panose="020F0302020204030203" pitchFamily="34" charset="-18"/>
              </a:rPr>
              <a:t>KOMUNIKACJA  KOLEJOWA</a:t>
            </a:r>
          </a:p>
        </p:txBody>
      </p:sp>
      <p:pic>
        <p:nvPicPr>
          <p:cNvPr id="15" name="Grafika 14" descr="Samolot"/>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rot="4688906">
            <a:off x="592138" y="1939925"/>
            <a:ext cx="598488"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rafika 16" descr="Samolot"/>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44250" y="1252538"/>
            <a:ext cx="52387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87" name="pole tekstowe 10"/>
          <p:cNvSpPr txBox="1">
            <a:spLocks noChangeArrowheads="1"/>
          </p:cNvSpPr>
          <p:nvPr/>
        </p:nvSpPr>
        <p:spPr bwMode="auto">
          <a:xfrm>
            <a:off x="4521200" y="2678113"/>
            <a:ext cx="12715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200" b="1">
                <a:solidFill>
                  <a:schemeClr val="tx1"/>
                </a:solidFill>
                <a:latin typeface="Lato Hairline" pitchFamily="34" charset="-18"/>
              </a:rPr>
              <a:t>KRAKÓW GŁÓWNY</a:t>
            </a:r>
          </a:p>
        </p:txBody>
      </p:sp>
    </p:spTree>
    <p:extLst>
      <p:ext uri="{BB962C8B-B14F-4D97-AF65-F5344CB8AC3E}">
        <p14:creationId xmlns:p14="http://schemas.microsoft.com/office/powerpoint/2010/main" val="395249700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Obraz 4"/>
          <p:cNvPicPr>
            <a:picLocks noChangeAspect="1"/>
          </p:cNvPicPr>
          <p:nvPr/>
        </p:nvPicPr>
        <p:blipFill>
          <a:blip r:embed="rId3">
            <a:extLst>
              <a:ext uri="{28A0092B-C50C-407E-A947-70E740481C1C}">
                <a14:useLocalDpi xmlns:a14="http://schemas.microsoft.com/office/drawing/2010/main" val="0"/>
              </a:ext>
            </a:extLst>
          </a:blip>
          <a:srcRect l="8913" t="10587" r="50000" b="6683"/>
          <a:stretch>
            <a:fillRect/>
          </a:stretch>
        </p:blipFill>
        <p:spPr bwMode="auto">
          <a:xfrm>
            <a:off x="1166813" y="831850"/>
            <a:ext cx="10642600" cy="602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wolny kształt: kształt 6"/>
          <p:cNvSpPr/>
          <p:nvPr/>
        </p:nvSpPr>
        <p:spPr>
          <a:xfrm>
            <a:off x="5129213" y="895350"/>
            <a:ext cx="614362" cy="1944688"/>
          </a:xfrm>
          <a:custGeom>
            <a:avLst/>
            <a:gdLst>
              <a:gd name="connsiteX0" fmla="*/ 0 w 649481"/>
              <a:gd name="connsiteY0" fmla="*/ 2033899 h 2033899"/>
              <a:gd name="connsiteX1" fmla="*/ 247828 w 649481"/>
              <a:gd name="connsiteY1" fmla="*/ 1572426 h 2033899"/>
              <a:gd name="connsiteX2" fmla="*/ 401653 w 649481"/>
              <a:gd name="connsiteY2" fmla="*/ 1333144 h 2033899"/>
              <a:gd name="connsiteX3" fmla="*/ 529839 w 649481"/>
              <a:gd name="connsiteY3" fmla="*/ 606752 h 2033899"/>
              <a:gd name="connsiteX4" fmla="*/ 529839 w 649481"/>
              <a:gd name="connsiteY4" fmla="*/ 606752 h 2033899"/>
              <a:gd name="connsiteX5" fmla="*/ 649481 w 649481"/>
              <a:gd name="connsiteY5" fmla="*/ 0 h 2033899"/>
              <a:gd name="connsiteX6" fmla="*/ 649481 w 649481"/>
              <a:gd name="connsiteY6" fmla="*/ 0 h 2033899"/>
              <a:gd name="connsiteX0" fmla="*/ 0 w 649481"/>
              <a:gd name="connsiteY0" fmla="*/ 2058223 h 2058223"/>
              <a:gd name="connsiteX1" fmla="*/ 247828 w 649481"/>
              <a:gd name="connsiteY1" fmla="*/ 1572426 h 2058223"/>
              <a:gd name="connsiteX2" fmla="*/ 401653 w 649481"/>
              <a:gd name="connsiteY2" fmla="*/ 1333144 h 2058223"/>
              <a:gd name="connsiteX3" fmla="*/ 529839 w 649481"/>
              <a:gd name="connsiteY3" fmla="*/ 606752 h 2058223"/>
              <a:gd name="connsiteX4" fmla="*/ 529839 w 649481"/>
              <a:gd name="connsiteY4" fmla="*/ 606752 h 2058223"/>
              <a:gd name="connsiteX5" fmla="*/ 649481 w 649481"/>
              <a:gd name="connsiteY5" fmla="*/ 0 h 2058223"/>
              <a:gd name="connsiteX6" fmla="*/ 649481 w 649481"/>
              <a:gd name="connsiteY6" fmla="*/ 0 h 2058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1" h="2058223">
                <a:moveTo>
                  <a:pt x="0" y="2058223"/>
                </a:moveTo>
                <a:cubicBezTo>
                  <a:pt x="90443" y="1885883"/>
                  <a:pt x="180886" y="1693273"/>
                  <a:pt x="247828" y="1572426"/>
                </a:cubicBezTo>
                <a:cubicBezTo>
                  <a:pt x="314770" y="1451580"/>
                  <a:pt x="354651" y="1494090"/>
                  <a:pt x="401653" y="1333144"/>
                </a:cubicBezTo>
                <a:cubicBezTo>
                  <a:pt x="448655" y="1172198"/>
                  <a:pt x="529839" y="606752"/>
                  <a:pt x="529839" y="606752"/>
                </a:cubicBezTo>
                <a:lnTo>
                  <a:pt x="529839" y="606752"/>
                </a:lnTo>
                <a:lnTo>
                  <a:pt x="649481" y="0"/>
                </a:lnTo>
                <a:lnTo>
                  <a:pt x="649481" y="0"/>
                </a:lnTo>
              </a:path>
            </a:pathLst>
          </a:custGeom>
          <a:noFill/>
          <a:ln w="69850">
            <a:solidFill>
              <a:srgbClr val="B20C6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8" name="Dowolny kształt: kształt 7"/>
          <p:cNvSpPr/>
          <p:nvPr/>
        </p:nvSpPr>
        <p:spPr>
          <a:xfrm>
            <a:off x="2605088" y="1508125"/>
            <a:ext cx="2006600" cy="1619250"/>
          </a:xfrm>
          <a:custGeom>
            <a:avLst/>
            <a:gdLst>
              <a:gd name="connsiteX0" fmla="*/ 2110811 w 2110811"/>
              <a:gd name="connsiteY0" fmla="*/ 1726250 h 1726250"/>
              <a:gd name="connsiteX1" fmla="*/ 1222048 w 2110811"/>
              <a:gd name="connsiteY1" fmla="*/ 1469876 h 1726250"/>
              <a:gd name="connsiteX2" fmla="*/ 1239140 w 2110811"/>
              <a:gd name="connsiteY2" fmla="*/ 1076770 h 1726250"/>
              <a:gd name="connsiteX3" fmla="*/ 1281869 w 2110811"/>
              <a:gd name="connsiteY3" fmla="*/ 846033 h 1726250"/>
              <a:gd name="connsiteX4" fmla="*/ 803304 w 2110811"/>
              <a:gd name="connsiteY4" fmla="*/ 512747 h 1726250"/>
              <a:gd name="connsiteX5" fmla="*/ 487110 w 2110811"/>
              <a:gd name="connsiteY5" fmla="*/ 205099 h 1726250"/>
              <a:gd name="connsiteX6" fmla="*/ 0 w 2110811"/>
              <a:gd name="connsiteY6" fmla="*/ 0 h 1726250"/>
              <a:gd name="connsiteX7" fmla="*/ 0 w 2110811"/>
              <a:gd name="connsiteY7" fmla="*/ 0 h 1726250"/>
              <a:gd name="connsiteX0" fmla="*/ 2124552 w 2124552"/>
              <a:gd name="connsiteY0" fmla="*/ 1731759 h 1731759"/>
              <a:gd name="connsiteX1" fmla="*/ 1235789 w 2124552"/>
              <a:gd name="connsiteY1" fmla="*/ 1475385 h 1731759"/>
              <a:gd name="connsiteX2" fmla="*/ 1252881 w 2124552"/>
              <a:gd name="connsiteY2" fmla="*/ 1082279 h 1731759"/>
              <a:gd name="connsiteX3" fmla="*/ 1295610 w 2124552"/>
              <a:gd name="connsiteY3" fmla="*/ 851542 h 1731759"/>
              <a:gd name="connsiteX4" fmla="*/ 817045 w 2124552"/>
              <a:gd name="connsiteY4" fmla="*/ 518256 h 1731759"/>
              <a:gd name="connsiteX5" fmla="*/ 500851 w 2124552"/>
              <a:gd name="connsiteY5" fmla="*/ 210608 h 1731759"/>
              <a:gd name="connsiteX6" fmla="*/ 13741 w 2124552"/>
              <a:gd name="connsiteY6" fmla="*/ 5509 h 1731759"/>
              <a:gd name="connsiteX7" fmla="*/ 146602 w 2124552"/>
              <a:gd name="connsiteY7" fmla="*/ 64124 h 1731759"/>
              <a:gd name="connsiteX0" fmla="*/ 2129846 w 2129846"/>
              <a:gd name="connsiteY0" fmla="*/ 1737253 h 1737253"/>
              <a:gd name="connsiteX1" fmla="*/ 1241083 w 2129846"/>
              <a:gd name="connsiteY1" fmla="*/ 1480879 h 1737253"/>
              <a:gd name="connsiteX2" fmla="*/ 1258175 w 2129846"/>
              <a:gd name="connsiteY2" fmla="*/ 1087773 h 1737253"/>
              <a:gd name="connsiteX3" fmla="*/ 1300904 w 2129846"/>
              <a:gd name="connsiteY3" fmla="*/ 857036 h 1737253"/>
              <a:gd name="connsiteX4" fmla="*/ 822339 w 2129846"/>
              <a:gd name="connsiteY4" fmla="*/ 523750 h 1737253"/>
              <a:gd name="connsiteX5" fmla="*/ 506145 w 2129846"/>
              <a:gd name="connsiteY5" fmla="*/ 216102 h 1737253"/>
              <a:gd name="connsiteX6" fmla="*/ 19035 w 2129846"/>
              <a:gd name="connsiteY6" fmla="*/ 11003 h 1737253"/>
              <a:gd name="connsiteX7" fmla="*/ 116727 w 2129846"/>
              <a:gd name="connsiteY7" fmla="*/ 38356 h 1737253"/>
              <a:gd name="connsiteX0" fmla="*/ 2136267 w 2136267"/>
              <a:gd name="connsiteY0" fmla="*/ 1741912 h 1741912"/>
              <a:gd name="connsiteX1" fmla="*/ 1247504 w 2136267"/>
              <a:gd name="connsiteY1" fmla="*/ 1485538 h 1741912"/>
              <a:gd name="connsiteX2" fmla="*/ 1264596 w 2136267"/>
              <a:gd name="connsiteY2" fmla="*/ 1092432 h 1741912"/>
              <a:gd name="connsiteX3" fmla="*/ 1307325 w 2136267"/>
              <a:gd name="connsiteY3" fmla="*/ 861695 h 1741912"/>
              <a:gd name="connsiteX4" fmla="*/ 828760 w 2136267"/>
              <a:gd name="connsiteY4" fmla="*/ 528409 h 1741912"/>
              <a:gd name="connsiteX5" fmla="*/ 512566 w 2136267"/>
              <a:gd name="connsiteY5" fmla="*/ 220761 h 1741912"/>
              <a:gd name="connsiteX6" fmla="*/ 25456 w 2136267"/>
              <a:gd name="connsiteY6" fmla="*/ 15662 h 1741912"/>
              <a:gd name="connsiteX7" fmla="*/ 91886 w 2136267"/>
              <a:gd name="connsiteY7" fmla="*/ 27384 h 1741912"/>
              <a:gd name="connsiteX0" fmla="*/ 2136267 w 2136267"/>
              <a:gd name="connsiteY0" fmla="*/ 1741912 h 1741912"/>
              <a:gd name="connsiteX1" fmla="*/ 1247504 w 2136267"/>
              <a:gd name="connsiteY1" fmla="*/ 1485538 h 1741912"/>
              <a:gd name="connsiteX2" fmla="*/ 1264596 w 2136267"/>
              <a:gd name="connsiteY2" fmla="*/ 1092432 h 1741912"/>
              <a:gd name="connsiteX3" fmla="*/ 1307325 w 2136267"/>
              <a:gd name="connsiteY3" fmla="*/ 861695 h 1741912"/>
              <a:gd name="connsiteX4" fmla="*/ 953806 w 2136267"/>
              <a:gd name="connsiteY4" fmla="*/ 622194 h 1741912"/>
              <a:gd name="connsiteX5" fmla="*/ 512566 w 2136267"/>
              <a:gd name="connsiteY5" fmla="*/ 220761 h 1741912"/>
              <a:gd name="connsiteX6" fmla="*/ 25456 w 2136267"/>
              <a:gd name="connsiteY6" fmla="*/ 15662 h 1741912"/>
              <a:gd name="connsiteX7" fmla="*/ 91886 w 2136267"/>
              <a:gd name="connsiteY7" fmla="*/ 27384 h 1741912"/>
              <a:gd name="connsiteX0" fmla="*/ 2136267 w 2136267"/>
              <a:gd name="connsiteY0" fmla="*/ 1741912 h 1741912"/>
              <a:gd name="connsiteX1" fmla="*/ 1247504 w 2136267"/>
              <a:gd name="connsiteY1" fmla="*/ 1485538 h 1741912"/>
              <a:gd name="connsiteX2" fmla="*/ 1264596 w 2136267"/>
              <a:gd name="connsiteY2" fmla="*/ 1092432 h 1741912"/>
              <a:gd name="connsiteX3" fmla="*/ 1307325 w 2136267"/>
              <a:gd name="connsiteY3" fmla="*/ 861695 h 1741912"/>
              <a:gd name="connsiteX4" fmla="*/ 953806 w 2136267"/>
              <a:gd name="connsiteY4" fmla="*/ 622194 h 1741912"/>
              <a:gd name="connsiteX5" fmla="*/ 512566 w 2136267"/>
              <a:gd name="connsiteY5" fmla="*/ 220761 h 1741912"/>
              <a:gd name="connsiteX6" fmla="*/ 25456 w 2136267"/>
              <a:gd name="connsiteY6" fmla="*/ 15662 h 1741912"/>
              <a:gd name="connsiteX7" fmla="*/ 91886 w 2136267"/>
              <a:gd name="connsiteY7" fmla="*/ 27384 h 1741912"/>
              <a:gd name="connsiteX0" fmla="*/ 2136267 w 2136267"/>
              <a:gd name="connsiteY0" fmla="*/ 1741912 h 1741912"/>
              <a:gd name="connsiteX1" fmla="*/ 1247504 w 2136267"/>
              <a:gd name="connsiteY1" fmla="*/ 1485538 h 1741912"/>
              <a:gd name="connsiteX2" fmla="*/ 1264596 w 2136267"/>
              <a:gd name="connsiteY2" fmla="*/ 1092432 h 1741912"/>
              <a:gd name="connsiteX3" fmla="*/ 1307325 w 2136267"/>
              <a:gd name="connsiteY3" fmla="*/ 861695 h 1741912"/>
              <a:gd name="connsiteX4" fmla="*/ 953806 w 2136267"/>
              <a:gd name="connsiteY4" fmla="*/ 622194 h 1741912"/>
              <a:gd name="connsiteX5" fmla="*/ 512566 w 2136267"/>
              <a:gd name="connsiteY5" fmla="*/ 220761 h 1741912"/>
              <a:gd name="connsiteX6" fmla="*/ 25456 w 2136267"/>
              <a:gd name="connsiteY6" fmla="*/ 15662 h 1741912"/>
              <a:gd name="connsiteX7" fmla="*/ 91886 w 2136267"/>
              <a:gd name="connsiteY7" fmla="*/ 27384 h 1741912"/>
              <a:gd name="connsiteX0" fmla="*/ 2136267 w 2136267"/>
              <a:gd name="connsiteY0" fmla="*/ 1741912 h 1741912"/>
              <a:gd name="connsiteX1" fmla="*/ 1247504 w 2136267"/>
              <a:gd name="connsiteY1" fmla="*/ 1485538 h 1741912"/>
              <a:gd name="connsiteX2" fmla="*/ 1264596 w 2136267"/>
              <a:gd name="connsiteY2" fmla="*/ 1092432 h 1741912"/>
              <a:gd name="connsiteX3" fmla="*/ 1279971 w 2136267"/>
              <a:gd name="connsiteY3" fmla="*/ 873418 h 1741912"/>
              <a:gd name="connsiteX4" fmla="*/ 953806 w 2136267"/>
              <a:gd name="connsiteY4" fmla="*/ 622194 h 1741912"/>
              <a:gd name="connsiteX5" fmla="*/ 512566 w 2136267"/>
              <a:gd name="connsiteY5" fmla="*/ 220761 h 1741912"/>
              <a:gd name="connsiteX6" fmla="*/ 25456 w 2136267"/>
              <a:gd name="connsiteY6" fmla="*/ 15662 h 1741912"/>
              <a:gd name="connsiteX7" fmla="*/ 91886 w 2136267"/>
              <a:gd name="connsiteY7" fmla="*/ 27384 h 1741912"/>
              <a:gd name="connsiteX0" fmla="*/ 2136267 w 2136267"/>
              <a:gd name="connsiteY0" fmla="*/ 1741912 h 1741912"/>
              <a:gd name="connsiteX1" fmla="*/ 1247504 w 2136267"/>
              <a:gd name="connsiteY1" fmla="*/ 1485538 h 1741912"/>
              <a:gd name="connsiteX2" fmla="*/ 1260688 w 2136267"/>
              <a:gd name="connsiteY2" fmla="*/ 1115879 h 1741912"/>
              <a:gd name="connsiteX3" fmla="*/ 1279971 w 2136267"/>
              <a:gd name="connsiteY3" fmla="*/ 873418 h 1741912"/>
              <a:gd name="connsiteX4" fmla="*/ 953806 w 2136267"/>
              <a:gd name="connsiteY4" fmla="*/ 622194 h 1741912"/>
              <a:gd name="connsiteX5" fmla="*/ 512566 w 2136267"/>
              <a:gd name="connsiteY5" fmla="*/ 220761 h 1741912"/>
              <a:gd name="connsiteX6" fmla="*/ 25456 w 2136267"/>
              <a:gd name="connsiteY6" fmla="*/ 15662 h 1741912"/>
              <a:gd name="connsiteX7" fmla="*/ 91886 w 2136267"/>
              <a:gd name="connsiteY7" fmla="*/ 27384 h 1741912"/>
              <a:gd name="connsiteX0" fmla="*/ 2136267 w 2136267"/>
              <a:gd name="connsiteY0" fmla="*/ 1741912 h 1741912"/>
              <a:gd name="connsiteX1" fmla="*/ 1247504 w 2136267"/>
              <a:gd name="connsiteY1" fmla="*/ 1485538 h 1741912"/>
              <a:gd name="connsiteX2" fmla="*/ 1260688 w 2136267"/>
              <a:gd name="connsiteY2" fmla="*/ 1115879 h 1741912"/>
              <a:gd name="connsiteX3" fmla="*/ 1279971 w 2136267"/>
              <a:gd name="connsiteY3" fmla="*/ 873418 h 1741912"/>
              <a:gd name="connsiteX4" fmla="*/ 953806 w 2136267"/>
              <a:gd name="connsiteY4" fmla="*/ 622194 h 1741912"/>
              <a:gd name="connsiteX5" fmla="*/ 512566 w 2136267"/>
              <a:gd name="connsiteY5" fmla="*/ 220761 h 1741912"/>
              <a:gd name="connsiteX6" fmla="*/ 25456 w 2136267"/>
              <a:gd name="connsiteY6" fmla="*/ 15662 h 1741912"/>
              <a:gd name="connsiteX7" fmla="*/ 91886 w 2136267"/>
              <a:gd name="connsiteY7" fmla="*/ 27384 h 1741912"/>
              <a:gd name="connsiteX0" fmla="*/ 2136267 w 2136267"/>
              <a:gd name="connsiteY0" fmla="*/ 1741912 h 1741912"/>
              <a:gd name="connsiteX1" fmla="*/ 1274398 w 2136267"/>
              <a:gd name="connsiteY1" fmla="*/ 1465367 h 1741912"/>
              <a:gd name="connsiteX2" fmla="*/ 1260688 w 2136267"/>
              <a:gd name="connsiteY2" fmla="*/ 1115879 h 1741912"/>
              <a:gd name="connsiteX3" fmla="*/ 1279971 w 2136267"/>
              <a:gd name="connsiteY3" fmla="*/ 873418 h 1741912"/>
              <a:gd name="connsiteX4" fmla="*/ 953806 w 2136267"/>
              <a:gd name="connsiteY4" fmla="*/ 622194 h 1741912"/>
              <a:gd name="connsiteX5" fmla="*/ 512566 w 2136267"/>
              <a:gd name="connsiteY5" fmla="*/ 220761 h 1741912"/>
              <a:gd name="connsiteX6" fmla="*/ 25456 w 2136267"/>
              <a:gd name="connsiteY6" fmla="*/ 15662 h 1741912"/>
              <a:gd name="connsiteX7" fmla="*/ 91886 w 2136267"/>
              <a:gd name="connsiteY7" fmla="*/ 27384 h 1741912"/>
              <a:gd name="connsiteX0" fmla="*/ 2136267 w 2136267"/>
              <a:gd name="connsiteY0" fmla="*/ 1741912 h 1741912"/>
              <a:gd name="connsiteX1" fmla="*/ 1274398 w 2136267"/>
              <a:gd name="connsiteY1" fmla="*/ 1465367 h 1741912"/>
              <a:gd name="connsiteX2" fmla="*/ 1260688 w 2136267"/>
              <a:gd name="connsiteY2" fmla="*/ 1115879 h 1741912"/>
              <a:gd name="connsiteX3" fmla="*/ 1279971 w 2136267"/>
              <a:gd name="connsiteY3" fmla="*/ 873418 h 1741912"/>
              <a:gd name="connsiteX4" fmla="*/ 953806 w 2136267"/>
              <a:gd name="connsiteY4" fmla="*/ 622194 h 1741912"/>
              <a:gd name="connsiteX5" fmla="*/ 512566 w 2136267"/>
              <a:gd name="connsiteY5" fmla="*/ 220761 h 1741912"/>
              <a:gd name="connsiteX6" fmla="*/ 25456 w 2136267"/>
              <a:gd name="connsiteY6" fmla="*/ 15662 h 1741912"/>
              <a:gd name="connsiteX7" fmla="*/ 91886 w 2136267"/>
              <a:gd name="connsiteY7" fmla="*/ 27384 h 1741912"/>
              <a:gd name="connsiteX0" fmla="*/ 2136267 w 2136267"/>
              <a:gd name="connsiteY0" fmla="*/ 1741912 h 1741912"/>
              <a:gd name="connsiteX1" fmla="*/ 1274398 w 2136267"/>
              <a:gd name="connsiteY1" fmla="*/ 1465367 h 1741912"/>
              <a:gd name="connsiteX2" fmla="*/ 1260688 w 2136267"/>
              <a:gd name="connsiteY2" fmla="*/ 1115879 h 1741912"/>
              <a:gd name="connsiteX3" fmla="*/ 1279971 w 2136267"/>
              <a:gd name="connsiteY3" fmla="*/ 873418 h 1741912"/>
              <a:gd name="connsiteX4" fmla="*/ 953806 w 2136267"/>
              <a:gd name="connsiteY4" fmla="*/ 622194 h 1741912"/>
              <a:gd name="connsiteX5" fmla="*/ 512566 w 2136267"/>
              <a:gd name="connsiteY5" fmla="*/ 220761 h 1741912"/>
              <a:gd name="connsiteX6" fmla="*/ 25456 w 2136267"/>
              <a:gd name="connsiteY6" fmla="*/ 15662 h 1741912"/>
              <a:gd name="connsiteX7" fmla="*/ 91886 w 2136267"/>
              <a:gd name="connsiteY7" fmla="*/ 27384 h 1741912"/>
              <a:gd name="connsiteX0" fmla="*/ 2048861 w 2048861"/>
              <a:gd name="connsiteY0" fmla="*/ 1715018 h 1715018"/>
              <a:gd name="connsiteX1" fmla="*/ 1274398 w 2048861"/>
              <a:gd name="connsiteY1" fmla="*/ 1465367 h 1715018"/>
              <a:gd name="connsiteX2" fmla="*/ 1260688 w 2048861"/>
              <a:gd name="connsiteY2" fmla="*/ 1115879 h 1715018"/>
              <a:gd name="connsiteX3" fmla="*/ 1279971 w 2048861"/>
              <a:gd name="connsiteY3" fmla="*/ 873418 h 1715018"/>
              <a:gd name="connsiteX4" fmla="*/ 953806 w 2048861"/>
              <a:gd name="connsiteY4" fmla="*/ 622194 h 1715018"/>
              <a:gd name="connsiteX5" fmla="*/ 512566 w 2048861"/>
              <a:gd name="connsiteY5" fmla="*/ 220761 h 1715018"/>
              <a:gd name="connsiteX6" fmla="*/ 25456 w 2048861"/>
              <a:gd name="connsiteY6" fmla="*/ 15662 h 1715018"/>
              <a:gd name="connsiteX7" fmla="*/ 91886 w 2048861"/>
              <a:gd name="connsiteY7" fmla="*/ 27384 h 1715018"/>
              <a:gd name="connsiteX0" fmla="*/ 2048861 w 2048861"/>
              <a:gd name="connsiteY0" fmla="*/ 1715018 h 1715018"/>
              <a:gd name="connsiteX1" fmla="*/ 1274398 w 2048861"/>
              <a:gd name="connsiteY1" fmla="*/ 1465367 h 1715018"/>
              <a:gd name="connsiteX2" fmla="*/ 1260688 w 2048861"/>
              <a:gd name="connsiteY2" fmla="*/ 1115879 h 1715018"/>
              <a:gd name="connsiteX3" fmla="*/ 1279971 w 2048861"/>
              <a:gd name="connsiteY3" fmla="*/ 873418 h 1715018"/>
              <a:gd name="connsiteX4" fmla="*/ 953806 w 2048861"/>
              <a:gd name="connsiteY4" fmla="*/ 622194 h 1715018"/>
              <a:gd name="connsiteX5" fmla="*/ 512566 w 2048861"/>
              <a:gd name="connsiteY5" fmla="*/ 220761 h 1715018"/>
              <a:gd name="connsiteX6" fmla="*/ 25456 w 2048861"/>
              <a:gd name="connsiteY6" fmla="*/ 15662 h 1715018"/>
              <a:gd name="connsiteX7" fmla="*/ 91886 w 2048861"/>
              <a:gd name="connsiteY7" fmla="*/ 27384 h 1715018"/>
              <a:gd name="connsiteX0" fmla="*/ 2122820 w 2122820"/>
              <a:gd name="connsiteY0" fmla="*/ 1735188 h 1735188"/>
              <a:gd name="connsiteX1" fmla="*/ 1274398 w 2122820"/>
              <a:gd name="connsiteY1" fmla="*/ 1465367 h 1735188"/>
              <a:gd name="connsiteX2" fmla="*/ 1260688 w 2122820"/>
              <a:gd name="connsiteY2" fmla="*/ 1115879 h 1735188"/>
              <a:gd name="connsiteX3" fmla="*/ 1279971 w 2122820"/>
              <a:gd name="connsiteY3" fmla="*/ 873418 h 1735188"/>
              <a:gd name="connsiteX4" fmla="*/ 953806 w 2122820"/>
              <a:gd name="connsiteY4" fmla="*/ 622194 h 1735188"/>
              <a:gd name="connsiteX5" fmla="*/ 512566 w 2122820"/>
              <a:gd name="connsiteY5" fmla="*/ 220761 h 1735188"/>
              <a:gd name="connsiteX6" fmla="*/ 25456 w 2122820"/>
              <a:gd name="connsiteY6" fmla="*/ 15662 h 1735188"/>
              <a:gd name="connsiteX7" fmla="*/ 91886 w 2122820"/>
              <a:gd name="connsiteY7" fmla="*/ 27384 h 173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2820" h="1735188">
                <a:moveTo>
                  <a:pt x="2122820" y="1735188"/>
                </a:moveTo>
                <a:cubicBezTo>
                  <a:pt x="1777971" y="1634230"/>
                  <a:pt x="1418087" y="1568585"/>
                  <a:pt x="1274398" y="1465367"/>
                </a:cubicBezTo>
                <a:cubicBezTo>
                  <a:pt x="1130709" y="1362149"/>
                  <a:pt x="1259759" y="1214537"/>
                  <a:pt x="1260688" y="1115879"/>
                </a:cubicBezTo>
                <a:cubicBezTo>
                  <a:pt x="1261617" y="1017221"/>
                  <a:pt x="1331118" y="955699"/>
                  <a:pt x="1279971" y="873418"/>
                </a:cubicBezTo>
                <a:cubicBezTo>
                  <a:pt x="1228824" y="791137"/>
                  <a:pt x="1081707" y="730970"/>
                  <a:pt x="953806" y="622194"/>
                </a:cubicBezTo>
                <a:cubicBezTo>
                  <a:pt x="825905" y="513418"/>
                  <a:pt x="667291" y="321850"/>
                  <a:pt x="512566" y="220761"/>
                </a:cubicBezTo>
                <a:cubicBezTo>
                  <a:pt x="357841" y="119672"/>
                  <a:pt x="95569" y="47891"/>
                  <a:pt x="25456" y="15662"/>
                </a:cubicBezTo>
                <a:cubicBezTo>
                  <a:pt x="-44657" y="-16567"/>
                  <a:pt x="47599" y="7846"/>
                  <a:pt x="91886" y="27384"/>
                </a:cubicBezTo>
              </a:path>
            </a:pathLst>
          </a:custGeom>
          <a:noFill/>
          <a:ln w="69850">
            <a:solidFill>
              <a:srgbClr val="B20C6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9" name="Dowolny kształt: kształt 8"/>
          <p:cNvSpPr/>
          <p:nvPr/>
        </p:nvSpPr>
        <p:spPr>
          <a:xfrm>
            <a:off x="4170363" y="4243388"/>
            <a:ext cx="815975" cy="2308225"/>
          </a:xfrm>
          <a:custGeom>
            <a:avLst/>
            <a:gdLst>
              <a:gd name="connsiteX0" fmla="*/ 846034 w 846034"/>
              <a:gd name="connsiteY0" fmla="*/ 0 h 2375731"/>
              <a:gd name="connsiteX1" fmla="*/ 0 w 846034"/>
              <a:gd name="connsiteY1" fmla="*/ 2375731 h 2375731"/>
              <a:gd name="connsiteX2" fmla="*/ 0 w 846034"/>
              <a:gd name="connsiteY2" fmla="*/ 2375731 h 2375731"/>
              <a:gd name="connsiteX0" fmla="*/ 852853 w 852853"/>
              <a:gd name="connsiteY0" fmla="*/ 0 h 2396078"/>
              <a:gd name="connsiteX1" fmla="*/ 0 w 852853"/>
              <a:gd name="connsiteY1" fmla="*/ 2396078 h 2396078"/>
              <a:gd name="connsiteX2" fmla="*/ 0 w 852853"/>
              <a:gd name="connsiteY2" fmla="*/ 2396078 h 2396078"/>
            </a:gdLst>
            <a:ahLst/>
            <a:cxnLst>
              <a:cxn ang="0">
                <a:pos x="connsiteX0" y="connsiteY0"/>
              </a:cxn>
              <a:cxn ang="0">
                <a:pos x="connsiteX1" y="connsiteY1"/>
              </a:cxn>
              <a:cxn ang="0">
                <a:pos x="connsiteX2" y="connsiteY2"/>
              </a:cxn>
            </a:cxnLst>
            <a:rect l="l" t="t" r="r" b="b"/>
            <a:pathLst>
              <a:path w="852853" h="2396078">
                <a:moveTo>
                  <a:pt x="852853" y="0"/>
                </a:moveTo>
                <a:lnTo>
                  <a:pt x="0" y="2396078"/>
                </a:lnTo>
                <a:lnTo>
                  <a:pt x="0" y="2396078"/>
                </a:lnTo>
              </a:path>
            </a:pathLst>
          </a:custGeom>
          <a:noFill/>
          <a:ln w="69850">
            <a:solidFill>
              <a:srgbClr val="B20C6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0" name="Dowolny kształt: kształt 9"/>
          <p:cNvSpPr/>
          <p:nvPr/>
        </p:nvSpPr>
        <p:spPr>
          <a:xfrm>
            <a:off x="5495925" y="4054475"/>
            <a:ext cx="1919288" cy="1957388"/>
          </a:xfrm>
          <a:custGeom>
            <a:avLst/>
            <a:gdLst>
              <a:gd name="connsiteX0" fmla="*/ 0 w 2043409"/>
              <a:gd name="connsiteY0" fmla="*/ 0 h 2076860"/>
              <a:gd name="connsiteX1" fmla="*/ 478565 w 2043409"/>
              <a:gd name="connsiteY1" fmla="*/ 717846 h 2076860"/>
              <a:gd name="connsiteX2" fmla="*/ 1068225 w 2043409"/>
              <a:gd name="connsiteY2" fmla="*/ 1153682 h 2076860"/>
              <a:gd name="connsiteX3" fmla="*/ 1538243 w 2043409"/>
              <a:gd name="connsiteY3" fmla="*/ 1469876 h 2076860"/>
              <a:gd name="connsiteX4" fmla="*/ 1999716 w 2043409"/>
              <a:gd name="connsiteY4" fmla="*/ 2050990 h 2076860"/>
              <a:gd name="connsiteX5" fmla="*/ 1999716 w 2043409"/>
              <a:gd name="connsiteY5" fmla="*/ 2050990 h 2076860"/>
              <a:gd name="connsiteX6" fmla="*/ 2042445 w 2043409"/>
              <a:gd name="connsiteY6" fmla="*/ 2076628 h 2076860"/>
              <a:gd name="connsiteX7" fmla="*/ 2025354 w 2043409"/>
              <a:gd name="connsiteY7" fmla="*/ 2033899 h 2076860"/>
              <a:gd name="connsiteX0" fmla="*/ 0 w 2071224"/>
              <a:gd name="connsiteY0" fmla="*/ 0 h 2129012"/>
              <a:gd name="connsiteX1" fmla="*/ 506380 w 2071224"/>
              <a:gd name="connsiteY1" fmla="*/ 769998 h 2129012"/>
              <a:gd name="connsiteX2" fmla="*/ 1096040 w 2071224"/>
              <a:gd name="connsiteY2" fmla="*/ 1205834 h 2129012"/>
              <a:gd name="connsiteX3" fmla="*/ 1566058 w 2071224"/>
              <a:gd name="connsiteY3" fmla="*/ 1522028 h 2129012"/>
              <a:gd name="connsiteX4" fmla="*/ 2027531 w 2071224"/>
              <a:gd name="connsiteY4" fmla="*/ 2103142 h 2129012"/>
              <a:gd name="connsiteX5" fmla="*/ 2027531 w 2071224"/>
              <a:gd name="connsiteY5" fmla="*/ 2103142 h 2129012"/>
              <a:gd name="connsiteX6" fmla="*/ 2070260 w 2071224"/>
              <a:gd name="connsiteY6" fmla="*/ 2128780 h 2129012"/>
              <a:gd name="connsiteX7" fmla="*/ 2053169 w 2071224"/>
              <a:gd name="connsiteY7" fmla="*/ 2086051 h 2129012"/>
              <a:gd name="connsiteX0" fmla="*/ 0 w 1970371"/>
              <a:gd name="connsiteY0" fmla="*/ 0 h 2095394"/>
              <a:gd name="connsiteX1" fmla="*/ 405527 w 1970371"/>
              <a:gd name="connsiteY1" fmla="*/ 736380 h 2095394"/>
              <a:gd name="connsiteX2" fmla="*/ 995187 w 1970371"/>
              <a:gd name="connsiteY2" fmla="*/ 1172216 h 2095394"/>
              <a:gd name="connsiteX3" fmla="*/ 1465205 w 1970371"/>
              <a:gd name="connsiteY3" fmla="*/ 1488410 h 2095394"/>
              <a:gd name="connsiteX4" fmla="*/ 1926678 w 1970371"/>
              <a:gd name="connsiteY4" fmla="*/ 2069524 h 2095394"/>
              <a:gd name="connsiteX5" fmla="*/ 1926678 w 1970371"/>
              <a:gd name="connsiteY5" fmla="*/ 2069524 h 2095394"/>
              <a:gd name="connsiteX6" fmla="*/ 1969407 w 1970371"/>
              <a:gd name="connsiteY6" fmla="*/ 2095162 h 2095394"/>
              <a:gd name="connsiteX7" fmla="*/ 1952316 w 1970371"/>
              <a:gd name="connsiteY7" fmla="*/ 2052433 h 2095394"/>
              <a:gd name="connsiteX0" fmla="*/ 0 w 1970371"/>
              <a:gd name="connsiteY0" fmla="*/ 0 h 2108841"/>
              <a:gd name="connsiteX1" fmla="*/ 405527 w 1970371"/>
              <a:gd name="connsiteY1" fmla="*/ 749827 h 2108841"/>
              <a:gd name="connsiteX2" fmla="*/ 995187 w 1970371"/>
              <a:gd name="connsiteY2" fmla="*/ 1185663 h 2108841"/>
              <a:gd name="connsiteX3" fmla="*/ 1465205 w 1970371"/>
              <a:gd name="connsiteY3" fmla="*/ 1501857 h 2108841"/>
              <a:gd name="connsiteX4" fmla="*/ 1926678 w 1970371"/>
              <a:gd name="connsiteY4" fmla="*/ 2082971 h 2108841"/>
              <a:gd name="connsiteX5" fmla="*/ 1926678 w 1970371"/>
              <a:gd name="connsiteY5" fmla="*/ 2082971 h 2108841"/>
              <a:gd name="connsiteX6" fmla="*/ 1969407 w 1970371"/>
              <a:gd name="connsiteY6" fmla="*/ 2108609 h 2108841"/>
              <a:gd name="connsiteX7" fmla="*/ 1952316 w 1970371"/>
              <a:gd name="connsiteY7" fmla="*/ 2065880 h 2108841"/>
              <a:gd name="connsiteX0" fmla="*/ 0 w 1970371"/>
              <a:gd name="connsiteY0" fmla="*/ 0 h 2108841"/>
              <a:gd name="connsiteX1" fmla="*/ 479486 w 1970371"/>
              <a:gd name="connsiteY1" fmla="*/ 749827 h 2108841"/>
              <a:gd name="connsiteX2" fmla="*/ 995187 w 1970371"/>
              <a:gd name="connsiteY2" fmla="*/ 1185663 h 2108841"/>
              <a:gd name="connsiteX3" fmla="*/ 1465205 w 1970371"/>
              <a:gd name="connsiteY3" fmla="*/ 1501857 h 2108841"/>
              <a:gd name="connsiteX4" fmla="*/ 1926678 w 1970371"/>
              <a:gd name="connsiteY4" fmla="*/ 2082971 h 2108841"/>
              <a:gd name="connsiteX5" fmla="*/ 1926678 w 1970371"/>
              <a:gd name="connsiteY5" fmla="*/ 2082971 h 2108841"/>
              <a:gd name="connsiteX6" fmla="*/ 1969407 w 1970371"/>
              <a:gd name="connsiteY6" fmla="*/ 2108609 h 2108841"/>
              <a:gd name="connsiteX7" fmla="*/ 1952316 w 1970371"/>
              <a:gd name="connsiteY7" fmla="*/ 2065880 h 2108841"/>
              <a:gd name="connsiteX0" fmla="*/ 0 w 1970371"/>
              <a:gd name="connsiteY0" fmla="*/ 0 h 2108841"/>
              <a:gd name="connsiteX1" fmla="*/ 479486 w 1970371"/>
              <a:gd name="connsiteY1" fmla="*/ 749827 h 2108841"/>
              <a:gd name="connsiteX2" fmla="*/ 995187 w 1970371"/>
              <a:gd name="connsiteY2" fmla="*/ 1185663 h 2108841"/>
              <a:gd name="connsiteX3" fmla="*/ 1465205 w 1970371"/>
              <a:gd name="connsiteY3" fmla="*/ 1501857 h 2108841"/>
              <a:gd name="connsiteX4" fmla="*/ 1926678 w 1970371"/>
              <a:gd name="connsiteY4" fmla="*/ 2082971 h 2108841"/>
              <a:gd name="connsiteX5" fmla="*/ 1926678 w 1970371"/>
              <a:gd name="connsiteY5" fmla="*/ 2082971 h 2108841"/>
              <a:gd name="connsiteX6" fmla="*/ 1969407 w 1970371"/>
              <a:gd name="connsiteY6" fmla="*/ 2108609 h 2108841"/>
              <a:gd name="connsiteX7" fmla="*/ 1952316 w 1970371"/>
              <a:gd name="connsiteY7" fmla="*/ 2065880 h 2108841"/>
              <a:gd name="connsiteX0" fmla="*/ 0 w 1970371"/>
              <a:gd name="connsiteY0" fmla="*/ 0 h 2108841"/>
              <a:gd name="connsiteX1" fmla="*/ 479486 w 1970371"/>
              <a:gd name="connsiteY1" fmla="*/ 749827 h 2108841"/>
              <a:gd name="connsiteX2" fmla="*/ 1042252 w 1970371"/>
              <a:gd name="connsiteY2" fmla="*/ 1165492 h 2108841"/>
              <a:gd name="connsiteX3" fmla="*/ 1465205 w 1970371"/>
              <a:gd name="connsiteY3" fmla="*/ 1501857 h 2108841"/>
              <a:gd name="connsiteX4" fmla="*/ 1926678 w 1970371"/>
              <a:gd name="connsiteY4" fmla="*/ 2082971 h 2108841"/>
              <a:gd name="connsiteX5" fmla="*/ 1926678 w 1970371"/>
              <a:gd name="connsiteY5" fmla="*/ 2082971 h 2108841"/>
              <a:gd name="connsiteX6" fmla="*/ 1969407 w 1970371"/>
              <a:gd name="connsiteY6" fmla="*/ 2108609 h 2108841"/>
              <a:gd name="connsiteX7" fmla="*/ 1952316 w 1970371"/>
              <a:gd name="connsiteY7" fmla="*/ 2065880 h 2108841"/>
              <a:gd name="connsiteX0" fmla="*/ 0 w 1970371"/>
              <a:gd name="connsiteY0" fmla="*/ 0 h 2108841"/>
              <a:gd name="connsiteX1" fmla="*/ 479486 w 1970371"/>
              <a:gd name="connsiteY1" fmla="*/ 749827 h 2108841"/>
              <a:gd name="connsiteX2" fmla="*/ 1042252 w 1970371"/>
              <a:gd name="connsiteY2" fmla="*/ 1165492 h 2108841"/>
              <a:gd name="connsiteX3" fmla="*/ 1485376 w 1970371"/>
              <a:gd name="connsiteY3" fmla="*/ 1488410 h 2108841"/>
              <a:gd name="connsiteX4" fmla="*/ 1926678 w 1970371"/>
              <a:gd name="connsiteY4" fmla="*/ 2082971 h 2108841"/>
              <a:gd name="connsiteX5" fmla="*/ 1926678 w 1970371"/>
              <a:gd name="connsiteY5" fmla="*/ 2082971 h 2108841"/>
              <a:gd name="connsiteX6" fmla="*/ 1969407 w 1970371"/>
              <a:gd name="connsiteY6" fmla="*/ 2108609 h 2108841"/>
              <a:gd name="connsiteX7" fmla="*/ 1952316 w 1970371"/>
              <a:gd name="connsiteY7" fmla="*/ 2065880 h 2108841"/>
              <a:gd name="connsiteX0" fmla="*/ 0 w 1977385"/>
              <a:gd name="connsiteY0" fmla="*/ 0 h 2108841"/>
              <a:gd name="connsiteX1" fmla="*/ 479486 w 1977385"/>
              <a:gd name="connsiteY1" fmla="*/ 749827 h 2108841"/>
              <a:gd name="connsiteX2" fmla="*/ 1042252 w 1977385"/>
              <a:gd name="connsiteY2" fmla="*/ 1165492 h 2108841"/>
              <a:gd name="connsiteX3" fmla="*/ 1485376 w 1977385"/>
              <a:gd name="connsiteY3" fmla="*/ 1488410 h 2108841"/>
              <a:gd name="connsiteX4" fmla="*/ 1926678 w 1977385"/>
              <a:gd name="connsiteY4" fmla="*/ 2082971 h 2108841"/>
              <a:gd name="connsiteX5" fmla="*/ 1926678 w 1977385"/>
              <a:gd name="connsiteY5" fmla="*/ 2082971 h 2108841"/>
              <a:gd name="connsiteX6" fmla="*/ 1969407 w 1977385"/>
              <a:gd name="connsiteY6" fmla="*/ 2108609 h 2108841"/>
              <a:gd name="connsiteX7" fmla="*/ 1972487 w 1977385"/>
              <a:gd name="connsiteY7" fmla="*/ 2032262 h 2108841"/>
              <a:gd name="connsiteX0" fmla="*/ 0 w 1977385"/>
              <a:gd name="connsiteY0" fmla="*/ 0 h 2108638"/>
              <a:gd name="connsiteX1" fmla="*/ 479486 w 1977385"/>
              <a:gd name="connsiteY1" fmla="*/ 749827 h 2108638"/>
              <a:gd name="connsiteX2" fmla="*/ 1042252 w 1977385"/>
              <a:gd name="connsiteY2" fmla="*/ 1165492 h 2108638"/>
              <a:gd name="connsiteX3" fmla="*/ 1485376 w 1977385"/>
              <a:gd name="connsiteY3" fmla="*/ 1488410 h 2108638"/>
              <a:gd name="connsiteX4" fmla="*/ 1926678 w 1977385"/>
              <a:gd name="connsiteY4" fmla="*/ 2082971 h 2108638"/>
              <a:gd name="connsiteX5" fmla="*/ 1859443 w 1977385"/>
              <a:gd name="connsiteY5" fmla="*/ 1901436 h 2108638"/>
              <a:gd name="connsiteX6" fmla="*/ 1969407 w 1977385"/>
              <a:gd name="connsiteY6" fmla="*/ 2108609 h 2108638"/>
              <a:gd name="connsiteX7" fmla="*/ 1972487 w 1977385"/>
              <a:gd name="connsiteY7" fmla="*/ 2032262 h 2108638"/>
              <a:gd name="connsiteX0" fmla="*/ 0 w 1977385"/>
              <a:gd name="connsiteY0" fmla="*/ 0 h 2108609"/>
              <a:gd name="connsiteX1" fmla="*/ 479486 w 1977385"/>
              <a:gd name="connsiteY1" fmla="*/ 749827 h 2108609"/>
              <a:gd name="connsiteX2" fmla="*/ 1042252 w 1977385"/>
              <a:gd name="connsiteY2" fmla="*/ 1165492 h 2108609"/>
              <a:gd name="connsiteX3" fmla="*/ 1485376 w 1977385"/>
              <a:gd name="connsiteY3" fmla="*/ 1488410 h 2108609"/>
              <a:gd name="connsiteX4" fmla="*/ 1926678 w 1977385"/>
              <a:gd name="connsiteY4" fmla="*/ 2082971 h 2108609"/>
              <a:gd name="connsiteX5" fmla="*/ 1969407 w 1977385"/>
              <a:gd name="connsiteY5" fmla="*/ 2108609 h 2108609"/>
              <a:gd name="connsiteX6" fmla="*/ 1972487 w 1977385"/>
              <a:gd name="connsiteY6" fmla="*/ 2032262 h 2108609"/>
              <a:gd name="connsiteX0" fmla="*/ 0 w 1972487"/>
              <a:gd name="connsiteY0" fmla="*/ 0 h 2082971"/>
              <a:gd name="connsiteX1" fmla="*/ 479486 w 1972487"/>
              <a:gd name="connsiteY1" fmla="*/ 749827 h 2082971"/>
              <a:gd name="connsiteX2" fmla="*/ 1042252 w 1972487"/>
              <a:gd name="connsiteY2" fmla="*/ 1165492 h 2082971"/>
              <a:gd name="connsiteX3" fmla="*/ 1485376 w 1972487"/>
              <a:gd name="connsiteY3" fmla="*/ 1488410 h 2082971"/>
              <a:gd name="connsiteX4" fmla="*/ 1926678 w 1972487"/>
              <a:gd name="connsiteY4" fmla="*/ 2082971 h 2082971"/>
              <a:gd name="connsiteX5" fmla="*/ 1972487 w 1972487"/>
              <a:gd name="connsiteY5" fmla="*/ 2032262 h 2082971"/>
              <a:gd name="connsiteX0" fmla="*/ 0 w 1972487"/>
              <a:gd name="connsiteY0" fmla="*/ 0 h 2032262"/>
              <a:gd name="connsiteX1" fmla="*/ 479486 w 1972487"/>
              <a:gd name="connsiteY1" fmla="*/ 749827 h 2032262"/>
              <a:gd name="connsiteX2" fmla="*/ 1042252 w 1972487"/>
              <a:gd name="connsiteY2" fmla="*/ 1165492 h 2032262"/>
              <a:gd name="connsiteX3" fmla="*/ 1485376 w 1972487"/>
              <a:gd name="connsiteY3" fmla="*/ 1488410 h 2032262"/>
              <a:gd name="connsiteX4" fmla="*/ 1839272 w 1972487"/>
              <a:gd name="connsiteY4" fmla="*/ 1894712 h 2032262"/>
              <a:gd name="connsiteX5" fmla="*/ 1972487 w 1972487"/>
              <a:gd name="connsiteY5" fmla="*/ 2032262 h 2032262"/>
              <a:gd name="connsiteX0" fmla="*/ 0 w 1975862"/>
              <a:gd name="connsiteY0" fmla="*/ 0 h 2042542"/>
              <a:gd name="connsiteX1" fmla="*/ 482861 w 1975862"/>
              <a:gd name="connsiteY1" fmla="*/ 760107 h 2042542"/>
              <a:gd name="connsiteX2" fmla="*/ 1045627 w 1975862"/>
              <a:gd name="connsiteY2" fmla="*/ 1175772 h 2042542"/>
              <a:gd name="connsiteX3" fmla="*/ 1488751 w 1975862"/>
              <a:gd name="connsiteY3" fmla="*/ 1498690 h 2042542"/>
              <a:gd name="connsiteX4" fmla="*/ 1842647 w 1975862"/>
              <a:gd name="connsiteY4" fmla="*/ 1904992 h 2042542"/>
              <a:gd name="connsiteX5" fmla="*/ 1975862 w 1975862"/>
              <a:gd name="connsiteY5" fmla="*/ 2042542 h 2042542"/>
              <a:gd name="connsiteX0" fmla="*/ 0 w 1982611"/>
              <a:gd name="connsiteY0" fmla="*/ 0 h 2052821"/>
              <a:gd name="connsiteX1" fmla="*/ 489610 w 1982611"/>
              <a:gd name="connsiteY1" fmla="*/ 770386 h 2052821"/>
              <a:gd name="connsiteX2" fmla="*/ 1052376 w 1982611"/>
              <a:gd name="connsiteY2" fmla="*/ 1186051 h 2052821"/>
              <a:gd name="connsiteX3" fmla="*/ 1495500 w 1982611"/>
              <a:gd name="connsiteY3" fmla="*/ 1508969 h 2052821"/>
              <a:gd name="connsiteX4" fmla="*/ 1849396 w 1982611"/>
              <a:gd name="connsiteY4" fmla="*/ 1915271 h 2052821"/>
              <a:gd name="connsiteX5" fmla="*/ 1982611 w 1982611"/>
              <a:gd name="connsiteY5" fmla="*/ 2052821 h 205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611" h="2052821">
                <a:moveTo>
                  <a:pt x="0" y="0"/>
                </a:moveTo>
                <a:cubicBezTo>
                  <a:pt x="150264" y="262783"/>
                  <a:pt x="314214" y="572711"/>
                  <a:pt x="489610" y="770386"/>
                </a:cubicBezTo>
                <a:cubicBezTo>
                  <a:pt x="665006" y="968061"/>
                  <a:pt x="884728" y="1062954"/>
                  <a:pt x="1052376" y="1186051"/>
                </a:cubicBezTo>
                <a:cubicBezTo>
                  <a:pt x="1220024" y="1309148"/>
                  <a:pt x="1362663" y="1387432"/>
                  <a:pt x="1495500" y="1508969"/>
                </a:cubicBezTo>
                <a:cubicBezTo>
                  <a:pt x="1628337" y="1630506"/>
                  <a:pt x="1849396" y="1915271"/>
                  <a:pt x="1849396" y="1915271"/>
                </a:cubicBezTo>
                <a:lnTo>
                  <a:pt x="1982611" y="2052821"/>
                </a:lnTo>
              </a:path>
            </a:pathLst>
          </a:custGeom>
          <a:noFill/>
          <a:ln w="69850">
            <a:solidFill>
              <a:srgbClr val="B20C6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dirty="0"/>
          </a:p>
        </p:txBody>
      </p:sp>
      <p:sp>
        <p:nvSpPr>
          <p:cNvPr id="11" name="Dowolny kształt: kształt 10"/>
          <p:cNvSpPr/>
          <p:nvPr/>
        </p:nvSpPr>
        <p:spPr>
          <a:xfrm>
            <a:off x="5438775" y="1395413"/>
            <a:ext cx="3062288" cy="2049462"/>
          </a:xfrm>
          <a:custGeom>
            <a:avLst/>
            <a:gdLst>
              <a:gd name="connsiteX0" fmla="*/ 0 w 3238856"/>
              <a:gd name="connsiteY0" fmla="*/ 2093719 h 2093719"/>
              <a:gd name="connsiteX1" fmla="*/ 290557 w 3238856"/>
              <a:gd name="connsiteY1" fmla="*/ 2008262 h 2093719"/>
              <a:gd name="connsiteX2" fmla="*/ 487111 w 3238856"/>
              <a:gd name="connsiteY2" fmla="*/ 2042445 h 2093719"/>
              <a:gd name="connsiteX3" fmla="*/ 803305 w 3238856"/>
              <a:gd name="connsiteY3" fmla="*/ 1854437 h 2093719"/>
              <a:gd name="connsiteX4" fmla="*/ 1435694 w 3238856"/>
              <a:gd name="connsiteY4" fmla="*/ 1674976 h 2093719"/>
              <a:gd name="connsiteX5" fmla="*/ 1538243 w 3238856"/>
              <a:gd name="connsiteY5" fmla="*/ 1461331 h 2093719"/>
              <a:gd name="connsiteX6" fmla="*/ 2068083 w 3238856"/>
              <a:gd name="connsiteY6" fmla="*/ 1034041 h 2093719"/>
              <a:gd name="connsiteX7" fmla="*/ 2580830 w 3238856"/>
              <a:gd name="connsiteY7" fmla="*/ 863125 h 2093719"/>
              <a:gd name="connsiteX8" fmla="*/ 2965391 w 3238856"/>
              <a:gd name="connsiteY8" fmla="*/ 222190 h 2093719"/>
              <a:gd name="connsiteX9" fmla="*/ 3238856 w 3238856"/>
              <a:gd name="connsiteY9" fmla="*/ 0 h 2093719"/>
              <a:gd name="connsiteX10" fmla="*/ 3238856 w 3238856"/>
              <a:gd name="connsiteY10" fmla="*/ 0 h 2093719"/>
              <a:gd name="connsiteX0" fmla="*/ 0 w 3178345"/>
              <a:gd name="connsiteY0" fmla="*/ 2086995 h 2086995"/>
              <a:gd name="connsiteX1" fmla="*/ 230046 w 3178345"/>
              <a:gd name="connsiteY1" fmla="*/ 2008262 h 2086995"/>
              <a:gd name="connsiteX2" fmla="*/ 426600 w 3178345"/>
              <a:gd name="connsiteY2" fmla="*/ 2042445 h 2086995"/>
              <a:gd name="connsiteX3" fmla="*/ 742794 w 3178345"/>
              <a:gd name="connsiteY3" fmla="*/ 1854437 h 2086995"/>
              <a:gd name="connsiteX4" fmla="*/ 1375183 w 3178345"/>
              <a:gd name="connsiteY4" fmla="*/ 1674976 h 2086995"/>
              <a:gd name="connsiteX5" fmla="*/ 1477732 w 3178345"/>
              <a:gd name="connsiteY5" fmla="*/ 1461331 h 2086995"/>
              <a:gd name="connsiteX6" fmla="*/ 2007572 w 3178345"/>
              <a:gd name="connsiteY6" fmla="*/ 1034041 h 2086995"/>
              <a:gd name="connsiteX7" fmla="*/ 2520319 w 3178345"/>
              <a:gd name="connsiteY7" fmla="*/ 863125 h 2086995"/>
              <a:gd name="connsiteX8" fmla="*/ 2904880 w 3178345"/>
              <a:gd name="connsiteY8" fmla="*/ 222190 h 2086995"/>
              <a:gd name="connsiteX9" fmla="*/ 3178345 w 3178345"/>
              <a:gd name="connsiteY9" fmla="*/ 0 h 2086995"/>
              <a:gd name="connsiteX10" fmla="*/ 3178345 w 3178345"/>
              <a:gd name="connsiteY10" fmla="*/ 0 h 2086995"/>
              <a:gd name="connsiteX0" fmla="*/ 0 w 3178345"/>
              <a:gd name="connsiteY0" fmla="*/ 2086995 h 2086995"/>
              <a:gd name="connsiteX1" fmla="*/ 230046 w 3178345"/>
              <a:gd name="connsiteY1" fmla="*/ 2008262 h 2086995"/>
              <a:gd name="connsiteX2" fmla="*/ 426600 w 3178345"/>
              <a:gd name="connsiteY2" fmla="*/ 2042445 h 2086995"/>
              <a:gd name="connsiteX3" fmla="*/ 742794 w 3178345"/>
              <a:gd name="connsiteY3" fmla="*/ 1854437 h 2086995"/>
              <a:gd name="connsiteX4" fmla="*/ 1375183 w 3178345"/>
              <a:gd name="connsiteY4" fmla="*/ 1674976 h 2086995"/>
              <a:gd name="connsiteX5" fmla="*/ 1544968 w 3178345"/>
              <a:gd name="connsiteY5" fmla="*/ 1407543 h 2086995"/>
              <a:gd name="connsiteX6" fmla="*/ 2007572 w 3178345"/>
              <a:gd name="connsiteY6" fmla="*/ 1034041 h 2086995"/>
              <a:gd name="connsiteX7" fmla="*/ 2520319 w 3178345"/>
              <a:gd name="connsiteY7" fmla="*/ 863125 h 2086995"/>
              <a:gd name="connsiteX8" fmla="*/ 2904880 w 3178345"/>
              <a:gd name="connsiteY8" fmla="*/ 222190 h 2086995"/>
              <a:gd name="connsiteX9" fmla="*/ 3178345 w 3178345"/>
              <a:gd name="connsiteY9" fmla="*/ 0 h 2086995"/>
              <a:gd name="connsiteX10" fmla="*/ 3178345 w 3178345"/>
              <a:gd name="connsiteY10" fmla="*/ 0 h 2086995"/>
              <a:gd name="connsiteX0" fmla="*/ 0 w 3178345"/>
              <a:gd name="connsiteY0" fmla="*/ 2086995 h 2086995"/>
              <a:gd name="connsiteX1" fmla="*/ 230046 w 3178345"/>
              <a:gd name="connsiteY1" fmla="*/ 2008262 h 2086995"/>
              <a:gd name="connsiteX2" fmla="*/ 426600 w 3178345"/>
              <a:gd name="connsiteY2" fmla="*/ 2042445 h 2086995"/>
              <a:gd name="connsiteX3" fmla="*/ 742794 w 3178345"/>
              <a:gd name="connsiteY3" fmla="*/ 1854437 h 2086995"/>
              <a:gd name="connsiteX4" fmla="*/ 1375183 w 3178345"/>
              <a:gd name="connsiteY4" fmla="*/ 1674976 h 2086995"/>
              <a:gd name="connsiteX5" fmla="*/ 1544968 w 3178345"/>
              <a:gd name="connsiteY5" fmla="*/ 1407543 h 2086995"/>
              <a:gd name="connsiteX6" fmla="*/ 1994125 w 3178345"/>
              <a:gd name="connsiteY6" fmla="*/ 1060935 h 2086995"/>
              <a:gd name="connsiteX7" fmla="*/ 2520319 w 3178345"/>
              <a:gd name="connsiteY7" fmla="*/ 863125 h 2086995"/>
              <a:gd name="connsiteX8" fmla="*/ 2904880 w 3178345"/>
              <a:gd name="connsiteY8" fmla="*/ 222190 h 2086995"/>
              <a:gd name="connsiteX9" fmla="*/ 3178345 w 3178345"/>
              <a:gd name="connsiteY9" fmla="*/ 0 h 2086995"/>
              <a:gd name="connsiteX10" fmla="*/ 3178345 w 3178345"/>
              <a:gd name="connsiteY10" fmla="*/ 0 h 2086995"/>
              <a:gd name="connsiteX0" fmla="*/ 0 w 3178345"/>
              <a:gd name="connsiteY0" fmla="*/ 2086995 h 2086995"/>
              <a:gd name="connsiteX1" fmla="*/ 230046 w 3178345"/>
              <a:gd name="connsiteY1" fmla="*/ 2008262 h 2086995"/>
              <a:gd name="connsiteX2" fmla="*/ 426600 w 3178345"/>
              <a:gd name="connsiteY2" fmla="*/ 2042445 h 2086995"/>
              <a:gd name="connsiteX3" fmla="*/ 742794 w 3178345"/>
              <a:gd name="connsiteY3" fmla="*/ 1854437 h 2086995"/>
              <a:gd name="connsiteX4" fmla="*/ 1375183 w 3178345"/>
              <a:gd name="connsiteY4" fmla="*/ 1674976 h 2086995"/>
              <a:gd name="connsiteX5" fmla="*/ 1544968 w 3178345"/>
              <a:gd name="connsiteY5" fmla="*/ 1407543 h 2086995"/>
              <a:gd name="connsiteX6" fmla="*/ 1994125 w 3178345"/>
              <a:gd name="connsiteY6" fmla="*/ 1060935 h 2086995"/>
              <a:gd name="connsiteX7" fmla="*/ 2520319 w 3178345"/>
              <a:gd name="connsiteY7" fmla="*/ 863125 h 2086995"/>
              <a:gd name="connsiteX8" fmla="*/ 2931774 w 3178345"/>
              <a:gd name="connsiteY8" fmla="*/ 255807 h 2086995"/>
              <a:gd name="connsiteX9" fmla="*/ 3178345 w 3178345"/>
              <a:gd name="connsiteY9" fmla="*/ 0 h 2086995"/>
              <a:gd name="connsiteX10" fmla="*/ 3178345 w 3178345"/>
              <a:gd name="connsiteY10" fmla="*/ 0 h 2086995"/>
              <a:gd name="connsiteX0" fmla="*/ 0 w 3178345"/>
              <a:gd name="connsiteY0" fmla="*/ 2086995 h 2086995"/>
              <a:gd name="connsiteX1" fmla="*/ 230046 w 3178345"/>
              <a:gd name="connsiteY1" fmla="*/ 2008262 h 2086995"/>
              <a:gd name="connsiteX2" fmla="*/ 426600 w 3178345"/>
              <a:gd name="connsiteY2" fmla="*/ 2042445 h 2086995"/>
              <a:gd name="connsiteX3" fmla="*/ 742794 w 3178345"/>
              <a:gd name="connsiteY3" fmla="*/ 1854437 h 2086995"/>
              <a:gd name="connsiteX4" fmla="*/ 1375183 w 3178345"/>
              <a:gd name="connsiteY4" fmla="*/ 1674976 h 2086995"/>
              <a:gd name="connsiteX5" fmla="*/ 1544968 w 3178345"/>
              <a:gd name="connsiteY5" fmla="*/ 1407543 h 2086995"/>
              <a:gd name="connsiteX6" fmla="*/ 1994125 w 3178345"/>
              <a:gd name="connsiteY6" fmla="*/ 1060935 h 2086995"/>
              <a:gd name="connsiteX7" fmla="*/ 2520319 w 3178345"/>
              <a:gd name="connsiteY7" fmla="*/ 863125 h 2086995"/>
              <a:gd name="connsiteX8" fmla="*/ 2965391 w 3178345"/>
              <a:gd name="connsiteY8" fmla="*/ 249083 h 2086995"/>
              <a:gd name="connsiteX9" fmla="*/ 3178345 w 3178345"/>
              <a:gd name="connsiteY9" fmla="*/ 0 h 2086995"/>
              <a:gd name="connsiteX10" fmla="*/ 3178345 w 3178345"/>
              <a:gd name="connsiteY10" fmla="*/ 0 h 208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78345" h="2086995">
                <a:moveTo>
                  <a:pt x="0" y="2086995"/>
                </a:moveTo>
                <a:cubicBezTo>
                  <a:pt x="104686" y="2048539"/>
                  <a:pt x="158946" y="2015687"/>
                  <a:pt x="230046" y="2008262"/>
                </a:cubicBezTo>
                <a:cubicBezTo>
                  <a:pt x="301146" y="2000837"/>
                  <a:pt x="341142" y="2068083"/>
                  <a:pt x="426600" y="2042445"/>
                </a:cubicBezTo>
                <a:cubicBezTo>
                  <a:pt x="512058" y="2016807"/>
                  <a:pt x="584697" y="1915682"/>
                  <a:pt x="742794" y="1854437"/>
                </a:cubicBezTo>
                <a:cubicBezTo>
                  <a:pt x="900891" y="1793192"/>
                  <a:pt x="1241488" y="1749458"/>
                  <a:pt x="1375183" y="1674976"/>
                </a:cubicBezTo>
                <a:cubicBezTo>
                  <a:pt x="1508878" y="1600494"/>
                  <a:pt x="1441811" y="1509883"/>
                  <a:pt x="1544968" y="1407543"/>
                </a:cubicBezTo>
                <a:cubicBezTo>
                  <a:pt x="1648125" y="1305203"/>
                  <a:pt x="1831567" y="1151671"/>
                  <a:pt x="1994125" y="1060935"/>
                </a:cubicBezTo>
                <a:cubicBezTo>
                  <a:pt x="2156683" y="970199"/>
                  <a:pt x="2358442" y="998434"/>
                  <a:pt x="2520319" y="863125"/>
                </a:cubicBezTo>
                <a:cubicBezTo>
                  <a:pt x="2682196" y="727816"/>
                  <a:pt x="2855720" y="392937"/>
                  <a:pt x="2965391" y="249083"/>
                </a:cubicBezTo>
                <a:cubicBezTo>
                  <a:pt x="3075062" y="105229"/>
                  <a:pt x="3178345" y="0"/>
                  <a:pt x="3178345" y="0"/>
                </a:cubicBezTo>
                <a:lnTo>
                  <a:pt x="3178345" y="0"/>
                </a:lnTo>
              </a:path>
            </a:pathLst>
          </a:custGeom>
          <a:noFill/>
          <a:ln w="69850">
            <a:solidFill>
              <a:srgbClr val="B20C6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2" name="Dowolny kształt: kształt 11"/>
          <p:cNvSpPr/>
          <p:nvPr/>
        </p:nvSpPr>
        <p:spPr>
          <a:xfrm>
            <a:off x="6865938" y="2668588"/>
            <a:ext cx="3981450" cy="587375"/>
          </a:xfrm>
          <a:custGeom>
            <a:avLst/>
            <a:gdLst>
              <a:gd name="connsiteX0" fmla="*/ 0 w 4127619"/>
              <a:gd name="connsiteY0" fmla="*/ 367470 h 608339"/>
              <a:gd name="connsiteX1" fmla="*/ 324740 w 4127619"/>
              <a:gd name="connsiteY1" fmla="*/ 256374 h 608339"/>
              <a:gd name="connsiteX2" fmla="*/ 1016950 w 4127619"/>
              <a:gd name="connsiteY2" fmla="*/ 418744 h 608339"/>
              <a:gd name="connsiteX3" fmla="*/ 1452785 w 4127619"/>
              <a:gd name="connsiteY3" fmla="*/ 504202 h 608339"/>
              <a:gd name="connsiteX4" fmla="*/ 1546789 w 4127619"/>
              <a:gd name="connsiteY4" fmla="*/ 606752 h 608339"/>
              <a:gd name="connsiteX5" fmla="*/ 2042445 w 4127619"/>
              <a:gd name="connsiteY5" fmla="*/ 418744 h 608339"/>
              <a:gd name="connsiteX6" fmla="*/ 2538101 w 4127619"/>
              <a:gd name="connsiteY6" fmla="*/ 282012 h 608339"/>
              <a:gd name="connsiteX7" fmla="*/ 4127619 w 4127619"/>
              <a:gd name="connsiteY7" fmla="*/ 0 h 608339"/>
              <a:gd name="connsiteX0" fmla="*/ 0 w 4127619"/>
              <a:gd name="connsiteY0" fmla="*/ 367470 h 571209"/>
              <a:gd name="connsiteX1" fmla="*/ 324740 w 4127619"/>
              <a:gd name="connsiteY1" fmla="*/ 256374 h 571209"/>
              <a:gd name="connsiteX2" fmla="*/ 1016950 w 4127619"/>
              <a:gd name="connsiteY2" fmla="*/ 418744 h 571209"/>
              <a:gd name="connsiteX3" fmla="*/ 1452785 w 4127619"/>
              <a:gd name="connsiteY3" fmla="*/ 504202 h 571209"/>
              <a:gd name="connsiteX4" fmla="*/ 1660496 w 4127619"/>
              <a:gd name="connsiteY4" fmla="*/ 568850 h 571209"/>
              <a:gd name="connsiteX5" fmla="*/ 2042445 w 4127619"/>
              <a:gd name="connsiteY5" fmla="*/ 418744 h 571209"/>
              <a:gd name="connsiteX6" fmla="*/ 2538101 w 4127619"/>
              <a:gd name="connsiteY6" fmla="*/ 282012 h 571209"/>
              <a:gd name="connsiteX7" fmla="*/ 4127619 w 4127619"/>
              <a:gd name="connsiteY7" fmla="*/ 0 h 571209"/>
              <a:gd name="connsiteX0" fmla="*/ 0 w 4127619"/>
              <a:gd name="connsiteY0" fmla="*/ 367470 h 570035"/>
              <a:gd name="connsiteX1" fmla="*/ 324740 w 4127619"/>
              <a:gd name="connsiteY1" fmla="*/ 256374 h 570035"/>
              <a:gd name="connsiteX2" fmla="*/ 1016950 w 4127619"/>
              <a:gd name="connsiteY2" fmla="*/ 418744 h 570035"/>
              <a:gd name="connsiteX3" fmla="*/ 1320125 w 4127619"/>
              <a:gd name="connsiteY3" fmla="*/ 485251 h 570035"/>
              <a:gd name="connsiteX4" fmla="*/ 1660496 w 4127619"/>
              <a:gd name="connsiteY4" fmla="*/ 568850 h 570035"/>
              <a:gd name="connsiteX5" fmla="*/ 2042445 w 4127619"/>
              <a:gd name="connsiteY5" fmla="*/ 418744 h 570035"/>
              <a:gd name="connsiteX6" fmla="*/ 2538101 w 4127619"/>
              <a:gd name="connsiteY6" fmla="*/ 282012 h 570035"/>
              <a:gd name="connsiteX7" fmla="*/ 4127619 w 4127619"/>
              <a:gd name="connsiteY7" fmla="*/ 0 h 570035"/>
              <a:gd name="connsiteX0" fmla="*/ 0 w 4127619"/>
              <a:gd name="connsiteY0" fmla="*/ 367470 h 574760"/>
              <a:gd name="connsiteX1" fmla="*/ 324740 w 4127619"/>
              <a:gd name="connsiteY1" fmla="*/ 256374 h 574760"/>
              <a:gd name="connsiteX2" fmla="*/ 1016950 w 4127619"/>
              <a:gd name="connsiteY2" fmla="*/ 418744 h 574760"/>
              <a:gd name="connsiteX3" fmla="*/ 1320125 w 4127619"/>
              <a:gd name="connsiteY3" fmla="*/ 485251 h 574760"/>
              <a:gd name="connsiteX4" fmla="*/ 1660496 w 4127619"/>
              <a:gd name="connsiteY4" fmla="*/ 568850 h 574760"/>
              <a:gd name="connsiteX5" fmla="*/ 2042445 w 4127619"/>
              <a:gd name="connsiteY5" fmla="*/ 418744 h 574760"/>
              <a:gd name="connsiteX6" fmla="*/ 2538101 w 4127619"/>
              <a:gd name="connsiteY6" fmla="*/ 282012 h 574760"/>
              <a:gd name="connsiteX7" fmla="*/ 4127619 w 4127619"/>
              <a:gd name="connsiteY7" fmla="*/ 0 h 574760"/>
              <a:gd name="connsiteX0" fmla="*/ 0 w 4127619"/>
              <a:gd name="connsiteY0" fmla="*/ 367470 h 570035"/>
              <a:gd name="connsiteX1" fmla="*/ 324740 w 4127619"/>
              <a:gd name="connsiteY1" fmla="*/ 256374 h 570035"/>
              <a:gd name="connsiteX2" fmla="*/ 1016950 w 4127619"/>
              <a:gd name="connsiteY2" fmla="*/ 418744 h 570035"/>
              <a:gd name="connsiteX3" fmla="*/ 1320125 w 4127619"/>
              <a:gd name="connsiteY3" fmla="*/ 485251 h 570035"/>
              <a:gd name="connsiteX4" fmla="*/ 1736302 w 4127619"/>
              <a:gd name="connsiteY4" fmla="*/ 568850 h 570035"/>
              <a:gd name="connsiteX5" fmla="*/ 2042445 w 4127619"/>
              <a:gd name="connsiteY5" fmla="*/ 418744 h 570035"/>
              <a:gd name="connsiteX6" fmla="*/ 2538101 w 4127619"/>
              <a:gd name="connsiteY6" fmla="*/ 282012 h 570035"/>
              <a:gd name="connsiteX7" fmla="*/ 4127619 w 4127619"/>
              <a:gd name="connsiteY7" fmla="*/ 0 h 570035"/>
              <a:gd name="connsiteX0" fmla="*/ 0 w 4127619"/>
              <a:gd name="connsiteY0" fmla="*/ 367470 h 583618"/>
              <a:gd name="connsiteX1" fmla="*/ 324740 w 4127619"/>
              <a:gd name="connsiteY1" fmla="*/ 256374 h 583618"/>
              <a:gd name="connsiteX2" fmla="*/ 1016950 w 4127619"/>
              <a:gd name="connsiteY2" fmla="*/ 418744 h 583618"/>
              <a:gd name="connsiteX3" fmla="*/ 1433833 w 4127619"/>
              <a:gd name="connsiteY3" fmla="*/ 561057 h 583618"/>
              <a:gd name="connsiteX4" fmla="*/ 1736302 w 4127619"/>
              <a:gd name="connsiteY4" fmla="*/ 568850 h 583618"/>
              <a:gd name="connsiteX5" fmla="*/ 2042445 w 4127619"/>
              <a:gd name="connsiteY5" fmla="*/ 418744 h 583618"/>
              <a:gd name="connsiteX6" fmla="*/ 2538101 w 4127619"/>
              <a:gd name="connsiteY6" fmla="*/ 282012 h 583618"/>
              <a:gd name="connsiteX7" fmla="*/ 4127619 w 4127619"/>
              <a:gd name="connsiteY7" fmla="*/ 0 h 583618"/>
              <a:gd name="connsiteX0" fmla="*/ 0 w 4127619"/>
              <a:gd name="connsiteY0" fmla="*/ 367470 h 608055"/>
              <a:gd name="connsiteX1" fmla="*/ 324740 w 4127619"/>
              <a:gd name="connsiteY1" fmla="*/ 256374 h 608055"/>
              <a:gd name="connsiteX2" fmla="*/ 1016950 w 4127619"/>
              <a:gd name="connsiteY2" fmla="*/ 418744 h 608055"/>
              <a:gd name="connsiteX3" fmla="*/ 1433833 w 4127619"/>
              <a:gd name="connsiteY3" fmla="*/ 561057 h 608055"/>
              <a:gd name="connsiteX4" fmla="*/ 1736302 w 4127619"/>
              <a:gd name="connsiteY4" fmla="*/ 568850 h 608055"/>
              <a:gd name="connsiteX5" fmla="*/ 2042445 w 4127619"/>
              <a:gd name="connsiteY5" fmla="*/ 418744 h 608055"/>
              <a:gd name="connsiteX6" fmla="*/ 2538101 w 4127619"/>
              <a:gd name="connsiteY6" fmla="*/ 282012 h 608055"/>
              <a:gd name="connsiteX7" fmla="*/ 4127619 w 4127619"/>
              <a:gd name="connsiteY7" fmla="*/ 0 h 608055"/>
              <a:gd name="connsiteX0" fmla="*/ 0 w 4127619"/>
              <a:gd name="connsiteY0" fmla="*/ 367470 h 610444"/>
              <a:gd name="connsiteX1" fmla="*/ 324740 w 4127619"/>
              <a:gd name="connsiteY1" fmla="*/ 256374 h 610444"/>
              <a:gd name="connsiteX2" fmla="*/ 1016950 w 4127619"/>
              <a:gd name="connsiteY2" fmla="*/ 418744 h 610444"/>
              <a:gd name="connsiteX3" fmla="*/ 1433833 w 4127619"/>
              <a:gd name="connsiteY3" fmla="*/ 561057 h 610444"/>
              <a:gd name="connsiteX4" fmla="*/ 1736302 w 4127619"/>
              <a:gd name="connsiteY4" fmla="*/ 568850 h 610444"/>
              <a:gd name="connsiteX5" fmla="*/ 2080348 w 4127619"/>
              <a:gd name="connsiteY5" fmla="*/ 371366 h 610444"/>
              <a:gd name="connsiteX6" fmla="*/ 2538101 w 4127619"/>
              <a:gd name="connsiteY6" fmla="*/ 282012 h 610444"/>
              <a:gd name="connsiteX7" fmla="*/ 4127619 w 4127619"/>
              <a:gd name="connsiteY7" fmla="*/ 0 h 610444"/>
              <a:gd name="connsiteX0" fmla="*/ 0 w 4127619"/>
              <a:gd name="connsiteY0" fmla="*/ 367470 h 610444"/>
              <a:gd name="connsiteX1" fmla="*/ 324740 w 4127619"/>
              <a:gd name="connsiteY1" fmla="*/ 256374 h 610444"/>
              <a:gd name="connsiteX2" fmla="*/ 1016950 w 4127619"/>
              <a:gd name="connsiteY2" fmla="*/ 418744 h 610444"/>
              <a:gd name="connsiteX3" fmla="*/ 1433833 w 4127619"/>
              <a:gd name="connsiteY3" fmla="*/ 561057 h 610444"/>
              <a:gd name="connsiteX4" fmla="*/ 1736302 w 4127619"/>
              <a:gd name="connsiteY4" fmla="*/ 568850 h 610444"/>
              <a:gd name="connsiteX5" fmla="*/ 2080348 w 4127619"/>
              <a:gd name="connsiteY5" fmla="*/ 371366 h 610444"/>
              <a:gd name="connsiteX6" fmla="*/ 2538101 w 4127619"/>
              <a:gd name="connsiteY6" fmla="*/ 282012 h 610444"/>
              <a:gd name="connsiteX7" fmla="*/ 4127619 w 4127619"/>
              <a:gd name="connsiteY7" fmla="*/ 0 h 610444"/>
              <a:gd name="connsiteX0" fmla="*/ 0 w 4100265"/>
              <a:gd name="connsiteY0" fmla="*/ 320578 h 610444"/>
              <a:gd name="connsiteX1" fmla="*/ 297386 w 4100265"/>
              <a:gd name="connsiteY1" fmla="*/ 256374 h 610444"/>
              <a:gd name="connsiteX2" fmla="*/ 989596 w 4100265"/>
              <a:gd name="connsiteY2" fmla="*/ 418744 h 610444"/>
              <a:gd name="connsiteX3" fmla="*/ 1406479 w 4100265"/>
              <a:gd name="connsiteY3" fmla="*/ 561057 h 610444"/>
              <a:gd name="connsiteX4" fmla="*/ 1708948 w 4100265"/>
              <a:gd name="connsiteY4" fmla="*/ 568850 h 610444"/>
              <a:gd name="connsiteX5" fmla="*/ 2052994 w 4100265"/>
              <a:gd name="connsiteY5" fmla="*/ 371366 h 610444"/>
              <a:gd name="connsiteX6" fmla="*/ 2510747 w 4100265"/>
              <a:gd name="connsiteY6" fmla="*/ 282012 h 610444"/>
              <a:gd name="connsiteX7" fmla="*/ 4100265 w 4100265"/>
              <a:gd name="connsiteY7" fmla="*/ 0 h 610444"/>
              <a:gd name="connsiteX0" fmla="*/ 0 w 4100265"/>
              <a:gd name="connsiteY0" fmla="*/ 320578 h 610444"/>
              <a:gd name="connsiteX1" fmla="*/ 297386 w 4100265"/>
              <a:gd name="connsiteY1" fmla="*/ 256374 h 610444"/>
              <a:gd name="connsiteX2" fmla="*/ 989596 w 4100265"/>
              <a:gd name="connsiteY2" fmla="*/ 418744 h 610444"/>
              <a:gd name="connsiteX3" fmla="*/ 1406479 w 4100265"/>
              <a:gd name="connsiteY3" fmla="*/ 561057 h 610444"/>
              <a:gd name="connsiteX4" fmla="*/ 1708948 w 4100265"/>
              <a:gd name="connsiteY4" fmla="*/ 568850 h 610444"/>
              <a:gd name="connsiteX5" fmla="*/ 2052994 w 4100265"/>
              <a:gd name="connsiteY5" fmla="*/ 371366 h 610444"/>
              <a:gd name="connsiteX6" fmla="*/ 2510747 w 4100265"/>
              <a:gd name="connsiteY6" fmla="*/ 282012 h 610444"/>
              <a:gd name="connsiteX7" fmla="*/ 4100265 w 4100265"/>
              <a:gd name="connsiteY7" fmla="*/ 0 h 610444"/>
              <a:gd name="connsiteX0" fmla="*/ 0 w 4096357"/>
              <a:gd name="connsiteY0" fmla="*/ 297132 h 610444"/>
              <a:gd name="connsiteX1" fmla="*/ 293478 w 4096357"/>
              <a:gd name="connsiteY1" fmla="*/ 256374 h 610444"/>
              <a:gd name="connsiteX2" fmla="*/ 985688 w 4096357"/>
              <a:gd name="connsiteY2" fmla="*/ 418744 h 610444"/>
              <a:gd name="connsiteX3" fmla="*/ 1402571 w 4096357"/>
              <a:gd name="connsiteY3" fmla="*/ 561057 h 610444"/>
              <a:gd name="connsiteX4" fmla="*/ 1705040 w 4096357"/>
              <a:gd name="connsiteY4" fmla="*/ 568850 h 610444"/>
              <a:gd name="connsiteX5" fmla="*/ 2049086 w 4096357"/>
              <a:gd name="connsiteY5" fmla="*/ 371366 h 610444"/>
              <a:gd name="connsiteX6" fmla="*/ 2506839 w 4096357"/>
              <a:gd name="connsiteY6" fmla="*/ 282012 h 610444"/>
              <a:gd name="connsiteX7" fmla="*/ 4096357 w 4096357"/>
              <a:gd name="connsiteY7" fmla="*/ 0 h 61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96357" h="610444">
                <a:moveTo>
                  <a:pt x="0" y="297132"/>
                </a:moveTo>
                <a:cubicBezTo>
                  <a:pt x="155777" y="249034"/>
                  <a:pt x="129197" y="236105"/>
                  <a:pt x="293478" y="256374"/>
                </a:cubicBezTo>
                <a:cubicBezTo>
                  <a:pt x="457759" y="276643"/>
                  <a:pt x="800839" y="367964"/>
                  <a:pt x="985688" y="418744"/>
                </a:cubicBezTo>
                <a:cubicBezTo>
                  <a:pt x="1170537" y="469525"/>
                  <a:pt x="1282679" y="474447"/>
                  <a:pt x="1402571" y="561057"/>
                </a:cubicBezTo>
                <a:cubicBezTo>
                  <a:pt x="1522463" y="647667"/>
                  <a:pt x="1597287" y="600465"/>
                  <a:pt x="1705040" y="568850"/>
                </a:cubicBezTo>
                <a:cubicBezTo>
                  <a:pt x="1812793" y="537235"/>
                  <a:pt x="1844385" y="428647"/>
                  <a:pt x="2049086" y="371366"/>
                </a:cubicBezTo>
                <a:cubicBezTo>
                  <a:pt x="2253787" y="314085"/>
                  <a:pt x="2165627" y="343906"/>
                  <a:pt x="2506839" y="282012"/>
                </a:cubicBezTo>
                <a:lnTo>
                  <a:pt x="4096357" y="0"/>
                </a:lnTo>
              </a:path>
            </a:pathLst>
          </a:custGeom>
          <a:noFill/>
          <a:ln w="69850">
            <a:solidFill>
              <a:srgbClr val="B20C6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3" name="Dowolny kształt: kształt 12"/>
          <p:cNvSpPr/>
          <p:nvPr/>
        </p:nvSpPr>
        <p:spPr>
          <a:xfrm flipH="1" flipV="1">
            <a:off x="2076450" y="5681663"/>
            <a:ext cx="846138" cy="604837"/>
          </a:xfrm>
          <a:custGeom>
            <a:avLst/>
            <a:gdLst>
              <a:gd name="connsiteX0" fmla="*/ 0 w 1235413"/>
              <a:gd name="connsiteY0" fmla="*/ 29183 h 29183"/>
              <a:gd name="connsiteX1" fmla="*/ 1235413 w 1235413"/>
              <a:gd name="connsiteY1" fmla="*/ 0 h 29183"/>
            </a:gdLst>
            <a:ahLst/>
            <a:cxnLst>
              <a:cxn ang="0">
                <a:pos x="connsiteX0" y="connsiteY0"/>
              </a:cxn>
              <a:cxn ang="0">
                <a:pos x="connsiteX1" y="connsiteY1"/>
              </a:cxn>
            </a:cxnLst>
            <a:rect l="l" t="t" r="r" b="b"/>
            <a:pathLst>
              <a:path w="1235413" h="29183">
                <a:moveTo>
                  <a:pt x="0" y="29183"/>
                </a:moveTo>
                <a:lnTo>
                  <a:pt x="1235413" y="0"/>
                </a:lnTo>
              </a:path>
            </a:pathLst>
          </a:custGeom>
          <a:noFill/>
          <a:ln w="69850">
            <a:solidFill>
              <a:srgbClr val="B20C6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4" name="Dowolny kształt: kształt 13"/>
          <p:cNvSpPr/>
          <p:nvPr/>
        </p:nvSpPr>
        <p:spPr>
          <a:xfrm>
            <a:off x="1250950" y="2325688"/>
            <a:ext cx="7862888" cy="3595687"/>
          </a:xfrm>
          <a:custGeom>
            <a:avLst/>
            <a:gdLst>
              <a:gd name="connsiteX0" fmla="*/ 0 w 8865392"/>
              <a:gd name="connsiteY0" fmla="*/ 88468 h 3918918"/>
              <a:gd name="connsiteX1" fmla="*/ 622570 w 8865392"/>
              <a:gd name="connsiteY1" fmla="*/ 919 h 3918918"/>
              <a:gd name="connsiteX2" fmla="*/ 729574 w 8865392"/>
              <a:gd name="connsiteY2" fmla="*/ 88468 h 3918918"/>
              <a:gd name="connsiteX3" fmla="*/ 797668 w 8865392"/>
              <a:gd name="connsiteY3" fmla="*/ 623489 h 3918918"/>
              <a:gd name="connsiteX4" fmla="*/ 739302 w 8865392"/>
              <a:gd name="connsiteY4" fmla="*/ 1275242 h 3918918"/>
              <a:gd name="connsiteX5" fmla="*/ 651753 w 8865392"/>
              <a:gd name="connsiteY5" fmla="*/ 1674076 h 3918918"/>
              <a:gd name="connsiteX6" fmla="*/ 1167319 w 8865392"/>
              <a:gd name="connsiteY6" fmla="*/ 2530110 h 3918918"/>
              <a:gd name="connsiteX7" fmla="*/ 1682885 w 8865392"/>
              <a:gd name="connsiteY7" fmla="*/ 2880306 h 3918918"/>
              <a:gd name="connsiteX8" fmla="*/ 1906621 w 8865392"/>
              <a:gd name="connsiteY8" fmla="*/ 3580698 h 3918918"/>
              <a:gd name="connsiteX9" fmla="*/ 2762655 w 8865392"/>
              <a:gd name="connsiteY9" fmla="*/ 3911438 h 3918918"/>
              <a:gd name="connsiteX10" fmla="*/ 3628417 w 8865392"/>
              <a:gd name="connsiteY10" fmla="*/ 3784979 h 3918918"/>
              <a:gd name="connsiteX11" fmla="*/ 4007795 w 8865392"/>
              <a:gd name="connsiteY11" fmla="*/ 3483421 h 3918918"/>
              <a:gd name="connsiteX12" fmla="*/ 4591455 w 8865392"/>
              <a:gd name="connsiteY12" fmla="*/ 3493149 h 3918918"/>
              <a:gd name="connsiteX13" fmla="*/ 5000017 w 8865392"/>
              <a:gd name="connsiteY13" fmla="*/ 3444510 h 3918918"/>
              <a:gd name="connsiteX14" fmla="*/ 5680953 w 8865392"/>
              <a:gd name="connsiteY14" fmla="*/ 3493149 h 3918918"/>
              <a:gd name="connsiteX15" fmla="*/ 6361889 w 8865392"/>
              <a:gd name="connsiteY15" fmla="*/ 3327779 h 3918918"/>
              <a:gd name="connsiteX16" fmla="*/ 6974732 w 8865392"/>
              <a:gd name="connsiteY16" fmla="*/ 3288868 h 3918918"/>
              <a:gd name="connsiteX17" fmla="*/ 7529208 w 8865392"/>
              <a:gd name="connsiteY17" fmla="*/ 2909489 h 3918918"/>
              <a:gd name="connsiteX18" fmla="*/ 8745166 w 8865392"/>
              <a:gd name="connsiteY18" fmla="*/ 2744119 h 3918918"/>
              <a:gd name="connsiteX19" fmla="*/ 8754893 w 8865392"/>
              <a:gd name="connsiteY19" fmla="*/ 2753847 h 3918918"/>
              <a:gd name="connsiteX0" fmla="*/ 0 w 8865392"/>
              <a:gd name="connsiteY0" fmla="*/ 126460 h 3956910"/>
              <a:gd name="connsiteX1" fmla="*/ 564204 w 8865392"/>
              <a:gd name="connsiteY1" fmla="*/ 0 h 3956910"/>
              <a:gd name="connsiteX2" fmla="*/ 729574 w 8865392"/>
              <a:gd name="connsiteY2" fmla="*/ 126460 h 3956910"/>
              <a:gd name="connsiteX3" fmla="*/ 797668 w 8865392"/>
              <a:gd name="connsiteY3" fmla="*/ 661481 h 3956910"/>
              <a:gd name="connsiteX4" fmla="*/ 739302 w 8865392"/>
              <a:gd name="connsiteY4" fmla="*/ 1313234 h 3956910"/>
              <a:gd name="connsiteX5" fmla="*/ 651753 w 8865392"/>
              <a:gd name="connsiteY5" fmla="*/ 1712068 h 3956910"/>
              <a:gd name="connsiteX6" fmla="*/ 1167319 w 8865392"/>
              <a:gd name="connsiteY6" fmla="*/ 2568102 h 3956910"/>
              <a:gd name="connsiteX7" fmla="*/ 1682885 w 8865392"/>
              <a:gd name="connsiteY7" fmla="*/ 2918298 h 3956910"/>
              <a:gd name="connsiteX8" fmla="*/ 1906621 w 8865392"/>
              <a:gd name="connsiteY8" fmla="*/ 3618690 h 3956910"/>
              <a:gd name="connsiteX9" fmla="*/ 2762655 w 8865392"/>
              <a:gd name="connsiteY9" fmla="*/ 3949430 h 3956910"/>
              <a:gd name="connsiteX10" fmla="*/ 3628417 w 8865392"/>
              <a:gd name="connsiteY10" fmla="*/ 3822971 h 3956910"/>
              <a:gd name="connsiteX11" fmla="*/ 4007795 w 8865392"/>
              <a:gd name="connsiteY11" fmla="*/ 3521413 h 3956910"/>
              <a:gd name="connsiteX12" fmla="*/ 4591455 w 8865392"/>
              <a:gd name="connsiteY12" fmla="*/ 3531141 h 3956910"/>
              <a:gd name="connsiteX13" fmla="*/ 5000017 w 8865392"/>
              <a:gd name="connsiteY13" fmla="*/ 3482502 h 3956910"/>
              <a:gd name="connsiteX14" fmla="*/ 5680953 w 8865392"/>
              <a:gd name="connsiteY14" fmla="*/ 3531141 h 3956910"/>
              <a:gd name="connsiteX15" fmla="*/ 6361889 w 8865392"/>
              <a:gd name="connsiteY15" fmla="*/ 3365771 h 3956910"/>
              <a:gd name="connsiteX16" fmla="*/ 6974732 w 8865392"/>
              <a:gd name="connsiteY16" fmla="*/ 3326860 h 3956910"/>
              <a:gd name="connsiteX17" fmla="*/ 7529208 w 8865392"/>
              <a:gd name="connsiteY17" fmla="*/ 2947481 h 3956910"/>
              <a:gd name="connsiteX18" fmla="*/ 8745166 w 8865392"/>
              <a:gd name="connsiteY18" fmla="*/ 2782111 h 3956910"/>
              <a:gd name="connsiteX19" fmla="*/ 8754893 w 8865392"/>
              <a:gd name="connsiteY19" fmla="*/ 2791839 h 3956910"/>
              <a:gd name="connsiteX0" fmla="*/ 0 w 8914030"/>
              <a:gd name="connsiteY0" fmla="*/ 126460 h 3956910"/>
              <a:gd name="connsiteX1" fmla="*/ 612842 w 8914030"/>
              <a:gd name="connsiteY1" fmla="*/ 0 h 3956910"/>
              <a:gd name="connsiteX2" fmla="*/ 778212 w 8914030"/>
              <a:gd name="connsiteY2" fmla="*/ 126460 h 3956910"/>
              <a:gd name="connsiteX3" fmla="*/ 846306 w 8914030"/>
              <a:gd name="connsiteY3" fmla="*/ 661481 h 3956910"/>
              <a:gd name="connsiteX4" fmla="*/ 787940 w 8914030"/>
              <a:gd name="connsiteY4" fmla="*/ 1313234 h 3956910"/>
              <a:gd name="connsiteX5" fmla="*/ 700391 w 8914030"/>
              <a:gd name="connsiteY5" fmla="*/ 1712068 h 3956910"/>
              <a:gd name="connsiteX6" fmla="*/ 1215957 w 8914030"/>
              <a:gd name="connsiteY6" fmla="*/ 2568102 h 3956910"/>
              <a:gd name="connsiteX7" fmla="*/ 1731523 w 8914030"/>
              <a:gd name="connsiteY7" fmla="*/ 2918298 h 3956910"/>
              <a:gd name="connsiteX8" fmla="*/ 1955259 w 8914030"/>
              <a:gd name="connsiteY8" fmla="*/ 3618690 h 3956910"/>
              <a:gd name="connsiteX9" fmla="*/ 2811293 w 8914030"/>
              <a:gd name="connsiteY9" fmla="*/ 3949430 h 3956910"/>
              <a:gd name="connsiteX10" fmla="*/ 3677055 w 8914030"/>
              <a:gd name="connsiteY10" fmla="*/ 3822971 h 3956910"/>
              <a:gd name="connsiteX11" fmla="*/ 4056433 w 8914030"/>
              <a:gd name="connsiteY11" fmla="*/ 3521413 h 3956910"/>
              <a:gd name="connsiteX12" fmla="*/ 4640093 w 8914030"/>
              <a:gd name="connsiteY12" fmla="*/ 3531141 h 3956910"/>
              <a:gd name="connsiteX13" fmla="*/ 5048655 w 8914030"/>
              <a:gd name="connsiteY13" fmla="*/ 3482502 h 3956910"/>
              <a:gd name="connsiteX14" fmla="*/ 5729591 w 8914030"/>
              <a:gd name="connsiteY14" fmla="*/ 3531141 h 3956910"/>
              <a:gd name="connsiteX15" fmla="*/ 6410527 w 8914030"/>
              <a:gd name="connsiteY15" fmla="*/ 3365771 h 3956910"/>
              <a:gd name="connsiteX16" fmla="*/ 7023370 w 8914030"/>
              <a:gd name="connsiteY16" fmla="*/ 3326860 h 3956910"/>
              <a:gd name="connsiteX17" fmla="*/ 7577846 w 8914030"/>
              <a:gd name="connsiteY17" fmla="*/ 2947481 h 3956910"/>
              <a:gd name="connsiteX18" fmla="*/ 8793804 w 8914030"/>
              <a:gd name="connsiteY18" fmla="*/ 2782111 h 3956910"/>
              <a:gd name="connsiteX19" fmla="*/ 8803531 w 8914030"/>
              <a:gd name="connsiteY19" fmla="*/ 2791839 h 3956910"/>
              <a:gd name="connsiteX0" fmla="*/ 0 w 8914030"/>
              <a:gd name="connsiteY0" fmla="*/ 127172 h 3957622"/>
              <a:gd name="connsiteX1" fmla="*/ 612842 w 8914030"/>
              <a:gd name="connsiteY1" fmla="*/ 712 h 3957622"/>
              <a:gd name="connsiteX2" fmla="*/ 826850 w 8914030"/>
              <a:gd name="connsiteY2" fmla="*/ 185538 h 3957622"/>
              <a:gd name="connsiteX3" fmla="*/ 846306 w 8914030"/>
              <a:gd name="connsiteY3" fmla="*/ 662193 h 3957622"/>
              <a:gd name="connsiteX4" fmla="*/ 787940 w 8914030"/>
              <a:gd name="connsiteY4" fmla="*/ 1313946 h 3957622"/>
              <a:gd name="connsiteX5" fmla="*/ 700391 w 8914030"/>
              <a:gd name="connsiteY5" fmla="*/ 1712780 h 3957622"/>
              <a:gd name="connsiteX6" fmla="*/ 1215957 w 8914030"/>
              <a:gd name="connsiteY6" fmla="*/ 2568814 h 3957622"/>
              <a:gd name="connsiteX7" fmla="*/ 1731523 w 8914030"/>
              <a:gd name="connsiteY7" fmla="*/ 2919010 h 3957622"/>
              <a:gd name="connsiteX8" fmla="*/ 1955259 w 8914030"/>
              <a:gd name="connsiteY8" fmla="*/ 3619402 h 3957622"/>
              <a:gd name="connsiteX9" fmla="*/ 2811293 w 8914030"/>
              <a:gd name="connsiteY9" fmla="*/ 3950142 h 3957622"/>
              <a:gd name="connsiteX10" fmla="*/ 3677055 w 8914030"/>
              <a:gd name="connsiteY10" fmla="*/ 3823683 h 3957622"/>
              <a:gd name="connsiteX11" fmla="*/ 4056433 w 8914030"/>
              <a:gd name="connsiteY11" fmla="*/ 3522125 h 3957622"/>
              <a:gd name="connsiteX12" fmla="*/ 4640093 w 8914030"/>
              <a:gd name="connsiteY12" fmla="*/ 3531853 h 3957622"/>
              <a:gd name="connsiteX13" fmla="*/ 5048655 w 8914030"/>
              <a:gd name="connsiteY13" fmla="*/ 3483214 h 3957622"/>
              <a:gd name="connsiteX14" fmla="*/ 5729591 w 8914030"/>
              <a:gd name="connsiteY14" fmla="*/ 3531853 h 3957622"/>
              <a:gd name="connsiteX15" fmla="*/ 6410527 w 8914030"/>
              <a:gd name="connsiteY15" fmla="*/ 3366483 h 3957622"/>
              <a:gd name="connsiteX16" fmla="*/ 7023370 w 8914030"/>
              <a:gd name="connsiteY16" fmla="*/ 3327572 h 3957622"/>
              <a:gd name="connsiteX17" fmla="*/ 7577846 w 8914030"/>
              <a:gd name="connsiteY17" fmla="*/ 2948193 h 3957622"/>
              <a:gd name="connsiteX18" fmla="*/ 8793804 w 8914030"/>
              <a:gd name="connsiteY18" fmla="*/ 2782823 h 3957622"/>
              <a:gd name="connsiteX19" fmla="*/ 8803531 w 8914030"/>
              <a:gd name="connsiteY19" fmla="*/ 2792551 h 3957622"/>
              <a:gd name="connsiteX0" fmla="*/ 0 w 8914030"/>
              <a:gd name="connsiteY0" fmla="*/ 127172 h 3957622"/>
              <a:gd name="connsiteX1" fmla="*/ 612842 w 8914030"/>
              <a:gd name="connsiteY1" fmla="*/ 712 h 3957622"/>
              <a:gd name="connsiteX2" fmla="*/ 826850 w 8914030"/>
              <a:gd name="connsiteY2" fmla="*/ 185538 h 3957622"/>
              <a:gd name="connsiteX3" fmla="*/ 846306 w 8914030"/>
              <a:gd name="connsiteY3" fmla="*/ 662193 h 3957622"/>
              <a:gd name="connsiteX4" fmla="*/ 787940 w 8914030"/>
              <a:gd name="connsiteY4" fmla="*/ 1313946 h 3957622"/>
              <a:gd name="connsiteX5" fmla="*/ 700391 w 8914030"/>
              <a:gd name="connsiteY5" fmla="*/ 1712780 h 3957622"/>
              <a:gd name="connsiteX6" fmla="*/ 1215957 w 8914030"/>
              <a:gd name="connsiteY6" fmla="*/ 2568814 h 3957622"/>
              <a:gd name="connsiteX7" fmla="*/ 1731523 w 8914030"/>
              <a:gd name="connsiteY7" fmla="*/ 2919010 h 3957622"/>
              <a:gd name="connsiteX8" fmla="*/ 1955259 w 8914030"/>
              <a:gd name="connsiteY8" fmla="*/ 3619402 h 3957622"/>
              <a:gd name="connsiteX9" fmla="*/ 2811293 w 8914030"/>
              <a:gd name="connsiteY9" fmla="*/ 3950142 h 3957622"/>
              <a:gd name="connsiteX10" fmla="*/ 3677055 w 8914030"/>
              <a:gd name="connsiteY10" fmla="*/ 3823683 h 3957622"/>
              <a:gd name="connsiteX11" fmla="*/ 4056433 w 8914030"/>
              <a:gd name="connsiteY11" fmla="*/ 3522125 h 3957622"/>
              <a:gd name="connsiteX12" fmla="*/ 4640093 w 8914030"/>
              <a:gd name="connsiteY12" fmla="*/ 3531853 h 3957622"/>
              <a:gd name="connsiteX13" fmla="*/ 5048655 w 8914030"/>
              <a:gd name="connsiteY13" fmla="*/ 3483214 h 3957622"/>
              <a:gd name="connsiteX14" fmla="*/ 5729591 w 8914030"/>
              <a:gd name="connsiteY14" fmla="*/ 3531853 h 3957622"/>
              <a:gd name="connsiteX15" fmla="*/ 6410527 w 8914030"/>
              <a:gd name="connsiteY15" fmla="*/ 3366483 h 3957622"/>
              <a:gd name="connsiteX16" fmla="*/ 7023370 w 8914030"/>
              <a:gd name="connsiteY16" fmla="*/ 3327572 h 3957622"/>
              <a:gd name="connsiteX17" fmla="*/ 7577846 w 8914030"/>
              <a:gd name="connsiteY17" fmla="*/ 2948193 h 3957622"/>
              <a:gd name="connsiteX18" fmla="*/ 8793804 w 8914030"/>
              <a:gd name="connsiteY18" fmla="*/ 2782823 h 3957622"/>
              <a:gd name="connsiteX19" fmla="*/ 8803531 w 8914030"/>
              <a:gd name="connsiteY19" fmla="*/ 2792551 h 3957622"/>
              <a:gd name="connsiteX0" fmla="*/ 0 w 8914030"/>
              <a:gd name="connsiteY0" fmla="*/ 117521 h 3947971"/>
              <a:gd name="connsiteX1" fmla="*/ 554476 w 8914030"/>
              <a:gd name="connsiteY1" fmla="*/ 789 h 3947971"/>
              <a:gd name="connsiteX2" fmla="*/ 826850 w 8914030"/>
              <a:gd name="connsiteY2" fmla="*/ 175887 h 3947971"/>
              <a:gd name="connsiteX3" fmla="*/ 846306 w 8914030"/>
              <a:gd name="connsiteY3" fmla="*/ 652542 h 3947971"/>
              <a:gd name="connsiteX4" fmla="*/ 787940 w 8914030"/>
              <a:gd name="connsiteY4" fmla="*/ 1304295 h 3947971"/>
              <a:gd name="connsiteX5" fmla="*/ 700391 w 8914030"/>
              <a:gd name="connsiteY5" fmla="*/ 1703129 h 3947971"/>
              <a:gd name="connsiteX6" fmla="*/ 1215957 w 8914030"/>
              <a:gd name="connsiteY6" fmla="*/ 2559163 h 3947971"/>
              <a:gd name="connsiteX7" fmla="*/ 1731523 w 8914030"/>
              <a:gd name="connsiteY7" fmla="*/ 2909359 h 3947971"/>
              <a:gd name="connsiteX8" fmla="*/ 1955259 w 8914030"/>
              <a:gd name="connsiteY8" fmla="*/ 3609751 h 3947971"/>
              <a:gd name="connsiteX9" fmla="*/ 2811293 w 8914030"/>
              <a:gd name="connsiteY9" fmla="*/ 3940491 h 3947971"/>
              <a:gd name="connsiteX10" fmla="*/ 3677055 w 8914030"/>
              <a:gd name="connsiteY10" fmla="*/ 3814032 h 3947971"/>
              <a:gd name="connsiteX11" fmla="*/ 4056433 w 8914030"/>
              <a:gd name="connsiteY11" fmla="*/ 3512474 h 3947971"/>
              <a:gd name="connsiteX12" fmla="*/ 4640093 w 8914030"/>
              <a:gd name="connsiteY12" fmla="*/ 3522202 h 3947971"/>
              <a:gd name="connsiteX13" fmla="*/ 5048655 w 8914030"/>
              <a:gd name="connsiteY13" fmla="*/ 3473563 h 3947971"/>
              <a:gd name="connsiteX14" fmla="*/ 5729591 w 8914030"/>
              <a:gd name="connsiteY14" fmla="*/ 3522202 h 3947971"/>
              <a:gd name="connsiteX15" fmla="*/ 6410527 w 8914030"/>
              <a:gd name="connsiteY15" fmla="*/ 3356832 h 3947971"/>
              <a:gd name="connsiteX16" fmla="*/ 7023370 w 8914030"/>
              <a:gd name="connsiteY16" fmla="*/ 3317921 h 3947971"/>
              <a:gd name="connsiteX17" fmla="*/ 7577846 w 8914030"/>
              <a:gd name="connsiteY17" fmla="*/ 2938542 h 3947971"/>
              <a:gd name="connsiteX18" fmla="*/ 8793804 w 8914030"/>
              <a:gd name="connsiteY18" fmla="*/ 2773172 h 3947971"/>
              <a:gd name="connsiteX19" fmla="*/ 8803531 w 8914030"/>
              <a:gd name="connsiteY19" fmla="*/ 2782900 h 3947971"/>
              <a:gd name="connsiteX0" fmla="*/ 0 w 8914030"/>
              <a:gd name="connsiteY0" fmla="*/ 117521 h 3947971"/>
              <a:gd name="connsiteX1" fmla="*/ 554476 w 8914030"/>
              <a:gd name="connsiteY1" fmla="*/ 789 h 3947971"/>
              <a:gd name="connsiteX2" fmla="*/ 826850 w 8914030"/>
              <a:gd name="connsiteY2" fmla="*/ 175887 h 3947971"/>
              <a:gd name="connsiteX3" fmla="*/ 749029 w 8914030"/>
              <a:gd name="connsiteY3" fmla="*/ 691452 h 3947971"/>
              <a:gd name="connsiteX4" fmla="*/ 787940 w 8914030"/>
              <a:gd name="connsiteY4" fmla="*/ 1304295 h 3947971"/>
              <a:gd name="connsiteX5" fmla="*/ 700391 w 8914030"/>
              <a:gd name="connsiteY5" fmla="*/ 1703129 h 3947971"/>
              <a:gd name="connsiteX6" fmla="*/ 1215957 w 8914030"/>
              <a:gd name="connsiteY6" fmla="*/ 2559163 h 3947971"/>
              <a:gd name="connsiteX7" fmla="*/ 1731523 w 8914030"/>
              <a:gd name="connsiteY7" fmla="*/ 2909359 h 3947971"/>
              <a:gd name="connsiteX8" fmla="*/ 1955259 w 8914030"/>
              <a:gd name="connsiteY8" fmla="*/ 3609751 h 3947971"/>
              <a:gd name="connsiteX9" fmla="*/ 2811293 w 8914030"/>
              <a:gd name="connsiteY9" fmla="*/ 3940491 h 3947971"/>
              <a:gd name="connsiteX10" fmla="*/ 3677055 w 8914030"/>
              <a:gd name="connsiteY10" fmla="*/ 3814032 h 3947971"/>
              <a:gd name="connsiteX11" fmla="*/ 4056433 w 8914030"/>
              <a:gd name="connsiteY11" fmla="*/ 3512474 h 3947971"/>
              <a:gd name="connsiteX12" fmla="*/ 4640093 w 8914030"/>
              <a:gd name="connsiteY12" fmla="*/ 3522202 h 3947971"/>
              <a:gd name="connsiteX13" fmla="*/ 5048655 w 8914030"/>
              <a:gd name="connsiteY13" fmla="*/ 3473563 h 3947971"/>
              <a:gd name="connsiteX14" fmla="*/ 5729591 w 8914030"/>
              <a:gd name="connsiteY14" fmla="*/ 3522202 h 3947971"/>
              <a:gd name="connsiteX15" fmla="*/ 6410527 w 8914030"/>
              <a:gd name="connsiteY15" fmla="*/ 3356832 h 3947971"/>
              <a:gd name="connsiteX16" fmla="*/ 7023370 w 8914030"/>
              <a:gd name="connsiteY16" fmla="*/ 3317921 h 3947971"/>
              <a:gd name="connsiteX17" fmla="*/ 7577846 w 8914030"/>
              <a:gd name="connsiteY17" fmla="*/ 2938542 h 3947971"/>
              <a:gd name="connsiteX18" fmla="*/ 8793804 w 8914030"/>
              <a:gd name="connsiteY18" fmla="*/ 2773172 h 3947971"/>
              <a:gd name="connsiteX19" fmla="*/ 8803531 w 8914030"/>
              <a:gd name="connsiteY19" fmla="*/ 2782900 h 3947971"/>
              <a:gd name="connsiteX0" fmla="*/ 0 w 8914030"/>
              <a:gd name="connsiteY0" fmla="*/ 117521 h 3947971"/>
              <a:gd name="connsiteX1" fmla="*/ 554476 w 8914030"/>
              <a:gd name="connsiteY1" fmla="*/ 789 h 3947971"/>
              <a:gd name="connsiteX2" fmla="*/ 826850 w 8914030"/>
              <a:gd name="connsiteY2" fmla="*/ 175887 h 3947971"/>
              <a:gd name="connsiteX3" fmla="*/ 749029 w 8914030"/>
              <a:gd name="connsiteY3" fmla="*/ 691452 h 3947971"/>
              <a:gd name="connsiteX4" fmla="*/ 787940 w 8914030"/>
              <a:gd name="connsiteY4" fmla="*/ 1304295 h 3947971"/>
              <a:gd name="connsiteX5" fmla="*/ 700391 w 8914030"/>
              <a:gd name="connsiteY5" fmla="*/ 1703129 h 3947971"/>
              <a:gd name="connsiteX6" fmla="*/ 1215957 w 8914030"/>
              <a:gd name="connsiteY6" fmla="*/ 2559163 h 3947971"/>
              <a:gd name="connsiteX7" fmla="*/ 1731523 w 8914030"/>
              <a:gd name="connsiteY7" fmla="*/ 2909359 h 3947971"/>
              <a:gd name="connsiteX8" fmla="*/ 1955259 w 8914030"/>
              <a:gd name="connsiteY8" fmla="*/ 3609751 h 3947971"/>
              <a:gd name="connsiteX9" fmla="*/ 2811293 w 8914030"/>
              <a:gd name="connsiteY9" fmla="*/ 3940491 h 3947971"/>
              <a:gd name="connsiteX10" fmla="*/ 3677055 w 8914030"/>
              <a:gd name="connsiteY10" fmla="*/ 3814032 h 3947971"/>
              <a:gd name="connsiteX11" fmla="*/ 4056433 w 8914030"/>
              <a:gd name="connsiteY11" fmla="*/ 3512474 h 3947971"/>
              <a:gd name="connsiteX12" fmla="*/ 4640093 w 8914030"/>
              <a:gd name="connsiteY12" fmla="*/ 3522202 h 3947971"/>
              <a:gd name="connsiteX13" fmla="*/ 5048655 w 8914030"/>
              <a:gd name="connsiteY13" fmla="*/ 3473563 h 3947971"/>
              <a:gd name="connsiteX14" fmla="*/ 5729591 w 8914030"/>
              <a:gd name="connsiteY14" fmla="*/ 3522202 h 3947971"/>
              <a:gd name="connsiteX15" fmla="*/ 6410527 w 8914030"/>
              <a:gd name="connsiteY15" fmla="*/ 3356832 h 3947971"/>
              <a:gd name="connsiteX16" fmla="*/ 7023370 w 8914030"/>
              <a:gd name="connsiteY16" fmla="*/ 3317921 h 3947971"/>
              <a:gd name="connsiteX17" fmla="*/ 7577846 w 8914030"/>
              <a:gd name="connsiteY17" fmla="*/ 2938542 h 3947971"/>
              <a:gd name="connsiteX18" fmla="*/ 8793804 w 8914030"/>
              <a:gd name="connsiteY18" fmla="*/ 2773172 h 3947971"/>
              <a:gd name="connsiteX19" fmla="*/ 8803531 w 8914030"/>
              <a:gd name="connsiteY19" fmla="*/ 2782900 h 3947971"/>
              <a:gd name="connsiteX0" fmla="*/ 0 w 8914030"/>
              <a:gd name="connsiteY0" fmla="*/ 117521 h 3947971"/>
              <a:gd name="connsiteX1" fmla="*/ 554476 w 8914030"/>
              <a:gd name="connsiteY1" fmla="*/ 789 h 3947971"/>
              <a:gd name="connsiteX2" fmla="*/ 826850 w 8914030"/>
              <a:gd name="connsiteY2" fmla="*/ 175887 h 3947971"/>
              <a:gd name="connsiteX3" fmla="*/ 787940 w 8914030"/>
              <a:gd name="connsiteY3" fmla="*/ 701180 h 3947971"/>
              <a:gd name="connsiteX4" fmla="*/ 787940 w 8914030"/>
              <a:gd name="connsiteY4" fmla="*/ 1304295 h 3947971"/>
              <a:gd name="connsiteX5" fmla="*/ 700391 w 8914030"/>
              <a:gd name="connsiteY5" fmla="*/ 1703129 h 3947971"/>
              <a:gd name="connsiteX6" fmla="*/ 1215957 w 8914030"/>
              <a:gd name="connsiteY6" fmla="*/ 2559163 h 3947971"/>
              <a:gd name="connsiteX7" fmla="*/ 1731523 w 8914030"/>
              <a:gd name="connsiteY7" fmla="*/ 2909359 h 3947971"/>
              <a:gd name="connsiteX8" fmla="*/ 1955259 w 8914030"/>
              <a:gd name="connsiteY8" fmla="*/ 3609751 h 3947971"/>
              <a:gd name="connsiteX9" fmla="*/ 2811293 w 8914030"/>
              <a:gd name="connsiteY9" fmla="*/ 3940491 h 3947971"/>
              <a:gd name="connsiteX10" fmla="*/ 3677055 w 8914030"/>
              <a:gd name="connsiteY10" fmla="*/ 3814032 h 3947971"/>
              <a:gd name="connsiteX11" fmla="*/ 4056433 w 8914030"/>
              <a:gd name="connsiteY11" fmla="*/ 3512474 h 3947971"/>
              <a:gd name="connsiteX12" fmla="*/ 4640093 w 8914030"/>
              <a:gd name="connsiteY12" fmla="*/ 3522202 h 3947971"/>
              <a:gd name="connsiteX13" fmla="*/ 5048655 w 8914030"/>
              <a:gd name="connsiteY13" fmla="*/ 3473563 h 3947971"/>
              <a:gd name="connsiteX14" fmla="*/ 5729591 w 8914030"/>
              <a:gd name="connsiteY14" fmla="*/ 3522202 h 3947971"/>
              <a:gd name="connsiteX15" fmla="*/ 6410527 w 8914030"/>
              <a:gd name="connsiteY15" fmla="*/ 3356832 h 3947971"/>
              <a:gd name="connsiteX16" fmla="*/ 7023370 w 8914030"/>
              <a:gd name="connsiteY16" fmla="*/ 3317921 h 3947971"/>
              <a:gd name="connsiteX17" fmla="*/ 7577846 w 8914030"/>
              <a:gd name="connsiteY17" fmla="*/ 2938542 h 3947971"/>
              <a:gd name="connsiteX18" fmla="*/ 8793804 w 8914030"/>
              <a:gd name="connsiteY18" fmla="*/ 2773172 h 3947971"/>
              <a:gd name="connsiteX19" fmla="*/ 8803531 w 8914030"/>
              <a:gd name="connsiteY19" fmla="*/ 2782900 h 3947971"/>
              <a:gd name="connsiteX0" fmla="*/ 0 w 8914030"/>
              <a:gd name="connsiteY0" fmla="*/ 117521 h 3947971"/>
              <a:gd name="connsiteX1" fmla="*/ 554476 w 8914030"/>
              <a:gd name="connsiteY1" fmla="*/ 789 h 3947971"/>
              <a:gd name="connsiteX2" fmla="*/ 778212 w 8914030"/>
              <a:gd name="connsiteY2" fmla="*/ 175887 h 3947971"/>
              <a:gd name="connsiteX3" fmla="*/ 787940 w 8914030"/>
              <a:gd name="connsiteY3" fmla="*/ 701180 h 3947971"/>
              <a:gd name="connsiteX4" fmla="*/ 787940 w 8914030"/>
              <a:gd name="connsiteY4" fmla="*/ 1304295 h 3947971"/>
              <a:gd name="connsiteX5" fmla="*/ 700391 w 8914030"/>
              <a:gd name="connsiteY5" fmla="*/ 1703129 h 3947971"/>
              <a:gd name="connsiteX6" fmla="*/ 1215957 w 8914030"/>
              <a:gd name="connsiteY6" fmla="*/ 2559163 h 3947971"/>
              <a:gd name="connsiteX7" fmla="*/ 1731523 w 8914030"/>
              <a:gd name="connsiteY7" fmla="*/ 2909359 h 3947971"/>
              <a:gd name="connsiteX8" fmla="*/ 1955259 w 8914030"/>
              <a:gd name="connsiteY8" fmla="*/ 3609751 h 3947971"/>
              <a:gd name="connsiteX9" fmla="*/ 2811293 w 8914030"/>
              <a:gd name="connsiteY9" fmla="*/ 3940491 h 3947971"/>
              <a:gd name="connsiteX10" fmla="*/ 3677055 w 8914030"/>
              <a:gd name="connsiteY10" fmla="*/ 3814032 h 3947971"/>
              <a:gd name="connsiteX11" fmla="*/ 4056433 w 8914030"/>
              <a:gd name="connsiteY11" fmla="*/ 3512474 h 3947971"/>
              <a:gd name="connsiteX12" fmla="*/ 4640093 w 8914030"/>
              <a:gd name="connsiteY12" fmla="*/ 3522202 h 3947971"/>
              <a:gd name="connsiteX13" fmla="*/ 5048655 w 8914030"/>
              <a:gd name="connsiteY13" fmla="*/ 3473563 h 3947971"/>
              <a:gd name="connsiteX14" fmla="*/ 5729591 w 8914030"/>
              <a:gd name="connsiteY14" fmla="*/ 3522202 h 3947971"/>
              <a:gd name="connsiteX15" fmla="*/ 6410527 w 8914030"/>
              <a:gd name="connsiteY15" fmla="*/ 3356832 h 3947971"/>
              <a:gd name="connsiteX16" fmla="*/ 7023370 w 8914030"/>
              <a:gd name="connsiteY16" fmla="*/ 3317921 h 3947971"/>
              <a:gd name="connsiteX17" fmla="*/ 7577846 w 8914030"/>
              <a:gd name="connsiteY17" fmla="*/ 2938542 h 3947971"/>
              <a:gd name="connsiteX18" fmla="*/ 8793804 w 8914030"/>
              <a:gd name="connsiteY18" fmla="*/ 2773172 h 3947971"/>
              <a:gd name="connsiteX19" fmla="*/ 8803531 w 8914030"/>
              <a:gd name="connsiteY19" fmla="*/ 2782900 h 3947971"/>
              <a:gd name="connsiteX0" fmla="*/ 0 w 8914030"/>
              <a:gd name="connsiteY0" fmla="*/ 117521 h 3947971"/>
              <a:gd name="connsiteX1" fmla="*/ 554476 w 8914030"/>
              <a:gd name="connsiteY1" fmla="*/ 789 h 3947971"/>
              <a:gd name="connsiteX2" fmla="*/ 778212 w 8914030"/>
              <a:gd name="connsiteY2" fmla="*/ 175887 h 3947971"/>
              <a:gd name="connsiteX3" fmla="*/ 787940 w 8914030"/>
              <a:gd name="connsiteY3" fmla="*/ 701180 h 3947971"/>
              <a:gd name="connsiteX4" fmla="*/ 787940 w 8914030"/>
              <a:gd name="connsiteY4" fmla="*/ 1304295 h 3947971"/>
              <a:gd name="connsiteX5" fmla="*/ 700391 w 8914030"/>
              <a:gd name="connsiteY5" fmla="*/ 1703129 h 3947971"/>
              <a:gd name="connsiteX6" fmla="*/ 1206229 w 8914030"/>
              <a:gd name="connsiteY6" fmla="*/ 2578618 h 3947971"/>
              <a:gd name="connsiteX7" fmla="*/ 1731523 w 8914030"/>
              <a:gd name="connsiteY7" fmla="*/ 2909359 h 3947971"/>
              <a:gd name="connsiteX8" fmla="*/ 1955259 w 8914030"/>
              <a:gd name="connsiteY8" fmla="*/ 3609751 h 3947971"/>
              <a:gd name="connsiteX9" fmla="*/ 2811293 w 8914030"/>
              <a:gd name="connsiteY9" fmla="*/ 3940491 h 3947971"/>
              <a:gd name="connsiteX10" fmla="*/ 3677055 w 8914030"/>
              <a:gd name="connsiteY10" fmla="*/ 3814032 h 3947971"/>
              <a:gd name="connsiteX11" fmla="*/ 4056433 w 8914030"/>
              <a:gd name="connsiteY11" fmla="*/ 3512474 h 3947971"/>
              <a:gd name="connsiteX12" fmla="*/ 4640093 w 8914030"/>
              <a:gd name="connsiteY12" fmla="*/ 3522202 h 3947971"/>
              <a:gd name="connsiteX13" fmla="*/ 5048655 w 8914030"/>
              <a:gd name="connsiteY13" fmla="*/ 3473563 h 3947971"/>
              <a:gd name="connsiteX14" fmla="*/ 5729591 w 8914030"/>
              <a:gd name="connsiteY14" fmla="*/ 3522202 h 3947971"/>
              <a:gd name="connsiteX15" fmla="*/ 6410527 w 8914030"/>
              <a:gd name="connsiteY15" fmla="*/ 3356832 h 3947971"/>
              <a:gd name="connsiteX16" fmla="*/ 7023370 w 8914030"/>
              <a:gd name="connsiteY16" fmla="*/ 3317921 h 3947971"/>
              <a:gd name="connsiteX17" fmla="*/ 7577846 w 8914030"/>
              <a:gd name="connsiteY17" fmla="*/ 2938542 h 3947971"/>
              <a:gd name="connsiteX18" fmla="*/ 8793804 w 8914030"/>
              <a:gd name="connsiteY18" fmla="*/ 2773172 h 3947971"/>
              <a:gd name="connsiteX19" fmla="*/ 8803531 w 8914030"/>
              <a:gd name="connsiteY19" fmla="*/ 2782900 h 3947971"/>
              <a:gd name="connsiteX0" fmla="*/ 0 w 8914030"/>
              <a:gd name="connsiteY0" fmla="*/ 117521 h 3947971"/>
              <a:gd name="connsiteX1" fmla="*/ 554476 w 8914030"/>
              <a:gd name="connsiteY1" fmla="*/ 789 h 3947971"/>
              <a:gd name="connsiteX2" fmla="*/ 778212 w 8914030"/>
              <a:gd name="connsiteY2" fmla="*/ 175887 h 3947971"/>
              <a:gd name="connsiteX3" fmla="*/ 787940 w 8914030"/>
              <a:gd name="connsiteY3" fmla="*/ 701180 h 3947971"/>
              <a:gd name="connsiteX4" fmla="*/ 787940 w 8914030"/>
              <a:gd name="connsiteY4" fmla="*/ 1304295 h 3947971"/>
              <a:gd name="connsiteX5" fmla="*/ 700391 w 8914030"/>
              <a:gd name="connsiteY5" fmla="*/ 1703129 h 3947971"/>
              <a:gd name="connsiteX6" fmla="*/ 1206229 w 8914030"/>
              <a:gd name="connsiteY6" fmla="*/ 2578618 h 3947971"/>
              <a:gd name="connsiteX7" fmla="*/ 1702340 w 8914030"/>
              <a:gd name="connsiteY7" fmla="*/ 2948270 h 3947971"/>
              <a:gd name="connsiteX8" fmla="*/ 1955259 w 8914030"/>
              <a:gd name="connsiteY8" fmla="*/ 3609751 h 3947971"/>
              <a:gd name="connsiteX9" fmla="*/ 2811293 w 8914030"/>
              <a:gd name="connsiteY9" fmla="*/ 3940491 h 3947971"/>
              <a:gd name="connsiteX10" fmla="*/ 3677055 w 8914030"/>
              <a:gd name="connsiteY10" fmla="*/ 3814032 h 3947971"/>
              <a:gd name="connsiteX11" fmla="*/ 4056433 w 8914030"/>
              <a:gd name="connsiteY11" fmla="*/ 3512474 h 3947971"/>
              <a:gd name="connsiteX12" fmla="*/ 4640093 w 8914030"/>
              <a:gd name="connsiteY12" fmla="*/ 3522202 h 3947971"/>
              <a:gd name="connsiteX13" fmla="*/ 5048655 w 8914030"/>
              <a:gd name="connsiteY13" fmla="*/ 3473563 h 3947971"/>
              <a:gd name="connsiteX14" fmla="*/ 5729591 w 8914030"/>
              <a:gd name="connsiteY14" fmla="*/ 3522202 h 3947971"/>
              <a:gd name="connsiteX15" fmla="*/ 6410527 w 8914030"/>
              <a:gd name="connsiteY15" fmla="*/ 3356832 h 3947971"/>
              <a:gd name="connsiteX16" fmla="*/ 7023370 w 8914030"/>
              <a:gd name="connsiteY16" fmla="*/ 3317921 h 3947971"/>
              <a:gd name="connsiteX17" fmla="*/ 7577846 w 8914030"/>
              <a:gd name="connsiteY17" fmla="*/ 2938542 h 3947971"/>
              <a:gd name="connsiteX18" fmla="*/ 8793804 w 8914030"/>
              <a:gd name="connsiteY18" fmla="*/ 2773172 h 3947971"/>
              <a:gd name="connsiteX19" fmla="*/ 8803531 w 8914030"/>
              <a:gd name="connsiteY19" fmla="*/ 2782900 h 3947971"/>
              <a:gd name="connsiteX0" fmla="*/ 0 w 8914030"/>
              <a:gd name="connsiteY0" fmla="*/ 117521 h 3929679"/>
              <a:gd name="connsiteX1" fmla="*/ 554476 w 8914030"/>
              <a:gd name="connsiteY1" fmla="*/ 789 h 3929679"/>
              <a:gd name="connsiteX2" fmla="*/ 778212 w 8914030"/>
              <a:gd name="connsiteY2" fmla="*/ 175887 h 3929679"/>
              <a:gd name="connsiteX3" fmla="*/ 787940 w 8914030"/>
              <a:gd name="connsiteY3" fmla="*/ 701180 h 3929679"/>
              <a:gd name="connsiteX4" fmla="*/ 787940 w 8914030"/>
              <a:gd name="connsiteY4" fmla="*/ 1304295 h 3929679"/>
              <a:gd name="connsiteX5" fmla="*/ 700391 w 8914030"/>
              <a:gd name="connsiteY5" fmla="*/ 1703129 h 3929679"/>
              <a:gd name="connsiteX6" fmla="*/ 1206229 w 8914030"/>
              <a:gd name="connsiteY6" fmla="*/ 2578618 h 3929679"/>
              <a:gd name="connsiteX7" fmla="*/ 1702340 w 8914030"/>
              <a:gd name="connsiteY7" fmla="*/ 2948270 h 3929679"/>
              <a:gd name="connsiteX8" fmla="*/ 1955259 w 8914030"/>
              <a:gd name="connsiteY8" fmla="*/ 3609751 h 3929679"/>
              <a:gd name="connsiteX9" fmla="*/ 2850204 w 8914030"/>
              <a:gd name="connsiteY9" fmla="*/ 3921036 h 3929679"/>
              <a:gd name="connsiteX10" fmla="*/ 3677055 w 8914030"/>
              <a:gd name="connsiteY10" fmla="*/ 3814032 h 3929679"/>
              <a:gd name="connsiteX11" fmla="*/ 4056433 w 8914030"/>
              <a:gd name="connsiteY11" fmla="*/ 3512474 h 3929679"/>
              <a:gd name="connsiteX12" fmla="*/ 4640093 w 8914030"/>
              <a:gd name="connsiteY12" fmla="*/ 3522202 h 3929679"/>
              <a:gd name="connsiteX13" fmla="*/ 5048655 w 8914030"/>
              <a:gd name="connsiteY13" fmla="*/ 3473563 h 3929679"/>
              <a:gd name="connsiteX14" fmla="*/ 5729591 w 8914030"/>
              <a:gd name="connsiteY14" fmla="*/ 3522202 h 3929679"/>
              <a:gd name="connsiteX15" fmla="*/ 6410527 w 8914030"/>
              <a:gd name="connsiteY15" fmla="*/ 3356832 h 3929679"/>
              <a:gd name="connsiteX16" fmla="*/ 7023370 w 8914030"/>
              <a:gd name="connsiteY16" fmla="*/ 3317921 h 3929679"/>
              <a:gd name="connsiteX17" fmla="*/ 7577846 w 8914030"/>
              <a:gd name="connsiteY17" fmla="*/ 2938542 h 3929679"/>
              <a:gd name="connsiteX18" fmla="*/ 8793804 w 8914030"/>
              <a:gd name="connsiteY18" fmla="*/ 2773172 h 3929679"/>
              <a:gd name="connsiteX19" fmla="*/ 8803531 w 8914030"/>
              <a:gd name="connsiteY19" fmla="*/ 2782900 h 3929679"/>
              <a:gd name="connsiteX0" fmla="*/ 0 w 8914030"/>
              <a:gd name="connsiteY0" fmla="*/ 117521 h 3927306"/>
              <a:gd name="connsiteX1" fmla="*/ 554476 w 8914030"/>
              <a:gd name="connsiteY1" fmla="*/ 789 h 3927306"/>
              <a:gd name="connsiteX2" fmla="*/ 778212 w 8914030"/>
              <a:gd name="connsiteY2" fmla="*/ 175887 h 3927306"/>
              <a:gd name="connsiteX3" fmla="*/ 787940 w 8914030"/>
              <a:gd name="connsiteY3" fmla="*/ 701180 h 3927306"/>
              <a:gd name="connsiteX4" fmla="*/ 787940 w 8914030"/>
              <a:gd name="connsiteY4" fmla="*/ 1304295 h 3927306"/>
              <a:gd name="connsiteX5" fmla="*/ 700391 w 8914030"/>
              <a:gd name="connsiteY5" fmla="*/ 1703129 h 3927306"/>
              <a:gd name="connsiteX6" fmla="*/ 1206229 w 8914030"/>
              <a:gd name="connsiteY6" fmla="*/ 2578618 h 3927306"/>
              <a:gd name="connsiteX7" fmla="*/ 1702340 w 8914030"/>
              <a:gd name="connsiteY7" fmla="*/ 2948270 h 3927306"/>
              <a:gd name="connsiteX8" fmla="*/ 1955259 w 8914030"/>
              <a:gd name="connsiteY8" fmla="*/ 3609751 h 3927306"/>
              <a:gd name="connsiteX9" fmla="*/ 2850204 w 8914030"/>
              <a:gd name="connsiteY9" fmla="*/ 3921036 h 3927306"/>
              <a:gd name="connsiteX10" fmla="*/ 3667327 w 8914030"/>
              <a:gd name="connsiteY10" fmla="*/ 3794577 h 3927306"/>
              <a:gd name="connsiteX11" fmla="*/ 4056433 w 8914030"/>
              <a:gd name="connsiteY11" fmla="*/ 3512474 h 3927306"/>
              <a:gd name="connsiteX12" fmla="*/ 4640093 w 8914030"/>
              <a:gd name="connsiteY12" fmla="*/ 3522202 h 3927306"/>
              <a:gd name="connsiteX13" fmla="*/ 5048655 w 8914030"/>
              <a:gd name="connsiteY13" fmla="*/ 3473563 h 3927306"/>
              <a:gd name="connsiteX14" fmla="*/ 5729591 w 8914030"/>
              <a:gd name="connsiteY14" fmla="*/ 3522202 h 3927306"/>
              <a:gd name="connsiteX15" fmla="*/ 6410527 w 8914030"/>
              <a:gd name="connsiteY15" fmla="*/ 3356832 h 3927306"/>
              <a:gd name="connsiteX16" fmla="*/ 7023370 w 8914030"/>
              <a:gd name="connsiteY16" fmla="*/ 3317921 h 3927306"/>
              <a:gd name="connsiteX17" fmla="*/ 7577846 w 8914030"/>
              <a:gd name="connsiteY17" fmla="*/ 2938542 h 3927306"/>
              <a:gd name="connsiteX18" fmla="*/ 8793804 w 8914030"/>
              <a:gd name="connsiteY18" fmla="*/ 2773172 h 3927306"/>
              <a:gd name="connsiteX19" fmla="*/ 8803531 w 8914030"/>
              <a:gd name="connsiteY19" fmla="*/ 2782900 h 3927306"/>
              <a:gd name="connsiteX0" fmla="*/ 0 w 8914030"/>
              <a:gd name="connsiteY0" fmla="*/ 117521 h 3927389"/>
              <a:gd name="connsiteX1" fmla="*/ 554476 w 8914030"/>
              <a:gd name="connsiteY1" fmla="*/ 789 h 3927389"/>
              <a:gd name="connsiteX2" fmla="*/ 778212 w 8914030"/>
              <a:gd name="connsiteY2" fmla="*/ 175887 h 3927389"/>
              <a:gd name="connsiteX3" fmla="*/ 787940 w 8914030"/>
              <a:gd name="connsiteY3" fmla="*/ 701180 h 3927389"/>
              <a:gd name="connsiteX4" fmla="*/ 787940 w 8914030"/>
              <a:gd name="connsiteY4" fmla="*/ 1304295 h 3927389"/>
              <a:gd name="connsiteX5" fmla="*/ 700391 w 8914030"/>
              <a:gd name="connsiteY5" fmla="*/ 1703129 h 3927389"/>
              <a:gd name="connsiteX6" fmla="*/ 1206229 w 8914030"/>
              <a:gd name="connsiteY6" fmla="*/ 2578618 h 3927389"/>
              <a:gd name="connsiteX7" fmla="*/ 1702340 w 8914030"/>
              <a:gd name="connsiteY7" fmla="*/ 2948270 h 3927389"/>
              <a:gd name="connsiteX8" fmla="*/ 1955259 w 8914030"/>
              <a:gd name="connsiteY8" fmla="*/ 3609751 h 3927389"/>
              <a:gd name="connsiteX9" fmla="*/ 2850204 w 8914030"/>
              <a:gd name="connsiteY9" fmla="*/ 3921036 h 3927389"/>
              <a:gd name="connsiteX10" fmla="*/ 3667327 w 8914030"/>
              <a:gd name="connsiteY10" fmla="*/ 3794577 h 3927389"/>
              <a:gd name="connsiteX11" fmla="*/ 4007795 w 8914030"/>
              <a:gd name="connsiteY11" fmla="*/ 3502746 h 3927389"/>
              <a:gd name="connsiteX12" fmla="*/ 4640093 w 8914030"/>
              <a:gd name="connsiteY12" fmla="*/ 3522202 h 3927389"/>
              <a:gd name="connsiteX13" fmla="*/ 5048655 w 8914030"/>
              <a:gd name="connsiteY13" fmla="*/ 3473563 h 3927389"/>
              <a:gd name="connsiteX14" fmla="*/ 5729591 w 8914030"/>
              <a:gd name="connsiteY14" fmla="*/ 3522202 h 3927389"/>
              <a:gd name="connsiteX15" fmla="*/ 6410527 w 8914030"/>
              <a:gd name="connsiteY15" fmla="*/ 3356832 h 3927389"/>
              <a:gd name="connsiteX16" fmla="*/ 7023370 w 8914030"/>
              <a:gd name="connsiteY16" fmla="*/ 3317921 h 3927389"/>
              <a:gd name="connsiteX17" fmla="*/ 7577846 w 8914030"/>
              <a:gd name="connsiteY17" fmla="*/ 2938542 h 3927389"/>
              <a:gd name="connsiteX18" fmla="*/ 8793804 w 8914030"/>
              <a:gd name="connsiteY18" fmla="*/ 2773172 h 3927389"/>
              <a:gd name="connsiteX19" fmla="*/ 8803531 w 8914030"/>
              <a:gd name="connsiteY19" fmla="*/ 2782900 h 3927389"/>
              <a:gd name="connsiteX0" fmla="*/ 0 w 8918675"/>
              <a:gd name="connsiteY0" fmla="*/ 117521 h 3927389"/>
              <a:gd name="connsiteX1" fmla="*/ 554476 w 8918675"/>
              <a:gd name="connsiteY1" fmla="*/ 789 h 3927389"/>
              <a:gd name="connsiteX2" fmla="*/ 778212 w 8918675"/>
              <a:gd name="connsiteY2" fmla="*/ 175887 h 3927389"/>
              <a:gd name="connsiteX3" fmla="*/ 787940 w 8918675"/>
              <a:gd name="connsiteY3" fmla="*/ 701180 h 3927389"/>
              <a:gd name="connsiteX4" fmla="*/ 787940 w 8918675"/>
              <a:gd name="connsiteY4" fmla="*/ 1304295 h 3927389"/>
              <a:gd name="connsiteX5" fmla="*/ 700391 w 8918675"/>
              <a:gd name="connsiteY5" fmla="*/ 1703129 h 3927389"/>
              <a:gd name="connsiteX6" fmla="*/ 1206229 w 8918675"/>
              <a:gd name="connsiteY6" fmla="*/ 2578618 h 3927389"/>
              <a:gd name="connsiteX7" fmla="*/ 1702340 w 8918675"/>
              <a:gd name="connsiteY7" fmla="*/ 2948270 h 3927389"/>
              <a:gd name="connsiteX8" fmla="*/ 1955259 w 8918675"/>
              <a:gd name="connsiteY8" fmla="*/ 3609751 h 3927389"/>
              <a:gd name="connsiteX9" fmla="*/ 2850204 w 8918675"/>
              <a:gd name="connsiteY9" fmla="*/ 3921036 h 3927389"/>
              <a:gd name="connsiteX10" fmla="*/ 3667327 w 8918675"/>
              <a:gd name="connsiteY10" fmla="*/ 3794577 h 3927389"/>
              <a:gd name="connsiteX11" fmla="*/ 4007795 w 8918675"/>
              <a:gd name="connsiteY11" fmla="*/ 3502746 h 3927389"/>
              <a:gd name="connsiteX12" fmla="*/ 4640093 w 8918675"/>
              <a:gd name="connsiteY12" fmla="*/ 3522202 h 3927389"/>
              <a:gd name="connsiteX13" fmla="*/ 5048655 w 8918675"/>
              <a:gd name="connsiteY13" fmla="*/ 3473563 h 3927389"/>
              <a:gd name="connsiteX14" fmla="*/ 5729591 w 8918675"/>
              <a:gd name="connsiteY14" fmla="*/ 3522202 h 3927389"/>
              <a:gd name="connsiteX15" fmla="*/ 6410527 w 8918675"/>
              <a:gd name="connsiteY15" fmla="*/ 3356832 h 3927389"/>
              <a:gd name="connsiteX16" fmla="*/ 7023370 w 8918675"/>
              <a:gd name="connsiteY16" fmla="*/ 3317921 h 3927389"/>
              <a:gd name="connsiteX17" fmla="*/ 7577846 w 8918675"/>
              <a:gd name="connsiteY17" fmla="*/ 2938542 h 3927389"/>
              <a:gd name="connsiteX18" fmla="*/ 8793804 w 8918675"/>
              <a:gd name="connsiteY18" fmla="*/ 2773172 h 3927389"/>
              <a:gd name="connsiteX19" fmla="*/ 8813258 w 8918675"/>
              <a:gd name="connsiteY19" fmla="*/ 2880176 h 3927389"/>
              <a:gd name="connsiteX0" fmla="*/ 0 w 8935580"/>
              <a:gd name="connsiteY0" fmla="*/ 117521 h 3927389"/>
              <a:gd name="connsiteX1" fmla="*/ 554476 w 8935580"/>
              <a:gd name="connsiteY1" fmla="*/ 789 h 3927389"/>
              <a:gd name="connsiteX2" fmla="*/ 778212 w 8935580"/>
              <a:gd name="connsiteY2" fmla="*/ 175887 h 3927389"/>
              <a:gd name="connsiteX3" fmla="*/ 787940 w 8935580"/>
              <a:gd name="connsiteY3" fmla="*/ 701180 h 3927389"/>
              <a:gd name="connsiteX4" fmla="*/ 787940 w 8935580"/>
              <a:gd name="connsiteY4" fmla="*/ 1304295 h 3927389"/>
              <a:gd name="connsiteX5" fmla="*/ 700391 w 8935580"/>
              <a:gd name="connsiteY5" fmla="*/ 1703129 h 3927389"/>
              <a:gd name="connsiteX6" fmla="*/ 1206229 w 8935580"/>
              <a:gd name="connsiteY6" fmla="*/ 2578618 h 3927389"/>
              <a:gd name="connsiteX7" fmla="*/ 1702340 w 8935580"/>
              <a:gd name="connsiteY7" fmla="*/ 2948270 h 3927389"/>
              <a:gd name="connsiteX8" fmla="*/ 1955259 w 8935580"/>
              <a:gd name="connsiteY8" fmla="*/ 3609751 h 3927389"/>
              <a:gd name="connsiteX9" fmla="*/ 2850204 w 8935580"/>
              <a:gd name="connsiteY9" fmla="*/ 3921036 h 3927389"/>
              <a:gd name="connsiteX10" fmla="*/ 3667327 w 8935580"/>
              <a:gd name="connsiteY10" fmla="*/ 3794577 h 3927389"/>
              <a:gd name="connsiteX11" fmla="*/ 4007795 w 8935580"/>
              <a:gd name="connsiteY11" fmla="*/ 3502746 h 3927389"/>
              <a:gd name="connsiteX12" fmla="*/ 4640093 w 8935580"/>
              <a:gd name="connsiteY12" fmla="*/ 3522202 h 3927389"/>
              <a:gd name="connsiteX13" fmla="*/ 5048655 w 8935580"/>
              <a:gd name="connsiteY13" fmla="*/ 3473563 h 3927389"/>
              <a:gd name="connsiteX14" fmla="*/ 5729591 w 8935580"/>
              <a:gd name="connsiteY14" fmla="*/ 3522202 h 3927389"/>
              <a:gd name="connsiteX15" fmla="*/ 6410527 w 8935580"/>
              <a:gd name="connsiteY15" fmla="*/ 3356832 h 3927389"/>
              <a:gd name="connsiteX16" fmla="*/ 7023370 w 8935580"/>
              <a:gd name="connsiteY16" fmla="*/ 3317921 h 3927389"/>
              <a:gd name="connsiteX17" fmla="*/ 7577846 w 8935580"/>
              <a:gd name="connsiteY17" fmla="*/ 2938542 h 3927389"/>
              <a:gd name="connsiteX18" fmla="*/ 8793804 w 8935580"/>
              <a:gd name="connsiteY18" fmla="*/ 2773172 h 3927389"/>
              <a:gd name="connsiteX19" fmla="*/ 8813258 w 8935580"/>
              <a:gd name="connsiteY19" fmla="*/ 2880176 h 3927389"/>
              <a:gd name="connsiteX0" fmla="*/ 0 w 8894195"/>
              <a:gd name="connsiteY0" fmla="*/ 117521 h 3927389"/>
              <a:gd name="connsiteX1" fmla="*/ 554476 w 8894195"/>
              <a:gd name="connsiteY1" fmla="*/ 789 h 3927389"/>
              <a:gd name="connsiteX2" fmla="*/ 778212 w 8894195"/>
              <a:gd name="connsiteY2" fmla="*/ 175887 h 3927389"/>
              <a:gd name="connsiteX3" fmla="*/ 787940 w 8894195"/>
              <a:gd name="connsiteY3" fmla="*/ 701180 h 3927389"/>
              <a:gd name="connsiteX4" fmla="*/ 787940 w 8894195"/>
              <a:gd name="connsiteY4" fmla="*/ 1304295 h 3927389"/>
              <a:gd name="connsiteX5" fmla="*/ 700391 w 8894195"/>
              <a:gd name="connsiteY5" fmla="*/ 1703129 h 3927389"/>
              <a:gd name="connsiteX6" fmla="*/ 1206229 w 8894195"/>
              <a:gd name="connsiteY6" fmla="*/ 2578618 h 3927389"/>
              <a:gd name="connsiteX7" fmla="*/ 1702340 w 8894195"/>
              <a:gd name="connsiteY7" fmla="*/ 2948270 h 3927389"/>
              <a:gd name="connsiteX8" fmla="*/ 1955259 w 8894195"/>
              <a:gd name="connsiteY8" fmla="*/ 3609751 h 3927389"/>
              <a:gd name="connsiteX9" fmla="*/ 2850204 w 8894195"/>
              <a:gd name="connsiteY9" fmla="*/ 3921036 h 3927389"/>
              <a:gd name="connsiteX10" fmla="*/ 3667327 w 8894195"/>
              <a:gd name="connsiteY10" fmla="*/ 3794577 h 3927389"/>
              <a:gd name="connsiteX11" fmla="*/ 4007795 w 8894195"/>
              <a:gd name="connsiteY11" fmla="*/ 3502746 h 3927389"/>
              <a:gd name="connsiteX12" fmla="*/ 4640093 w 8894195"/>
              <a:gd name="connsiteY12" fmla="*/ 3522202 h 3927389"/>
              <a:gd name="connsiteX13" fmla="*/ 5048655 w 8894195"/>
              <a:gd name="connsiteY13" fmla="*/ 3473563 h 3927389"/>
              <a:gd name="connsiteX14" fmla="*/ 5729591 w 8894195"/>
              <a:gd name="connsiteY14" fmla="*/ 3522202 h 3927389"/>
              <a:gd name="connsiteX15" fmla="*/ 6410527 w 8894195"/>
              <a:gd name="connsiteY15" fmla="*/ 3356832 h 3927389"/>
              <a:gd name="connsiteX16" fmla="*/ 7023370 w 8894195"/>
              <a:gd name="connsiteY16" fmla="*/ 3317921 h 3927389"/>
              <a:gd name="connsiteX17" fmla="*/ 7577846 w 8894195"/>
              <a:gd name="connsiteY17" fmla="*/ 2938542 h 3927389"/>
              <a:gd name="connsiteX18" fmla="*/ 8297692 w 8894195"/>
              <a:gd name="connsiteY18" fmla="*/ 2928815 h 3927389"/>
              <a:gd name="connsiteX19" fmla="*/ 8793804 w 8894195"/>
              <a:gd name="connsiteY19" fmla="*/ 2773172 h 3927389"/>
              <a:gd name="connsiteX20" fmla="*/ 8813258 w 8894195"/>
              <a:gd name="connsiteY20" fmla="*/ 2880176 h 3927389"/>
              <a:gd name="connsiteX0" fmla="*/ 0 w 9070783"/>
              <a:gd name="connsiteY0" fmla="*/ 117521 h 3927389"/>
              <a:gd name="connsiteX1" fmla="*/ 554476 w 9070783"/>
              <a:gd name="connsiteY1" fmla="*/ 789 h 3927389"/>
              <a:gd name="connsiteX2" fmla="*/ 778212 w 9070783"/>
              <a:gd name="connsiteY2" fmla="*/ 175887 h 3927389"/>
              <a:gd name="connsiteX3" fmla="*/ 787940 w 9070783"/>
              <a:gd name="connsiteY3" fmla="*/ 701180 h 3927389"/>
              <a:gd name="connsiteX4" fmla="*/ 787940 w 9070783"/>
              <a:gd name="connsiteY4" fmla="*/ 1304295 h 3927389"/>
              <a:gd name="connsiteX5" fmla="*/ 700391 w 9070783"/>
              <a:gd name="connsiteY5" fmla="*/ 1703129 h 3927389"/>
              <a:gd name="connsiteX6" fmla="*/ 1206229 w 9070783"/>
              <a:gd name="connsiteY6" fmla="*/ 2578618 h 3927389"/>
              <a:gd name="connsiteX7" fmla="*/ 1702340 w 9070783"/>
              <a:gd name="connsiteY7" fmla="*/ 2948270 h 3927389"/>
              <a:gd name="connsiteX8" fmla="*/ 1955259 w 9070783"/>
              <a:gd name="connsiteY8" fmla="*/ 3609751 h 3927389"/>
              <a:gd name="connsiteX9" fmla="*/ 2850204 w 9070783"/>
              <a:gd name="connsiteY9" fmla="*/ 3921036 h 3927389"/>
              <a:gd name="connsiteX10" fmla="*/ 3667327 w 9070783"/>
              <a:gd name="connsiteY10" fmla="*/ 3794577 h 3927389"/>
              <a:gd name="connsiteX11" fmla="*/ 4007795 w 9070783"/>
              <a:gd name="connsiteY11" fmla="*/ 3502746 h 3927389"/>
              <a:gd name="connsiteX12" fmla="*/ 4640093 w 9070783"/>
              <a:gd name="connsiteY12" fmla="*/ 3522202 h 3927389"/>
              <a:gd name="connsiteX13" fmla="*/ 5048655 w 9070783"/>
              <a:gd name="connsiteY13" fmla="*/ 3473563 h 3927389"/>
              <a:gd name="connsiteX14" fmla="*/ 5729591 w 9070783"/>
              <a:gd name="connsiteY14" fmla="*/ 3522202 h 3927389"/>
              <a:gd name="connsiteX15" fmla="*/ 6410527 w 9070783"/>
              <a:gd name="connsiteY15" fmla="*/ 3356832 h 3927389"/>
              <a:gd name="connsiteX16" fmla="*/ 7023370 w 9070783"/>
              <a:gd name="connsiteY16" fmla="*/ 3317921 h 3927389"/>
              <a:gd name="connsiteX17" fmla="*/ 7577846 w 9070783"/>
              <a:gd name="connsiteY17" fmla="*/ 2938542 h 3927389"/>
              <a:gd name="connsiteX18" fmla="*/ 8297692 w 9070783"/>
              <a:gd name="connsiteY18" fmla="*/ 2928815 h 3927389"/>
              <a:gd name="connsiteX19" fmla="*/ 8793804 w 9070783"/>
              <a:gd name="connsiteY19" fmla="*/ 2773172 h 3927389"/>
              <a:gd name="connsiteX20" fmla="*/ 9027266 w 9070783"/>
              <a:gd name="connsiteY20" fmla="*/ 2870449 h 3927389"/>
              <a:gd name="connsiteX0" fmla="*/ 0 w 9063363"/>
              <a:gd name="connsiteY0" fmla="*/ 117521 h 3927389"/>
              <a:gd name="connsiteX1" fmla="*/ 554476 w 9063363"/>
              <a:gd name="connsiteY1" fmla="*/ 789 h 3927389"/>
              <a:gd name="connsiteX2" fmla="*/ 778212 w 9063363"/>
              <a:gd name="connsiteY2" fmla="*/ 175887 h 3927389"/>
              <a:gd name="connsiteX3" fmla="*/ 787940 w 9063363"/>
              <a:gd name="connsiteY3" fmla="*/ 701180 h 3927389"/>
              <a:gd name="connsiteX4" fmla="*/ 787940 w 9063363"/>
              <a:gd name="connsiteY4" fmla="*/ 1304295 h 3927389"/>
              <a:gd name="connsiteX5" fmla="*/ 700391 w 9063363"/>
              <a:gd name="connsiteY5" fmla="*/ 1703129 h 3927389"/>
              <a:gd name="connsiteX6" fmla="*/ 1206229 w 9063363"/>
              <a:gd name="connsiteY6" fmla="*/ 2578618 h 3927389"/>
              <a:gd name="connsiteX7" fmla="*/ 1702340 w 9063363"/>
              <a:gd name="connsiteY7" fmla="*/ 2948270 h 3927389"/>
              <a:gd name="connsiteX8" fmla="*/ 1955259 w 9063363"/>
              <a:gd name="connsiteY8" fmla="*/ 3609751 h 3927389"/>
              <a:gd name="connsiteX9" fmla="*/ 2850204 w 9063363"/>
              <a:gd name="connsiteY9" fmla="*/ 3921036 h 3927389"/>
              <a:gd name="connsiteX10" fmla="*/ 3667327 w 9063363"/>
              <a:gd name="connsiteY10" fmla="*/ 3794577 h 3927389"/>
              <a:gd name="connsiteX11" fmla="*/ 4007795 w 9063363"/>
              <a:gd name="connsiteY11" fmla="*/ 3502746 h 3927389"/>
              <a:gd name="connsiteX12" fmla="*/ 4640093 w 9063363"/>
              <a:gd name="connsiteY12" fmla="*/ 3522202 h 3927389"/>
              <a:gd name="connsiteX13" fmla="*/ 5048655 w 9063363"/>
              <a:gd name="connsiteY13" fmla="*/ 3473563 h 3927389"/>
              <a:gd name="connsiteX14" fmla="*/ 5729591 w 9063363"/>
              <a:gd name="connsiteY14" fmla="*/ 3522202 h 3927389"/>
              <a:gd name="connsiteX15" fmla="*/ 6410527 w 9063363"/>
              <a:gd name="connsiteY15" fmla="*/ 3356832 h 3927389"/>
              <a:gd name="connsiteX16" fmla="*/ 7023370 w 9063363"/>
              <a:gd name="connsiteY16" fmla="*/ 3317921 h 3927389"/>
              <a:gd name="connsiteX17" fmla="*/ 7577846 w 9063363"/>
              <a:gd name="connsiteY17" fmla="*/ 2938542 h 3927389"/>
              <a:gd name="connsiteX18" fmla="*/ 8297692 w 9063363"/>
              <a:gd name="connsiteY18" fmla="*/ 2928815 h 3927389"/>
              <a:gd name="connsiteX19" fmla="*/ 8715982 w 9063363"/>
              <a:gd name="connsiteY19" fmla="*/ 2880176 h 3927389"/>
              <a:gd name="connsiteX20" fmla="*/ 9027266 w 9063363"/>
              <a:gd name="connsiteY20" fmla="*/ 2870449 h 3927389"/>
              <a:gd name="connsiteX0" fmla="*/ 0 w 9064863"/>
              <a:gd name="connsiteY0" fmla="*/ 117521 h 3927389"/>
              <a:gd name="connsiteX1" fmla="*/ 554476 w 9064863"/>
              <a:gd name="connsiteY1" fmla="*/ 789 h 3927389"/>
              <a:gd name="connsiteX2" fmla="*/ 778212 w 9064863"/>
              <a:gd name="connsiteY2" fmla="*/ 175887 h 3927389"/>
              <a:gd name="connsiteX3" fmla="*/ 787940 w 9064863"/>
              <a:gd name="connsiteY3" fmla="*/ 701180 h 3927389"/>
              <a:gd name="connsiteX4" fmla="*/ 787940 w 9064863"/>
              <a:gd name="connsiteY4" fmla="*/ 1304295 h 3927389"/>
              <a:gd name="connsiteX5" fmla="*/ 700391 w 9064863"/>
              <a:gd name="connsiteY5" fmla="*/ 1703129 h 3927389"/>
              <a:gd name="connsiteX6" fmla="*/ 1206229 w 9064863"/>
              <a:gd name="connsiteY6" fmla="*/ 2578618 h 3927389"/>
              <a:gd name="connsiteX7" fmla="*/ 1702340 w 9064863"/>
              <a:gd name="connsiteY7" fmla="*/ 2948270 h 3927389"/>
              <a:gd name="connsiteX8" fmla="*/ 1955259 w 9064863"/>
              <a:gd name="connsiteY8" fmla="*/ 3609751 h 3927389"/>
              <a:gd name="connsiteX9" fmla="*/ 2850204 w 9064863"/>
              <a:gd name="connsiteY9" fmla="*/ 3921036 h 3927389"/>
              <a:gd name="connsiteX10" fmla="*/ 3667327 w 9064863"/>
              <a:gd name="connsiteY10" fmla="*/ 3794577 h 3927389"/>
              <a:gd name="connsiteX11" fmla="*/ 4007795 w 9064863"/>
              <a:gd name="connsiteY11" fmla="*/ 3502746 h 3927389"/>
              <a:gd name="connsiteX12" fmla="*/ 4640093 w 9064863"/>
              <a:gd name="connsiteY12" fmla="*/ 3522202 h 3927389"/>
              <a:gd name="connsiteX13" fmla="*/ 5048655 w 9064863"/>
              <a:gd name="connsiteY13" fmla="*/ 3473563 h 3927389"/>
              <a:gd name="connsiteX14" fmla="*/ 5729591 w 9064863"/>
              <a:gd name="connsiteY14" fmla="*/ 3522202 h 3927389"/>
              <a:gd name="connsiteX15" fmla="*/ 6410527 w 9064863"/>
              <a:gd name="connsiteY15" fmla="*/ 3356832 h 3927389"/>
              <a:gd name="connsiteX16" fmla="*/ 7023370 w 9064863"/>
              <a:gd name="connsiteY16" fmla="*/ 3317921 h 3927389"/>
              <a:gd name="connsiteX17" fmla="*/ 7577846 w 9064863"/>
              <a:gd name="connsiteY17" fmla="*/ 2938542 h 3927389"/>
              <a:gd name="connsiteX18" fmla="*/ 8180960 w 9064863"/>
              <a:gd name="connsiteY18" fmla="*/ 2889904 h 3927389"/>
              <a:gd name="connsiteX19" fmla="*/ 8715982 w 9064863"/>
              <a:gd name="connsiteY19" fmla="*/ 2880176 h 3927389"/>
              <a:gd name="connsiteX20" fmla="*/ 9027266 w 9064863"/>
              <a:gd name="connsiteY20" fmla="*/ 2870449 h 3927389"/>
              <a:gd name="connsiteX0" fmla="*/ 0 w 9064863"/>
              <a:gd name="connsiteY0" fmla="*/ 117521 h 3927389"/>
              <a:gd name="connsiteX1" fmla="*/ 554476 w 9064863"/>
              <a:gd name="connsiteY1" fmla="*/ 789 h 3927389"/>
              <a:gd name="connsiteX2" fmla="*/ 778212 w 9064863"/>
              <a:gd name="connsiteY2" fmla="*/ 175887 h 3927389"/>
              <a:gd name="connsiteX3" fmla="*/ 787940 w 9064863"/>
              <a:gd name="connsiteY3" fmla="*/ 701180 h 3927389"/>
              <a:gd name="connsiteX4" fmla="*/ 787940 w 9064863"/>
              <a:gd name="connsiteY4" fmla="*/ 1304295 h 3927389"/>
              <a:gd name="connsiteX5" fmla="*/ 700391 w 9064863"/>
              <a:gd name="connsiteY5" fmla="*/ 1703129 h 3927389"/>
              <a:gd name="connsiteX6" fmla="*/ 1206229 w 9064863"/>
              <a:gd name="connsiteY6" fmla="*/ 2578618 h 3927389"/>
              <a:gd name="connsiteX7" fmla="*/ 1702340 w 9064863"/>
              <a:gd name="connsiteY7" fmla="*/ 2948270 h 3927389"/>
              <a:gd name="connsiteX8" fmla="*/ 1955259 w 9064863"/>
              <a:gd name="connsiteY8" fmla="*/ 3609751 h 3927389"/>
              <a:gd name="connsiteX9" fmla="*/ 2850204 w 9064863"/>
              <a:gd name="connsiteY9" fmla="*/ 3921036 h 3927389"/>
              <a:gd name="connsiteX10" fmla="*/ 3667327 w 9064863"/>
              <a:gd name="connsiteY10" fmla="*/ 3794577 h 3927389"/>
              <a:gd name="connsiteX11" fmla="*/ 4007795 w 9064863"/>
              <a:gd name="connsiteY11" fmla="*/ 3502746 h 3927389"/>
              <a:gd name="connsiteX12" fmla="*/ 4640093 w 9064863"/>
              <a:gd name="connsiteY12" fmla="*/ 3522202 h 3927389"/>
              <a:gd name="connsiteX13" fmla="*/ 5048655 w 9064863"/>
              <a:gd name="connsiteY13" fmla="*/ 3473563 h 3927389"/>
              <a:gd name="connsiteX14" fmla="*/ 5729591 w 9064863"/>
              <a:gd name="connsiteY14" fmla="*/ 3522202 h 3927389"/>
              <a:gd name="connsiteX15" fmla="*/ 6410527 w 9064863"/>
              <a:gd name="connsiteY15" fmla="*/ 3356832 h 3927389"/>
              <a:gd name="connsiteX16" fmla="*/ 7023370 w 9064863"/>
              <a:gd name="connsiteY16" fmla="*/ 3317921 h 3927389"/>
              <a:gd name="connsiteX17" fmla="*/ 7577846 w 9064863"/>
              <a:gd name="connsiteY17" fmla="*/ 2938542 h 3927389"/>
              <a:gd name="connsiteX18" fmla="*/ 8180960 w 9064863"/>
              <a:gd name="connsiteY18" fmla="*/ 2889904 h 3927389"/>
              <a:gd name="connsiteX19" fmla="*/ 8715982 w 9064863"/>
              <a:gd name="connsiteY19" fmla="*/ 2880176 h 3927389"/>
              <a:gd name="connsiteX20" fmla="*/ 9027266 w 9064863"/>
              <a:gd name="connsiteY20" fmla="*/ 2870449 h 3927389"/>
              <a:gd name="connsiteX0" fmla="*/ 0 w 9064866"/>
              <a:gd name="connsiteY0" fmla="*/ 117521 h 3927389"/>
              <a:gd name="connsiteX1" fmla="*/ 554476 w 9064866"/>
              <a:gd name="connsiteY1" fmla="*/ 789 h 3927389"/>
              <a:gd name="connsiteX2" fmla="*/ 778212 w 9064866"/>
              <a:gd name="connsiteY2" fmla="*/ 175887 h 3927389"/>
              <a:gd name="connsiteX3" fmla="*/ 787940 w 9064866"/>
              <a:gd name="connsiteY3" fmla="*/ 701180 h 3927389"/>
              <a:gd name="connsiteX4" fmla="*/ 787940 w 9064866"/>
              <a:gd name="connsiteY4" fmla="*/ 1304295 h 3927389"/>
              <a:gd name="connsiteX5" fmla="*/ 700391 w 9064866"/>
              <a:gd name="connsiteY5" fmla="*/ 1703129 h 3927389"/>
              <a:gd name="connsiteX6" fmla="*/ 1206229 w 9064866"/>
              <a:gd name="connsiteY6" fmla="*/ 2578618 h 3927389"/>
              <a:gd name="connsiteX7" fmla="*/ 1702340 w 9064866"/>
              <a:gd name="connsiteY7" fmla="*/ 2948270 h 3927389"/>
              <a:gd name="connsiteX8" fmla="*/ 1955259 w 9064866"/>
              <a:gd name="connsiteY8" fmla="*/ 3609751 h 3927389"/>
              <a:gd name="connsiteX9" fmla="*/ 2850204 w 9064866"/>
              <a:gd name="connsiteY9" fmla="*/ 3921036 h 3927389"/>
              <a:gd name="connsiteX10" fmla="*/ 3667327 w 9064866"/>
              <a:gd name="connsiteY10" fmla="*/ 3794577 h 3927389"/>
              <a:gd name="connsiteX11" fmla="*/ 4007795 w 9064866"/>
              <a:gd name="connsiteY11" fmla="*/ 3502746 h 3927389"/>
              <a:gd name="connsiteX12" fmla="*/ 4640093 w 9064866"/>
              <a:gd name="connsiteY12" fmla="*/ 3522202 h 3927389"/>
              <a:gd name="connsiteX13" fmla="*/ 5048655 w 9064866"/>
              <a:gd name="connsiteY13" fmla="*/ 3473563 h 3927389"/>
              <a:gd name="connsiteX14" fmla="*/ 5729591 w 9064866"/>
              <a:gd name="connsiteY14" fmla="*/ 3522202 h 3927389"/>
              <a:gd name="connsiteX15" fmla="*/ 6410527 w 9064866"/>
              <a:gd name="connsiteY15" fmla="*/ 3356832 h 3927389"/>
              <a:gd name="connsiteX16" fmla="*/ 7023370 w 9064866"/>
              <a:gd name="connsiteY16" fmla="*/ 3317921 h 3927389"/>
              <a:gd name="connsiteX17" fmla="*/ 7577846 w 9064866"/>
              <a:gd name="connsiteY17" fmla="*/ 2938542 h 3927389"/>
              <a:gd name="connsiteX18" fmla="*/ 8180960 w 9064866"/>
              <a:gd name="connsiteY18" fmla="*/ 2889904 h 3927389"/>
              <a:gd name="connsiteX19" fmla="*/ 8715982 w 9064866"/>
              <a:gd name="connsiteY19" fmla="*/ 2880176 h 3927389"/>
              <a:gd name="connsiteX20" fmla="*/ 9027266 w 9064866"/>
              <a:gd name="connsiteY20" fmla="*/ 2870449 h 3927389"/>
              <a:gd name="connsiteX0" fmla="*/ 0 w 9064866"/>
              <a:gd name="connsiteY0" fmla="*/ 117521 h 3927389"/>
              <a:gd name="connsiteX1" fmla="*/ 554476 w 9064866"/>
              <a:gd name="connsiteY1" fmla="*/ 789 h 3927389"/>
              <a:gd name="connsiteX2" fmla="*/ 778212 w 9064866"/>
              <a:gd name="connsiteY2" fmla="*/ 175887 h 3927389"/>
              <a:gd name="connsiteX3" fmla="*/ 787940 w 9064866"/>
              <a:gd name="connsiteY3" fmla="*/ 701180 h 3927389"/>
              <a:gd name="connsiteX4" fmla="*/ 787940 w 9064866"/>
              <a:gd name="connsiteY4" fmla="*/ 1304295 h 3927389"/>
              <a:gd name="connsiteX5" fmla="*/ 700391 w 9064866"/>
              <a:gd name="connsiteY5" fmla="*/ 1703129 h 3927389"/>
              <a:gd name="connsiteX6" fmla="*/ 1206229 w 9064866"/>
              <a:gd name="connsiteY6" fmla="*/ 2578618 h 3927389"/>
              <a:gd name="connsiteX7" fmla="*/ 1702340 w 9064866"/>
              <a:gd name="connsiteY7" fmla="*/ 2948270 h 3927389"/>
              <a:gd name="connsiteX8" fmla="*/ 1955259 w 9064866"/>
              <a:gd name="connsiteY8" fmla="*/ 3609751 h 3927389"/>
              <a:gd name="connsiteX9" fmla="*/ 2850204 w 9064866"/>
              <a:gd name="connsiteY9" fmla="*/ 3921036 h 3927389"/>
              <a:gd name="connsiteX10" fmla="*/ 3667327 w 9064866"/>
              <a:gd name="connsiteY10" fmla="*/ 3794577 h 3927389"/>
              <a:gd name="connsiteX11" fmla="*/ 4007795 w 9064866"/>
              <a:gd name="connsiteY11" fmla="*/ 3502746 h 3927389"/>
              <a:gd name="connsiteX12" fmla="*/ 4640093 w 9064866"/>
              <a:gd name="connsiteY12" fmla="*/ 3522202 h 3927389"/>
              <a:gd name="connsiteX13" fmla="*/ 5048655 w 9064866"/>
              <a:gd name="connsiteY13" fmla="*/ 3473563 h 3927389"/>
              <a:gd name="connsiteX14" fmla="*/ 5729591 w 9064866"/>
              <a:gd name="connsiteY14" fmla="*/ 3522202 h 3927389"/>
              <a:gd name="connsiteX15" fmla="*/ 6410527 w 9064866"/>
              <a:gd name="connsiteY15" fmla="*/ 3356832 h 3927389"/>
              <a:gd name="connsiteX16" fmla="*/ 7023370 w 9064866"/>
              <a:gd name="connsiteY16" fmla="*/ 3317921 h 3927389"/>
              <a:gd name="connsiteX17" fmla="*/ 7577846 w 9064866"/>
              <a:gd name="connsiteY17" fmla="*/ 2938542 h 3927389"/>
              <a:gd name="connsiteX18" fmla="*/ 8180960 w 9064866"/>
              <a:gd name="connsiteY18" fmla="*/ 2889904 h 3927389"/>
              <a:gd name="connsiteX19" fmla="*/ 8715982 w 9064866"/>
              <a:gd name="connsiteY19" fmla="*/ 2880176 h 3927389"/>
              <a:gd name="connsiteX20" fmla="*/ 9027266 w 9064866"/>
              <a:gd name="connsiteY20" fmla="*/ 2870449 h 3927389"/>
              <a:gd name="connsiteX0" fmla="*/ 0 w 9027266"/>
              <a:gd name="connsiteY0" fmla="*/ 117521 h 3927389"/>
              <a:gd name="connsiteX1" fmla="*/ 554476 w 9027266"/>
              <a:gd name="connsiteY1" fmla="*/ 789 h 3927389"/>
              <a:gd name="connsiteX2" fmla="*/ 778212 w 9027266"/>
              <a:gd name="connsiteY2" fmla="*/ 175887 h 3927389"/>
              <a:gd name="connsiteX3" fmla="*/ 787940 w 9027266"/>
              <a:gd name="connsiteY3" fmla="*/ 701180 h 3927389"/>
              <a:gd name="connsiteX4" fmla="*/ 787940 w 9027266"/>
              <a:gd name="connsiteY4" fmla="*/ 1304295 h 3927389"/>
              <a:gd name="connsiteX5" fmla="*/ 700391 w 9027266"/>
              <a:gd name="connsiteY5" fmla="*/ 1703129 h 3927389"/>
              <a:gd name="connsiteX6" fmla="*/ 1206229 w 9027266"/>
              <a:gd name="connsiteY6" fmla="*/ 2578618 h 3927389"/>
              <a:gd name="connsiteX7" fmla="*/ 1702340 w 9027266"/>
              <a:gd name="connsiteY7" fmla="*/ 2948270 h 3927389"/>
              <a:gd name="connsiteX8" fmla="*/ 1955259 w 9027266"/>
              <a:gd name="connsiteY8" fmla="*/ 3609751 h 3927389"/>
              <a:gd name="connsiteX9" fmla="*/ 2850204 w 9027266"/>
              <a:gd name="connsiteY9" fmla="*/ 3921036 h 3927389"/>
              <a:gd name="connsiteX10" fmla="*/ 3667327 w 9027266"/>
              <a:gd name="connsiteY10" fmla="*/ 3794577 h 3927389"/>
              <a:gd name="connsiteX11" fmla="*/ 4007795 w 9027266"/>
              <a:gd name="connsiteY11" fmla="*/ 3502746 h 3927389"/>
              <a:gd name="connsiteX12" fmla="*/ 4640093 w 9027266"/>
              <a:gd name="connsiteY12" fmla="*/ 3522202 h 3927389"/>
              <a:gd name="connsiteX13" fmla="*/ 5048655 w 9027266"/>
              <a:gd name="connsiteY13" fmla="*/ 3473563 h 3927389"/>
              <a:gd name="connsiteX14" fmla="*/ 5729591 w 9027266"/>
              <a:gd name="connsiteY14" fmla="*/ 3522202 h 3927389"/>
              <a:gd name="connsiteX15" fmla="*/ 6410527 w 9027266"/>
              <a:gd name="connsiteY15" fmla="*/ 3356832 h 3927389"/>
              <a:gd name="connsiteX16" fmla="*/ 7023370 w 9027266"/>
              <a:gd name="connsiteY16" fmla="*/ 3317921 h 3927389"/>
              <a:gd name="connsiteX17" fmla="*/ 7577846 w 9027266"/>
              <a:gd name="connsiteY17" fmla="*/ 2938542 h 3927389"/>
              <a:gd name="connsiteX18" fmla="*/ 8180960 w 9027266"/>
              <a:gd name="connsiteY18" fmla="*/ 2889904 h 3927389"/>
              <a:gd name="connsiteX19" fmla="*/ 9027266 w 9027266"/>
              <a:gd name="connsiteY19" fmla="*/ 2870449 h 3927389"/>
              <a:gd name="connsiteX0" fmla="*/ 0 w 8745164"/>
              <a:gd name="connsiteY0" fmla="*/ 117521 h 3927389"/>
              <a:gd name="connsiteX1" fmla="*/ 554476 w 8745164"/>
              <a:gd name="connsiteY1" fmla="*/ 789 h 3927389"/>
              <a:gd name="connsiteX2" fmla="*/ 778212 w 8745164"/>
              <a:gd name="connsiteY2" fmla="*/ 175887 h 3927389"/>
              <a:gd name="connsiteX3" fmla="*/ 787940 w 8745164"/>
              <a:gd name="connsiteY3" fmla="*/ 701180 h 3927389"/>
              <a:gd name="connsiteX4" fmla="*/ 787940 w 8745164"/>
              <a:gd name="connsiteY4" fmla="*/ 1304295 h 3927389"/>
              <a:gd name="connsiteX5" fmla="*/ 700391 w 8745164"/>
              <a:gd name="connsiteY5" fmla="*/ 1703129 h 3927389"/>
              <a:gd name="connsiteX6" fmla="*/ 1206229 w 8745164"/>
              <a:gd name="connsiteY6" fmla="*/ 2578618 h 3927389"/>
              <a:gd name="connsiteX7" fmla="*/ 1702340 w 8745164"/>
              <a:gd name="connsiteY7" fmla="*/ 2948270 h 3927389"/>
              <a:gd name="connsiteX8" fmla="*/ 1955259 w 8745164"/>
              <a:gd name="connsiteY8" fmla="*/ 3609751 h 3927389"/>
              <a:gd name="connsiteX9" fmla="*/ 2850204 w 8745164"/>
              <a:gd name="connsiteY9" fmla="*/ 3921036 h 3927389"/>
              <a:gd name="connsiteX10" fmla="*/ 3667327 w 8745164"/>
              <a:gd name="connsiteY10" fmla="*/ 3794577 h 3927389"/>
              <a:gd name="connsiteX11" fmla="*/ 4007795 w 8745164"/>
              <a:gd name="connsiteY11" fmla="*/ 3502746 h 3927389"/>
              <a:gd name="connsiteX12" fmla="*/ 4640093 w 8745164"/>
              <a:gd name="connsiteY12" fmla="*/ 3522202 h 3927389"/>
              <a:gd name="connsiteX13" fmla="*/ 5048655 w 8745164"/>
              <a:gd name="connsiteY13" fmla="*/ 3473563 h 3927389"/>
              <a:gd name="connsiteX14" fmla="*/ 5729591 w 8745164"/>
              <a:gd name="connsiteY14" fmla="*/ 3522202 h 3927389"/>
              <a:gd name="connsiteX15" fmla="*/ 6410527 w 8745164"/>
              <a:gd name="connsiteY15" fmla="*/ 3356832 h 3927389"/>
              <a:gd name="connsiteX16" fmla="*/ 7023370 w 8745164"/>
              <a:gd name="connsiteY16" fmla="*/ 3317921 h 3927389"/>
              <a:gd name="connsiteX17" fmla="*/ 7577846 w 8745164"/>
              <a:gd name="connsiteY17" fmla="*/ 2938542 h 3927389"/>
              <a:gd name="connsiteX18" fmla="*/ 8180960 w 8745164"/>
              <a:gd name="connsiteY18" fmla="*/ 2889904 h 3927389"/>
              <a:gd name="connsiteX19" fmla="*/ 8745164 w 8745164"/>
              <a:gd name="connsiteY19" fmla="*/ 2870449 h 3927389"/>
              <a:gd name="connsiteX0" fmla="*/ 0 w 8745164"/>
              <a:gd name="connsiteY0" fmla="*/ 117521 h 3927389"/>
              <a:gd name="connsiteX1" fmla="*/ 554476 w 8745164"/>
              <a:gd name="connsiteY1" fmla="*/ 789 h 3927389"/>
              <a:gd name="connsiteX2" fmla="*/ 778212 w 8745164"/>
              <a:gd name="connsiteY2" fmla="*/ 175887 h 3927389"/>
              <a:gd name="connsiteX3" fmla="*/ 787940 w 8745164"/>
              <a:gd name="connsiteY3" fmla="*/ 701180 h 3927389"/>
              <a:gd name="connsiteX4" fmla="*/ 787940 w 8745164"/>
              <a:gd name="connsiteY4" fmla="*/ 1304295 h 3927389"/>
              <a:gd name="connsiteX5" fmla="*/ 700391 w 8745164"/>
              <a:gd name="connsiteY5" fmla="*/ 1703129 h 3927389"/>
              <a:gd name="connsiteX6" fmla="*/ 1206229 w 8745164"/>
              <a:gd name="connsiteY6" fmla="*/ 2578618 h 3927389"/>
              <a:gd name="connsiteX7" fmla="*/ 1702340 w 8745164"/>
              <a:gd name="connsiteY7" fmla="*/ 2948270 h 3927389"/>
              <a:gd name="connsiteX8" fmla="*/ 1955259 w 8745164"/>
              <a:gd name="connsiteY8" fmla="*/ 3609751 h 3927389"/>
              <a:gd name="connsiteX9" fmla="*/ 2850204 w 8745164"/>
              <a:gd name="connsiteY9" fmla="*/ 3921036 h 3927389"/>
              <a:gd name="connsiteX10" fmla="*/ 3667327 w 8745164"/>
              <a:gd name="connsiteY10" fmla="*/ 3794577 h 3927389"/>
              <a:gd name="connsiteX11" fmla="*/ 4007795 w 8745164"/>
              <a:gd name="connsiteY11" fmla="*/ 3502746 h 3927389"/>
              <a:gd name="connsiteX12" fmla="*/ 4640093 w 8745164"/>
              <a:gd name="connsiteY12" fmla="*/ 3522202 h 3927389"/>
              <a:gd name="connsiteX13" fmla="*/ 5048655 w 8745164"/>
              <a:gd name="connsiteY13" fmla="*/ 3473563 h 3927389"/>
              <a:gd name="connsiteX14" fmla="*/ 5729591 w 8745164"/>
              <a:gd name="connsiteY14" fmla="*/ 3522202 h 3927389"/>
              <a:gd name="connsiteX15" fmla="*/ 6410527 w 8745164"/>
              <a:gd name="connsiteY15" fmla="*/ 3356832 h 3927389"/>
              <a:gd name="connsiteX16" fmla="*/ 7023370 w 8745164"/>
              <a:gd name="connsiteY16" fmla="*/ 3317921 h 3927389"/>
              <a:gd name="connsiteX17" fmla="*/ 7577846 w 8745164"/>
              <a:gd name="connsiteY17" fmla="*/ 2938542 h 3927389"/>
              <a:gd name="connsiteX18" fmla="*/ 8112866 w 8745164"/>
              <a:gd name="connsiteY18" fmla="*/ 2899632 h 3927389"/>
              <a:gd name="connsiteX19" fmla="*/ 8745164 w 8745164"/>
              <a:gd name="connsiteY19" fmla="*/ 2870449 h 3927389"/>
              <a:gd name="connsiteX0" fmla="*/ 0 w 8754891"/>
              <a:gd name="connsiteY0" fmla="*/ 117521 h 3927389"/>
              <a:gd name="connsiteX1" fmla="*/ 554476 w 8754891"/>
              <a:gd name="connsiteY1" fmla="*/ 789 h 3927389"/>
              <a:gd name="connsiteX2" fmla="*/ 778212 w 8754891"/>
              <a:gd name="connsiteY2" fmla="*/ 175887 h 3927389"/>
              <a:gd name="connsiteX3" fmla="*/ 787940 w 8754891"/>
              <a:gd name="connsiteY3" fmla="*/ 701180 h 3927389"/>
              <a:gd name="connsiteX4" fmla="*/ 787940 w 8754891"/>
              <a:gd name="connsiteY4" fmla="*/ 1304295 h 3927389"/>
              <a:gd name="connsiteX5" fmla="*/ 700391 w 8754891"/>
              <a:gd name="connsiteY5" fmla="*/ 1703129 h 3927389"/>
              <a:gd name="connsiteX6" fmla="*/ 1206229 w 8754891"/>
              <a:gd name="connsiteY6" fmla="*/ 2578618 h 3927389"/>
              <a:gd name="connsiteX7" fmla="*/ 1702340 w 8754891"/>
              <a:gd name="connsiteY7" fmla="*/ 2948270 h 3927389"/>
              <a:gd name="connsiteX8" fmla="*/ 1955259 w 8754891"/>
              <a:gd name="connsiteY8" fmla="*/ 3609751 h 3927389"/>
              <a:gd name="connsiteX9" fmla="*/ 2850204 w 8754891"/>
              <a:gd name="connsiteY9" fmla="*/ 3921036 h 3927389"/>
              <a:gd name="connsiteX10" fmla="*/ 3667327 w 8754891"/>
              <a:gd name="connsiteY10" fmla="*/ 3794577 h 3927389"/>
              <a:gd name="connsiteX11" fmla="*/ 4007795 w 8754891"/>
              <a:gd name="connsiteY11" fmla="*/ 3502746 h 3927389"/>
              <a:gd name="connsiteX12" fmla="*/ 4640093 w 8754891"/>
              <a:gd name="connsiteY12" fmla="*/ 3522202 h 3927389"/>
              <a:gd name="connsiteX13" fmla="*/ 5048655 w 8754891"/>
              <a:gd name="connsiteY13" fmla="*/ 3473563 h 3927389"/>
              <a:gd name="connsiteX14" fmla="*/ 5729591 w 8754891"/>
              <a:gd name="connsiteY14" fmla="*/ 3522202 h 3927389"/>
              <a:gd name="connsiteX15" fmla="*/ 6410527 w 8754891"/>
              <a:gd name="connsiteY15" fmla="*/ 3356832 h 3927389"/>
              <a:gd name="connsiteX16" fmla="*/ 7023370 w 8754891"/>
              <a:gd name="connsiteY16" fmla="*/ 3317921 h 3927389"/>
              <a:gd name="connsiteX17" fmla="*/ 7577846 w 8754891"/>
              <a:gd name="connsiteY17" fmla="*/ 2938542 h 3927389"/>
              <a:gd name="connsiteX18" fmla="*/ 8112866 w 8754891"/>
              <a:gd name="connsiteY18" fmla="*/ 2899632 h 3927389"/>
              <a:gd name="connsiteX19" fmla="*/ 8754891 w 8754891"/>
              <a:gd name="connsiteY19" fmla="*/ 2899632 h 3927389"/>
              <a:gd name="connsiteX0" fmla="*/ 0 w 8754891"/>
              <a:gd name="connsiteY0" fmla="*/ 117521 h 3928827"/>
              <a:gd name="connsiteX1" fmla="*/ 554476 w 8754891"/>
              <a:gd name="connsiteY1" fmla="*/ 789 h 3928827"/>
              <a:gd name="connsiteX2" fmla="*/ 778212 w 8754891"/>
              <a:gd name="connsiteY2" fmla="*/ 175887 h 3928827"/>
              <a:gd name="connsiteX3" fmla="*/ 787940 w 8754891"/>
              <a:gd name="connsiteY3" fmla="*/ 701180 h 3928827"/>
              <a:gd name="connsiteX4" fmla="*/ 787940 w 8754891"/>
              <a:gd name="connsiteY4" fmla="*/ 1304295 h 3928827"/>
              <a:gd name="connsiteX5" fmla="*/ 700391 w 8754891"/>
              <a:gd name="connsiteY5" fmla="*/ 1703129 h 3928827"/>
              <a:gd name="connsiteX6" fmla="*/ 1206229 w 8754891"/>
              <a:gd name="connsiteY6" fmla="*/ 2578618 h 3928827"/>
              <a:gd name="connsiteX7" fmla="*/ 1702340 w 8754891"/>
              <a:gd name="connsiteY7" fmla="*/ 2948270 h 3928827"/>
              <a:gd name="connsiteX8" fmla="*/ 2015770 w 8754891"/>
              <a:gd name="connsiteY8" fmla="*/ 3582857 h 3928827"/>
              <a:gd name="connsiteX9" fmla="*/ 2850204 w 8754891"/>
              <a:gd name="connsiteY9" fmla="*/ 3921036 h 3928827"/>
              <a:gd name="connsiteX10" fmla="*/ 3667327 w 8754891"/>
              <a:gd name="connsiteY10" fmla="*/ 3794577 h 3928827"/>
              <a:gd name="connsiteX11" fmla="*/ 4007795 w 8754891"/>
              <a:gd name="connsiteY11" fmla="*/ 3502746 h 3928827"/>
              <a:gd name="connsiteX12" fmla="*/ 4640093 w 8754891"/>
              <a:gd name="connsiteY12" fmla="*/ 3522202 h 3928827"/>
              <a:gd name="connsiteX13" fmla="*/ 5048655 w 8754891"/>
              <a:gd name="connsiteY13" fmla="*/ 3473563 h 3928827"/>
              <a:gd name="connsiteX14" fmla="*/ 5729591 w 8754891"/>
              <a:gd name="connsiteY14" fmla="*/ 3522202 h 3928827"/>
              <a:gd name="connsiteX15" fmla="*/ 6410527 w 8754891"/>
              <a:gd name="connsiteY15" fmla="*/ 3356832 h 3928827"/>
              <a:gd name="connsiteX16" fmla="*/ 7023370 w 8754891"/>
              <a:gd name="connsiteY16" fmla="*/ 3317921 h 3928827"/>
              <a:gd name="connsiteX17" fmla="*/ 7577846 w 8754891"/>
              <a:gd name="connsiteY17" fmla="*/ 2938542 h 3928827"/>
              <a:gd name="connsiteX18" fmla="*/ 8112866 w 8754891"/>
              <a:gd name="connsiteY18" fmla="*/ 2899632 h 3928827"/>
              <a:gd name="connsiteX19" fmla="*/ 8754891 w 8754891"/>
              <a:gd name="connsiteY19" fmla="*/ 2899632 h 3928827"/>
              <a:gd name="connsiteX0" fmla="*/ 0 w 8754891"/>
              <a:gd name="connsiteY0" fmla="*/ 117521 h 3873495"/>
              <a:gd name="connsiteX1" fmla="*/ 554476 w 8754891"/>
              <a:gd name="connsiteY1" fmla="*/ 789 h 3873495"/>
              <a:gd name="connsiteX2" fmla="*/ 778212 w 8754891"/>
              <a:gd name="connsiteY2" fmla="*/ 175887 h 3873495"/>
              <a:gd name="connsiteX3" fmla="*/ 787940 w 8754891"/>
              <a:gd name="connsiteY3" fmla="*/ 701180 h 3873495"/>
              <a:gd name="connsiteX4" fmla="*/ 787940 w 8754891"/>
              <a:gd name="connsiteY4" fmla="*/ 1304295 h 3873495"/>
              <a:gd name="connsiteX5" fmla="*/ 700391 w 8754891"/>
              <a:gd name="connsiteY5" fmla="*/ 1703129 h 3873495"/>
              <a:gd name="connsiteX6" fmla="*/ 1206229 w 8754891"/>
              <a:gd name="connsiteY6" fmla="*/ 2578618 h 3873495"/>
              <a:gd name="connsiteX7" fmla="*/ 1702340 w 8754891"/>
              <a:gd name="connsiteY7" fmla="*/ 2948270 h 3873495"/>
              <a:gd name="connsiteX8" fmla="*/ 2015770 w 8754891"/>
              <a:gd name="connsiteY8" fmla="*/ 3582857 h 3873495"/>
              <a:gd name="connsiteX9" fmla="*/ 2856928 w 8754891"/>
              <a:gd name="connsiteY9" fmla="*/ 3860524 h 3873495"/>
              <a:gd name="connsiteX10" fmla="*/ 3667327 w 8754891"/>
              <a:gd name="connsiteY10" fmla="*/ 3794577 h 3873495"/>
              <a:gd name="connsiteX11" fmla="*/ 4007795 w 8754891"/>
              <a:gd name="connsiteY11" fmla="*/ 3502746 h 3873495"/>
              <a:gd name="connsiteX12" fmla="*/ 4640093 w 8754891"/>
              <a:gd name="connsiteY12" fmla="*/ 3522202 h 3873495"/>
              <a:gd name="connsiteX13" fmla="*/ 5048655 w 8754891"/>
              <a:gd name="connsiteY13" fmla="*/ 3473563 h 3873495"/>
              <a:gd name="connsiteX14" fmla="*/ 5729591 w 8754891"/>
              <a:gd name="connsiteY14" fmla="*/ 3522202 h 3873495"/>
              <a:gd name="connsiteX15" fmla="*/ 6410527 w 8754891"/>
              <a:gd name="connsiteY15" fmla="*/ 3356832 h 3873495"/>
              <a:gd name="connsiteX16" fmla="*/ 7023370 w 8754891"/>
              <a:gd name="connsiteY16" fmla="*/ 3317921 h 3873495"/>
              <a:gd name="connsiteX17" fmla="*/ 7577846 w 8754891"/>
              <a:gd name="connsiteY17" fmla="*/ 2938542 h 3873495"/>
              <a:gd name="connsiteX18" fmla="*/ 8112866 w 8754891"/>
              <a:gd name="connsiteY18" fmla="*/ 2899632 h 3873495"/>
              <a:gd name="connsiteX19" fmla="*/ 8754891 w 8754891"/>
              <a:gd name="connsiteY19" fmla="*/ 2899632 h 3873495"/>
              <a:gd name="connsiteX0" fmla="*/ 0 w 8754891"/>
              <a:gd name="connsiteY0" fmla="*/ 117521 h 3873495"/>
              <a:gd name="connsiteX1" fmla="*/ 554476 w 8754891"/>
              <a:gd name="connsiteY1" fmla="*/ 789 h 3873495"/>
              <a:gd name="connsiteX2" fmla="*/ 778212 w 8754891"/>
              <a:gd name="connsiteY2" fmla="*/ 175887 h 3873495"/>
              <a:gd name="connsiteX3" fmla="*/ 787940 w 8754891"/>
              <a:gd name="connsiteY3" fmla="*/ 701180 h 3873495"/>
              <a:gd name="connsiteX4" fmla="*/ 787940 w 8754891"/>
              <a:gd name="connsiteY4" fmla="*/ 1304295 h 3873495"/>
              <a:gd name="connsiteX5" fmla="*/ 700391 w 8754891"/>
              <a:gd name="connsiteY5" fmla="*/ 1703129 h 3873495"/>
              <a:gd name="connsiteX6" fmla="*/ 1206229 w 8754891"/>
              <a:gd name="connsiteY6" fmla="*/ 2578618 h 3873495"/>
              <a:gd name="connsiteX7" fmla="*/ 1776298 w 8754891"/>
              <a:gd name="connsiteY7" fmla="*/ 2948270 h 3873495"/>
              <a:gd name="connsiteX8" fmla="*/ 2015770 w 8754891"/>
              <a:gd name="connsiteY8" fmla="*/ 3582857 h 3873495"/>
              <a:gd name="connsiteX9" fmla="*/ 2856928 w 8754891"/>
              <a:gd name="connsiteY9" fmla="*/ 3860524 h 3873495"/>
              <a:gd name="connsiteX10" fmla="*/ 3667327 w 8754891"/>
              <a:gd name="connsiteY10" fmla="*/ 3794577 h 3873495"/>
              <a:gd name="connsiteX11" fmla="*/ 4007795 w 8754891"/>
              <a:gd name="connsiteY11" fmla="*/ 3502746 h 3873495"/>
              <a:gd name="connsiteX12" fmla="*/ 4640093 w 8754891"/>
              <a:gd name="connsiteY12" fmla="*/ 3522202 h 3873495"/>
              <a:gd name="connsiteX13" fmla="*/ 5048655 w 8754891"/>
              <a:gd name="connsiteY13" fmla="*/ 3473563 h 3873495"/>
              <a:gd name="connsiteX14" fmla="*/ 5729591 w 8754891"/>
              <a:gd name="connsiteY14" fmla="*/ 3522202 h 3873495"/>
              <a:gd name="connsiteX15" fmla="*/ 6410527 w 8754891"/>
              <a:gd name="connsiteY15" fmla="*/ 3356832 h 3873495"/>
              <a:gd name="connsiteX16" fmla="*/ 7023370 w 8754891"/>
              <a:gd name="connsiteY16" fmla="*/ 3317921 h 3873495"/>
              <a:gd name="connsiteX17" fmla="*/ 7577846 w 8754891"/>
              <a:gd name="connsiteY17" fmla="*/ 2938542 h 3873495"/>
              <a:gd name="connsiteX18" fmla="*/ 8112866 w 8754891"/>
              <a:gd name="connsiteY18" fmla="*/ 2899632 h 3873495"/>
              <a:gd name="connsiteX19" fmla="*/ 8754891 w 8754891"/>
              <a:gd name="connsiteY19" fmla="*/ 2899632 h 3873495"/>
              <a:gd name="connsiteX0" fmla="*/ 0 w 8754891"/>
              <a:gd name="connsiteY0" fmla="*/ 117521 h 3873495"/>
              <a:gd name="connsiteX1" fmla="*/ 554476 w 8754891"/>
              <a:gd name="connsiteY1" fmla="*/ 789 h 3873495"/>
              <a:gd name="connsiteX2" fmla="*/ 778212 w 8754891"/>
              <a:gd name="connsiteY2" fmla="*/ 175887 h 3873495"/>
              <a:gd name="connsiteX3" fmla="*/ 787940 w 8754891"/>
              <a:gd name="connsiteY3" fmla="*/ 701180 h 3873495"/>
              <a:gd name="connsiteX4" fmla="*/ 787940 w 8754891"/>
              <a:gd name="connsiteY4" fmla="*/ 1304295 h 3873495"/>
              <a:gd name="connsiteX5" fmla="*/ 700391 w 8754891"/>
              <a:gd name="connsiteY5" fmla="*/ 1703129 h 3873495"/>
              <a:gd name="connsiteX6" fmla="*/ 1206229 w 8754891"/>
              <a:gd name="connsiteY6" fmla="*/ 2578618 h 3873495"/>
              <a:gd name="connsiteX7" fmla="*/ 1836810 w 8754891"/>
              <a:gd name="connsiteY7" fmla="*/ 2968440 h 3873495"/>
              <a:gd name="connsiteX8" fmla="*/ 2015770 w 8754891"/>
              <a:gd name="connsiteY8" fmla="*/ 3582857 h 3873495"/>
              <a:gd name="connsiteX9" fmla="*/ 2856928 w 8754891"/>
              <a:gd name="connsiteY9" fmla="*/ 3860524 h 3873495"/>
              <a:gd name="connsiteX10" fmla="*/ 3667327 w 8754891"/>
              <a:gd name="connsiteY10" fmla="*/ 3794577 h 3873495"/>
              <a:gd name="connsiteX11" fmla="*/ 4007795 w 8754891"/>
              <a:gd name="connsiteY11" fmla="*/ 3502746 h 3873495"/>
              <a:gd name="connsiteX12" fmla="*/ 4640093 w 8754891"/>
              <a:gd name="connsiteY12" fmla="*/ 3522202 h 3873495"/>
              <a:gd name="connsiteX13" fmla="*/ 5048655 w 8754891"/>
              <a:gd name="connsiteY13" fmla="*/ 3473563 h 3873495"/>
              <a:gd name="connsiteX14" fmla="*/ 5729591 w 8754891"/>
              <a:gd name="connsiteY14" fmla="*/ 3522202 h 3873495"/>
              <a:gd name="connsiteX15" fmla="*/ 6410527 w 8754891"/>
              <a:gd name="connsiteY15" fmla="*/ 3356832 h 3873495"/>
              <a:gd name="connsiteX16" fmla="*/ 7023370 w 8754891"/>
              <a:gd name="connsiteY16" fmla="*/ 3317921 h 3873495"/>
              <a:gd name="connsiteX17" fmla="*/ 7577846 w 8754891"/>
              <a:gd name="connsiteY17" fmla="*/ 2938542 h 3873495"/>
              <a:gd name="connsiteX18" fmla="*/ 8112866 w 8754891"/>
              <a:gd name="connsiteY18" fmla="*/ 2899632 h 3873495"/>
              <a:gd name="connsiteX19" fmla="*/ 8754891 w 8754891"/>
              <a:gd name="connsiteY19" fmla="*/ 2899632 h 3873495"/>
              <a:gd name="connsiteX0" fmla="*/ 0 w 8754891"/>
              <a:gd name="connsiteY0" fmla="*/ 117521 h 3873495"/>
              <a:gd name="connsiteX1" fmla="*/ 554476 w 8754891"/>
              <a:gd name="connsiteY1" fmla="*/ 789 h 3873495"/>
              <a:gd name="connsiteX2" fmla="*/ 778212 w 8754891"/>
              <a:gd name="connsiteY2" fmla="*/ 175887 h 3873495"/>
              <a:gd name="connsiteX3" fmla="*/ 787940 w 8754891"/>
              <a:gd name="connsiteY3" fmla="*/ 701180 h 3873495"/>
              <a:gd name="connsiteX4" fmla="*/ 787940 w 8754891"/>
              <a:gd name="connsiteY4" fmla="*/ 1304295 h 3873495"/>
              <a:gd name="connsiteX5" fmla="*/ 700391 w 8754891"/>
              <a:gd name="connsiteY5" fmla="*/ 1703129 h 3873495"/>
              <a:gd name="connsiteX6" fmla="*/ 1226399 w 8754891"/>
              <a:gd name="connsiteY6" fmla="*/ 2538277 h 3873495"/>
              <a:gd name="connsiteX7" fmla="*/ 1836810 w 8754891"/>
              <a:gd name="connsiteY7" fmla="*/ 2968440 h 3873495"/>
              <a:gd name="connsiteX8" fmla="*/ 2015770 w 8754891"/>
              <a:gd name="connsiteY8" fmla="*/ 3582857 h 3873495"/>
              <a:gd name="connsiteX9" fmla="*/ 2856928 w 8754891"/>
              <a:gd name="connsiteY9" fmla="*/ 3860524 h 3873495"/>
              <a:gd name="connsiteX10" fmla="*/ 3667327 w 8754891"/>
              <a:gd name="connsiteY10" fmla="*/ 3794577 h 3873495"/>
              <a:gd name="connsiteX11" fmla="*/ 4007795 w 8754891"/>
              <a:gd name="connsiteY11" fmla="*/ 3502746 h 3873495"/>
              <a:gd name="connsiteX12" fmla="*/ 4640093 w 8754891"/>
              <a:gd name="connsiteY12" fmla="*/ 3522202 h 3873495"/>
              <a:gd name="connsiteX13" fmla="*/ 5048655 w 8754891"/>
              <a:gd name="connsiteY13" fmla="*/ 3473563 h 3873495"/>
              <a:gd name="connsiteX14" fmla="*/ 5729591 w 8754891"/>
              <a:gd name="connsiteY14" fmla="*/ 3522202 h 3873495"/>
              <a:gd name="connsiteX15" fmla="*/ 6410527 w 8754891"/>
              <a:gd name="connsiteY15" fmla="*/ 3356832 h 3873495"/>
              <a:gd name="connsiteX16" fmla="*/ 7023370 w 8754891"/>
              <a:gd name="connsiteY16" fmla="*/ 3317921 h 3873495"/>
              <a:gd name="connsiteX17" fmla="*/ 7577846 w 8754891"/>
              <a:gd name="connsiteY17" fmla="*/ 2938542 h 3873495"/>
              <a:gd name="connsiteX18" fmla="*/ 8112866 w 8754891"/>
              <a:gd name="connsiteY18" fmla="*/ 2899632 h 3873495"/>
              <a:gd name="connsiteX19" fmla="*/ 8754891 w 8754891"/>
              <a:gd name="connsiteY19" fmla="*/ 2899632 h 3873495"/>
              <a:gd name="connsiteX0" fmla="*/ 0 w 8754891"/>
              <a:gd name="connsiteY0" fmla="*/ 117521 h 3873495"/>
              <a:gd name="connsiteX1" fmla="*/ 554476 w 8754891"/>
              <a:gd name="connsiteY1" fmla="*/ 789 h 3873495"/>
              <a:gd name="connsiteX2" fmla="*/ 778212 w 8754891"/>
              <a:gd name="connsiteY2" fmla="*/ 175887 h 3873495"/>
              <a:gd name="connsiteX3" fmla="*/ 787940 w 8754891"/>
              <a:gd name="connsiteY3" fmla="*/ 701180 h 3873495"/>
              <a:gd name="connsiteX4" fmla="*/ 787940 w 8754891"/>
              <a:gd name="connsiteY4" fmla="*/ 1304295 h 3873495"/>
              <a:gd name="connsiteX5" fmla="*/ 774350 w 8754891"/>
              <a:gd name="connsiteY5" fmla="*/ 1662788 h 3873495"/>
              <a:gd name="connsiteX6" fmla="*/ 1226399 w 8754891"/>
              <a:gd name="connsiteY6" fmla="*/ 2538277 h 3873495"/>
              <a:gd name="connsiteX7" fmla="*/ 1836810 w 8754891"/>
              <a:gd name="connsiteY7" fmla="*/ 2968440 h 3873495"/>
              <a:gd name="connsiteX8" fmla="*/ 2015770 w 8754891"/>
              <a:gd name="connsiteY8" fmla="*/ 3582857 h 3873495"/>
              <a:gd name="connsiteX9" fmla="*/ 2856928 w 8754891"/>
              <a:gd name="connsiteY9" fmla="*/ 3860524 h 3873495"/>
              <a:gd name="connsiteX10" fmla="*/ 3667327 w 8754891"/>
              <a:gd name="connsiteY10" fmla="*/ 3794577 h 3873495"/>
              <a:gd name="connsiteX11" fmla="*/ 4007795 w 8754891"/>
              <a:gd name="connsiteY11" fmla="*/ 3502746 h 3873495"/>
              <a:gd name="connsiteX12" fmla="*/ 4640093 w 8754891"/>
              <a:gd name="connsiteY12" fmla="*/ 3522202 h 3873495"/>
              <a:gd name="connsiteX13" fmla="*/ 5048655 w 8754891"/>
              <a:gd name="connsiteY13" fmla="*/ 3473563 h 3873495"/>
              <a:gd name="connsiteX14" fmla="*/ 5729591 w 8754891"/>
              <a:gd name="connsiteY14" fmla="*/ 3522202 h 3873495"/>
              <a:gd name="connsiteX15" fmla="*/ 6410527 w 8754891"/>
              <a:gd name="connsiteY15" fmla="*/ 3356832 h 3873495"/>
              <a:gd name="connsiteX16" fmla="*/ 7023370 w 8754891"/>
              <a:gd name="connsiteY16" fmla="*/ 3317921 h 3873495"/>
              <a:gd name="connsiteX17" fmla="*/ 7577846 w 8754891"/>
              <a:gd name="connsiteY17" fmla="*/ 2938542 h 3873495"/>
              <a:gd name="connsiteX18" fmla="*/ 8112866 w 8754891"/>
              <a:gd name="connsiteY18" fmla="*/ 2899632 h 3873495"/>
              <a:gd name="connsiteX19" fmla="*/ 8754891 w 8754891"/>
              <a:gd name="connsiteY19" fmla="*/ 2899632 h 3873495"/>
              <a:gd name="connsiteX0" fmla="*/ 0 w 8754891"/>
              <a:gd name="connsiteY0" fmla="*/ 117521 h 3873495"/>
              <a:gd name="connsiteX1" fmla="*/ 554476 w 8754891"/>
              <a:gd name="connsiteY1" fmla="*/ 789 h 3873495"/>
              <a:gd name="connsiteX2" fmla="*/ 778212 w 8754891"/>
              <a:gd name="connsiteY2" fmla="*/ 175887 h 3873495"/>
              <a:gd name="connsiteX3" fmla="*/ 787940 w 8754891"/>
              <a:gd name="connsiteY3" fmla="*/ 701180 h 3873495"/>
              <a:gd name="connsiteX4" fmla="*/ 787940 w 8754891"/>
              <a:gd name="connsiteY4" fmla="*/ 1304295 h 3873495"/>
              <a:gd name="connsiteX5" fmla="*/ 774350 w 8754891"/>
              <a:gd name="connsiteY5" fmla="*/ 1662788 h 3873495"/>
              <a:gd name="connsiteX6" fmla="*/ 1226399 w 8754891"/>
              <a:gd name="connsiteY6" fmla="*/ 2538277 h 3873495"/>
              <a:gd name="connsiteX7" fmla="*/ 1836810 w 8754891"/>
              <a:gd name="connsiteY7" fmla="*/ 2968440 h 3873495"/>
              <a:gd name="connsiteX8" fmla="*/ 2015770 w 8754891"/>
              <a:gd name="connsiteY8" fmla="*/ 3582857 h 3873495"/>
              <a:gd name="connsiteX9" fmla="*/ 2856928 w 8754891"/>
              <a:gd name="connsiteY9" fmla="*/ 3860524 h 3873495"/>
              <a:gd name="connsiteX10" fmla="*/ 3667327 w 8754891"/>
              <a:gd name="connsiteY10" fmla="*/ 3794577 h 3873495"/>
              <a:gd name="connsiteX11" fmla="*/ 4007795 w 8754891"/>
              <a:gd name="connsiteY11" fmla="*/ 3502746 h 3873495"/>
              <a:gd name="connsiteX12" fmla="*/ 4640093 w 8754891"/>
              <a:gd name="connsiteY12" fmla="*/ 3522202 h 3873495"/>
              <a:gd name="connsiteX13" fmla="*/ 5048655 w 8754891"/>
              <a:gd name="connsiteY13" fmla="*/ 3473563 h 3873495"/>
              <a:gd name="connsiteX14" fmla="*/ 5729591 w 8754891"/>
              <a:gd name="connsiteY14" fmla="*/ 3522202 h 3873495"/>
              <a:gd name="connsiteX15" fmla="*/ 6410527 w 8754891"/>
              <a:gd name="connsiteY15" fmla="*/ 3356832 h 3873495"/>
              <a:gd name="connsiteX16" fmla="*/ 7023370 w 8754891"/>
              <a:gd name="connsiteY16" fmla="*/ 3317921 h 3873495"/>
              <a:gd name="connsiteX17" fmla="*/ 7577846 w 8754891"/>
              <a:gd name="connsiteY17" fmla="*/ 2938542 h 3873495"/>
              <a:gd name="connsiteX18" fmla="*/ 8112866 w 8754891"/>
              <a:gd name="connsiteY18" fmla="*/ 2899632 h 3873495"/>
              <a:gd name="connsiteX19" fmla="*/ 8754891 w 8754891"/>
              <a:gd name="connsiteY19" fmla="*/ 2899632 h 3873495"/>
              <a:gd name="connsiteX0" fmla="*/ 0 w 8754891"/>
              <a:gd name="connsiteY0" fmla="*/ 117521 h 3873495"/>
              <a:gd name="connsiteX1" fmla="*/ 554476 w 8754891"/>
              <a:gd name="connsiteY1" fmla="*/ 789 h 3873495"/>
              <a:gd name="connsiteX2" fmla="*/ 778212 w 8754891"/>
              <a:gd name="connsiteY2" fmla="*/ 175887 h 3873495"/>
              <a:gd name="connsiteX3" fmla="*/ 787940 w 8754891"/>
              <a:gd name="connsiteY3" fmla="*/ 701180 h 3873495"/>
              <a:gd name="connsiteX4" fmla="*/ 787940 w 8754891"/>
              <a:gd name="connsiteY4" fmla="*/ 1304295 h 3873495"/>
              <a:gd name="connsiteX5" fmla="*/ 774350 w 8754891"/>
              <a:gd name="connsiteY5" fmla="*/ 1662788 h 3873495"/>
              <a:gd name="connsiteX6" fmla="*/ 1266741 w 8754891"/>
              <a:gd name="connsiteY6" fmla="*/ 2551724 h 3873495"/>
              <a:gd name="connsiteX7" fmla="*/ 1836810 w 8754891"/>
              <a:gd name="connsiteY7" fmla="*/ 2968440 h 3873495"/>
              <a:gd name="connsiteX8" fmla="*/ 2015770 w 8754891"/>
              <a:gd name="connsiteY8" fmla="*/ 3582857 h 3873495"/>
              <a:gd name="connsiteX9" fmla="*/ 2856928 w 8754891"/>
              <a:gd name="connsiteY9" fmla="*/ 3860524 h 3873495"/>
              <a:gd name="connsiteX10" fmla="*/ 3667327 w 8754891"/>
              <a:gd name="connsiteY10" fmla="*/ 3794577 h 3873495"/>
              <a:gd name="connsiteX11" fmla="*/ 4007795 w 8754891"/>
              <a:gd name="connsiteY11" fmla="*/ 3502746 h 3873495"/>
              <a:gd name="connsiteX12" fmla="*/ 4640093 w 8754891"/>
              <a:gd name="connsiteY12" fmla="*/ 3522202 h 3873495"/>
              <a:gd name="connsiteX13" fmla="*/ 5048655 w 8754891"/>
              <a:gd name="connsiteY13" fmla="*/ 3473563 h 3873495"/>
              <a:gd name="connsiteX14" fmla="*/ 5729591 w 8754891"/>
              <a:gd name="connsiteY14" fmla="*/ 3522202 h 3873495"/>
              <a:gd name="connsiteX15" fmla="*/ 6410527 w 8754891"/>
              <a:gd name="connsiteY15" fmla="*/ 3356832 h 3873495"/>
              <a:gd name="connsiteX16" fmla="*/ 7023370 w 8754891"/>
              <a:gd name="connsiteY16" fmla="*/ 3317921 h 3873495"/>
              <a:gd name="connsiteX17" fmla="*/ 7577846 w 8754891"/>
              <a:gd name="connsiteY17" fmla="*/ 2938542 h 3873495"/>
              <a:gd name="connsiteX18" fmla="*/ 8112866 w 8754891"/>
              <a:gd name="connsiteY18" fmla="*/ 2899632 h 3873495"/>
              <a:gd name="connsiteX19" fmla="*/ 8754891 w 8754891"/>
              <a:gd name="connsiteY19" fmla="*/ 2899632 h 3873495"/>
              <a:gd name="connsiteX0" fmla="*/ 0 w 8754891"/>
              <a:gd name="connsiteY0" fmla="*/ 117521 h 3873495"/>
              <a:gd name="connsiteX1" fmla="*/ 554476 w 8754891"/>
              <a:gd name="connsiteY1" fmla="*/ 789 h 3873495"/>
              <a:gd name="connsiteX2" fmla="*/ 778212 w 8754891"/>
              <a:gd name="connsiteY2" fmla="*/ 175887 h 3873495"/>
              <a:gd name="connsiteX3" fmla="*/ 787940 w 8754891"/>
              <a:gd name="connsiteY3" fmla="*/ 701180 h 3873495"/>
              <a:gd name="connsiteX4" fmla="*/ 787940 w 8754891"/>
              <a:gd name="connsiteY4" fmla="*/ 1304295 h 3873495"/>
              <a:gd name="connsiteX5" fmla="*/ 888650 w 8754891"/>
              <a:gd name="connsiteY5" fmla="*/ 1884665 h 3873495"/>
              <a:gd name="connsiteX6" fmla="*/ 1266741 w 8754891"/>
              <a:gd name="connsiteY6" fmla="*/ 2551724 h 3873495"/>
              <a:gd name="connsiteX7" fmla="*/ 1836810 w 8754891"/>
              <a:gd name="connsiteY7" fmla="*/ 2968440 h 3873495"/>
              <a:gd name="connsiteX8" fmla="*/ 2015770 w 8754891"/>
              <a:gd name="connsiteY8" fmla="*/ 3582857 h 3873495"/>
              <a:gd name="connsiteX9" fmla="*/ 2856928 w 8754891"/>
              <a:gd name="connsiteY9" fmla="*/ 3860524 h 3873495"/>
              <a:gd name="connsiteX10" fmla="*/ 3667327 w 8754891"/>
              <a:gd name="connsiteY10" fmla="*/ 3794577 h 3873495"/>
              <a:gd name="connsiteX11" fmla="*/ 4007795 w 8754891"/>
              <a:gd name="connsiteY11" fmla="*/ 3502746 h 3873495"/>
              <a:gd name="connsiteX12" fmla="*/ 4640093 w 8754891"/>
              <a:gd name="connsiteY12" fmla="*/ 3522202 h 3873495"/>
              <a:gd name="connsiteX13" fmla="*/ 5048655 w 8754891"/>
              <a:gd name="connsiteY13" fmla="*/ 3473563 h 3873495"/>
              <a:gd name="connsiteX14" fmla="*/ 5729591 w 8754891"/>
              <a:gd name="connsiteY14" fmla="*/ 3522202 h 3873495"/>
              <a:gd name="connsiteX15" fmla="*/ 6410527 w 8754891"/>
              <a:gd name="connsiteY15" fmla="*/ 3356832 h 3873495"/>
              <a:gd name="connsiteX16" fmla="*/ 7023370 w 8754891"/>
              <a:gd name="connsiteY16" fmla="*/ 3317921 h 3873495"/>
              <a:gd name="connsiteX17" fmla="*/ 7577846 w 8754891"/>
              <a:gd name="connsiteY17" fmla="*/ 2938542 h 3873495"/>
              <a:gd name="connsiteX18" fmla="*/ 8112866 w 8754891"/>
              <a:gd name="connsiteY18" fmla="*/ 2899632 h 3873495"/>
              <a:gd name="connsiteX19" fmla="*/ 8754891 w 8754891"/>
              <a:gd name="connsiteY19" fmla="*/ 2899632 h 3873495"/>
              <a:gd name="connsiteX0" fmla="*/ 0 w 8754891"/>
              <a:gd name="connsiteY0" fmla="*/ 117521 h 3873495"/>
              <a:gd name="connsiteX1" fmla="*/ 554476 w 8754891"/>
              <a:gd name="connsiteY1" fmla="*/ 789 h 3873495"/>
              <a:gd name="connsiteX2" fmla="*/ 778212 w 8754891"/>
              <a:gd name="connsiteY2" fmla="*/ 175887 h 3873495"/>
              <a:gd name="connsiteX3" fmla="*/ 787940 w 8754891"/>
              <a:gd name="connsiteY3" fmla="*/ 701180 h 3873495"/>
              <a:gd name="connsiteX4" fmla="*/ 787940 w 8754891"/>
              <a:gd name="connsiteY4" fmla="*/ 1304295 h 3873495"/>
              <a:gd name="connsiteX5" fmla="*/ 888650 w 8754891"/>
              <a:gd name="connsiteY5" fmla="*/ 1884665 h 3873495"/>
              <a:gd name="connsiteX6" fmla="*/ 1266741 w 8754891"/>
              <a:gd name="connsiteY6" fmla="*/ 2551724 h 3873495"/>
              <a:gd name="connsiteX7" fmla="*/ 1836810 w 8754891"/>
              <a:gd name="connsiteY7" fmla="*/ 2968440 h 3873495"/>
              <a:gd name="connsiteX8" fmla="*/ 2015770 w 8754891"/>
              <a:gd name="connsiteY8" fmla="*/ 3582857 h 3873495"/>
              <a:gd name="connsiteX9" fmla="*/ 2856928 w 8754891"/>
              <a:gd name="connsiteY9" fmla="*/ 3860524 h 3873495"/>
              <a:gd name="connsiteX10" fmla="*/ 3667327 w 8754891"/>
              <a:gd name="connsiteY10" fmla="*/ 3794577 h 3873495"/>
              <a:gd name="connsiteX11" fmla="*/ 4007795 w 8754891"/>
              <a:gd name="connsiteY11" fmla="*/ 3502746 h 3873495"/>
              <a:gd name="connsiteX12" fmla="*/ 4640093 w 8754891"/>
              <a:gd name="connsiteY12" fmla="*/ 3522202 h 3873495"/>
              <a:gd name="connsiteX13" fmla="*/ 5048655 w 8754891"/>
              <a:gd name="connsiteY13" fmla="*/ 3473563 h 3873495"/>
              <a:gd name="connsiteX14" fmla="*/ 5729591 w 8754891"/>
              <a:gd name="connsiteY14" fmla="*/ 3522202 h 3873495"/>
              <a:gd name="connsiteX15" fmla="*/ 6410527 w 8754891"/>
              <a:gd name="connsiteY15" fmla="*/ 3356832 h 3873495"/>
              <a:gd name="connsiteX16" fmla="*/ 7023370 w 8754891"/>
              <a:gd name="connsiteY16" fmla="*/ 3317921 h 3873495"/>
              <a:gd name="connsiteX17" fmla="*/ 7577846 w 8754891"/>
              <a:gd name="connsiteY17" fmla="*/ 2938542 h 3873495"/>
              <a:gd name="connsiteX18" fmla="*/ 8112866 w 8754891"/>
              <a:gd name="connsiteY18" fmla="*/ 2899632 h 3873495"/>
              <a:gd name="connsiteX19" fmla="*/ 8754891 w 8754891"/>
              <a:gd name="connsiteY19" fmla="*/ 2899632 h 3873495"/>
              <a:gd name="connsiteX0" fmla="*/ 0 w 8754891"/>
              <a:gd name="connsiteY0" fmla="*/ 117521 h 3873495"/>
              <a:gd name="connsiteX1" fmla="*/ 554476 w 8754891"/>
              <a:gd name="connsiteY1" fmla="*/ 789 h 3873495"/>
              <a:gd name="connsiteX2" fmla="*/ 778212 w 8754891"/>
              <a:gd name="connsiteY2" fmla="*/ 175887 h 3873495"/>
              <a:gd name="connsiteX3" fmla="*/ 787940 w 8754891"/>
              <a:gd name="connsiteY3" fmla="*/ 701180 h 3873495"/>
              <a:gd name="connsiteX4" fmla="*/ 801387 w 8754891"/>
              <a:gd name="connsiteY4" fmla="*/ 1364807 h 3873495"/>
              <a:gd name="connsiteX5" fmla="*/ 888650 w 8754891"/>
              <a:gd name="connsiteY5" fmla="*/ 1884665 h 3873495"/>
              <a:gd name="connsiteX6" fmla="*/ 1266741 w 8754891"/>
              <a:gd name="connsiteY6" fmla="*/ 2551724 h 3873495"/>
              <a:gd name="connsiteX7" fmla="*/ 1836810 w 8754891"/>
              <a:gd name="connsiteY7" fmla="*/ 2968440 h 3873495"/>
              <a:gd name="connsiteX8" fmla="*/ 2015770 w 8754891"/>
              <a:gd name="connsiteY8" fmla="*/ 3582857 h 3873495"/>
              <a:gd name="connsiteX9" fmla="*/ 2856928 w 8754891"/>
              <a:gd name="connsiteY9" fmla="*/ 3860524 h 3873495"/>
              <a:gd name="connsiteX10" fmla="*/ 3667327 w 8754891"/>
              <a:gd name="connsiteY10" fmla="*/ 3794577 h 3873495"/>
              <a:gd name="connsiteX11" fmla="*/ 4007795 w 8754891"/>
              <a:gd name="connsiteY11" fmla="*/ 3502746 h 3873495"/>
              <a:gd name="connsiteX12" fmla="*/ 4640093 w 8754891"/>
              <a:gd name="connsiteY12" fmla="*/ 3522202 h 3873495"/>
              <a:gd name="connsiteX13" fmla="*/ 5048655 w 8754891"/>
              <a:gd name="connsiteY13" fmla="*/ 3473563 h 3873495"/>
              <a:gd name="connsiteX14" fmla="*/ 5729591 w 8754891"/>
              <a:gd name="connsiteY14" fmla="*/ 3522202 h 3873495"/>
              <a:gd name="connsiteX15" fmla="*/ 6410527 w 8754891"/>
              <a:gd name="connsiteY15" fmla="*/ 3356832 h 3873495"/>
              <a:gd name="connsiteX16" fmla="*/ 7023370 w 8754891"/>
              <a:gd name="connsiteY16" fmla="*/ 3317921 h 3873495"/>
              <a:gd name="connsiteX17" fmla="*/ 7577846 w 8754891"/>
              <a:gd name="connsiteY17" fmla="*/ 2938542 h 3873495"/>
              <a:gd name="connsiteX18" fmla="*/ 8112866 w 8754891"/>
              <a:gd name="connsiteY18" fmla="*/ 2899632 h 3873495"/>
              <a:gd name="connsiteX19" fmla="*/ 8754891 w 8754891"/>
              <a:gd name="connsiteY19" fmla="*/ 2899632 h 3873495"/>
              <a:gd name="connsiteX0" fmla="*/ 0 w 8754891"/>
              <a:gd name="connsiteY0" fmla="*/ 117521 h 3873495"/>
              <a:gd name="connsiteX1" fmla="*/ 554476 w 8754891"/>
              <a:gd name="connsiteY1" fmla="*/ 789 h 3873495"/>
              <a:gd name="connsiteX2" fmla="*/ 778212 w 8754891"/>
              <a:gd name="connsiteY2" fmla="*/ 175887 h 3873495"/>
              <a:gd name="connsiteX3" fmla="*/ 875345 w 8754891"/>
              <a:gd name="connsiteY3" fmla="*/ 734798 h 3873495"/>
              <a:gd name="connsiteX4" fmla="*/ 801387 w 8754891"/>
              <a:gd name="connsiteY4" fmla="*/ 1364807 h 3873495"/>
              <a:gd name="connsiteX5" fmla="*/ 888650 w 8754891"/>
              <a:gd name="connsiteY5" fmla="*/ 1884665 h 3873495"/>
              <a:gd name="connsiteX6" fmla="*/ 1266741 w 8754891"/>
              <a:gd name="connsiteY6" fmla="*/ 2551724 h 3873495"/>
              <a:gd name="connsiteX7" fmla="*/ 1836810 w 8754891"/>
              <a:gd name="connsiteY7" fmla="*/ 2968440 h 3873495"/>
              <a:gd name="connsiteX8" fmla="*/ 2015770 w 8754891"/>
              <a:gd name="connsiteY8" fmla="*/ 3582857 h 3873495"/>
              <a:gd name="connsiteX9" fmla="*/ 2856928 w 8754891"/>
              <a:gd name="connsiteY9" fmla="*/ 3860524 h 3873495"/>
              <a:gd name="connsiteX10" fmla="*/ 3667327 w 8754891"/>
              <a:gd name="connsiteY10" fmla="*/ 3794577 h 3873495"/>
              <a:gd name="connsiteX11" fmla="*/ 4007795 w 8754891"/>
              <a:gd name="connsiteY11" fmla="*/ 3502746 h 3873495"/>
              <a:gd name="connsiteX12" fmla="*/ 4640093 w 8754891"/>
              <a:gd name="connsiteY12" fmla="*/ 3522202 h 3873495"/>
              <a:gd name="connsiteX13" fmla="*/ 5048655 w 8754891"/>
              <a:gd name="connsiteY13" fmla="*/ 3473563 h 3873495"/>
              <a:gd name="connsiteX14" fmla="*/ 5729591 w 8754891"/>
              <a:gd name="connsiteY14" fmla="*/ 3522202 h 3873495"/>
              <a:gd name="connsiteX15" fmla="*/ 6410527 w 8754891"/>
              <a:gd name="connsiteY15" fmla="*/ 3356832 h 3873495"/>
              <a:gd name="connsiteX16" fmla="*/ 7023370 w 8754891"/>
              <a:gd name="connsiteY16" fmla="*/ 3317921 h 3873495"/>
              <a:gd name="connsiteX17" fmla="*/ 7577846 w 8754891"/>
              <a:gd name="connsiteY17" fmla="*/ 2938542 h 3873495"/>
              <a:gd name="connsiteX18" fmla="*/ 8112866 w 8754891"/>
              <a:gd name="connsiteY18" fmla="*/ 2899632 h 3873495"/>
              <a:gd name="connsiteX19" fmla="*/ 8754891 w 8754891"/>
              <a:gd name="connsiteY19" fmla="*/ 2899632 h 3873495"/>
              <a:gd name="connsiteX0" fmla="*/ 0 w 8754891"/>
              <a:gd name="connsiteY0" fmla="*/ 117521 h 3873495"/>
              <a:gd name="connsiteX1" fmla="*/ 554476 w 8754891"/>
              <a:gd name="connsiteY1" fmla="*/ 789 h 3873495"/>
              <a:gd name="connsiteX2" fmla="*/ 778212 w 8754891"/>
              <a:gd name="connsiteY2" fmla="*/ 175887 h 3873495"/>
              <a:gd name="connsiteX3" fmla="*/ 875345 w 8754891"/>
              <a:gd name="connsiteY3" fmla="*/ 734798 h 3873495"/>
              <a:gd name="connsiteX4" fmla="*/ 801387 w 8754891"/>
              <a:gd name="connsiteY4" fmla="*/ 1485831 h 3873495"/>
              <a:gd name="connsiteX5" fmla="*/ 888650 w 8754891"/>
              <a:gd name="connsiteY5" fmla="*/ 1884665 h 3873495"/>
              <a:gd name="connsiteX6" fmla="*/ 1266741 w 8754891"/>
              <a:gd name="connsiteY6" fmla="*/ 2551724 h 3873495"/>
              <a:gd name="connsiteX7" fmla="*/ 1836810 w 8754891"/>
              <a:gd name="connsiteY7" fmla="*/ 2968440 h 3873495"/>
              <a:gd name="connsiteX8" fmla="*/ 2015770 w 8754891"/>
              <a:gd name="connsiteY8" fmla="*/ 3582857 h 3873495"/>
              <a:gd name="connsiteX9" fmla="*/ 2856928 w 8754891"/>
              <a:gd name="connsiteY9" fmla="*/ 3860524 h 3873495"/>
              <a:gd name="connsiteX10" fmla="*/ 3667327 w 8754891"/>
              <a:gd name="connsiteY10" fmla="*/ 3794577 h 3873495"/>
              <a:gd name="connsiteX11" fmla="*/ 4007795 w 8754891"/>
              <a:gd name="connsiteY11" fmla="*/ 3502746 h 3873495"/>
              <a:gd name="connsiteX12" fmla="*/ 4640093 w 8754891"/>
              <a:gd name="connsiteY12" fmla="*/ 3522202 h 3873495"/>
              <a:gd name="connsiteX13" fmla="*/ 5048655 w 8754891"/>
              <a:gd name="connsiteY13" fmla="*/ 3473563 h 3873495"/>
              <a:gd name="connsiteX14" fmla="*/ 5729591 w 8754891"/>
              <a:gd name="connsiteY14" fmla="*/ 3522202 h 3873495"/>
              <a:gd name="connsiteX15" fmla="*/ 6410527 w 8754891"/>
              <a:gd name="connsiteY15" fmla="*/ 3356832 h 3873495"/>
              <a:gd name="connsiteX16" fmla="*/ 7023370 w 8754891"/>
              <a:gd name="connsiteY16" fmla="*/ 3317921 h 3873495"/>
              <a:gd name="connsiteX17" fmla="*/ 7577846 w 8754891"/>
              <a:gd name="connsiteY17" fmla="*/ 2938542 h 3873495"/>
              <a:gd name="connsiteX18" fmla="*/ 8112866 w 8754891"/>
              <a:gd name="connsiteY18" fmla="*/ 2899632 h 3873495"/>
              <a:gd name="connsiteX19" fmla="*/ 8754891 w 8754891"/>
              <a:gd name="connsiteY19" fmla="*/ 2899632 h 3873495"/>
              <a:gd name="connsiteX0" fmla="*/ 0 w 8754891"/>
              <a:gd name="connsiteY0" fmla="*/ 117521 h 3873495"/>
              <a:gd name="connsiteX1" fmla="*/ 554476 w 8754891"/>
              <a:gd name="connsiteY1" fmla="*/ 789 h 3873495"/>
              <a:gd name="connsiteX2" fmla="*/ 778212 w 8754891"/>
              <a:gd name="connsiteY2" fmla="*/ 175887 h 3873495"/>
              <a:gd name="connsiteX3" fmla="*/ 875345 w 8754891"/>
              <a:gd name="connsiteY3" fmla="*/ 734798 h 3873495"/>
              <a:gd name="connsiteX4" fmla="*/ 801387 w 8754891"/>
              <a:gd name="connsiteY4" fmla="*/ 1485831 h 3873495"/>
              <a:gd name="connsiteX5" fmla="*/ 888650 w 8754891"/>
              <a:gd name="connsiteY5" fmla="*/ 1884665 h 3873495"/>
              <a:gd name="connsiteX6" fmla="*/ 1266741 w 8754891"/>
              <a:gd name="connsiteY6" fmla="*/ 2551724 h 3873495"/>
              <a:gd name="connsiteX7" fmla="*/ 1836810 w 8754891"/>
              <a:gd name="connsiteY7" fmla="*/ 2968440 h 3873495"/>
              <a:gd name="connsiteX8" fmla="*/ 2015770 w 8754891"/>
              <a:gd name="connsiteY8" fmla="*/ 3582857 h 3873495"/>
              <a:gd name="connsiteX9" fmla="*/ 2856928 w 8754891"/>
              <a:gd name="connsiteY9" fmla="*/ 3860524 h 3873495"/>
              <a:gd name="connsiteX10" fmla="*/ 3667327 w 8754891"/>
              <a:gd name="connsiteY10" fmla="*/ 3794577 h 3873495"/>
              <a:gd name="connsiteX11" fmla="*/ 4007795 w 8754891"/>
              <a:gd name="connsiteY11" fmla="*/ 3502746 h 3873495"/>
              <a:gd name="connsiteX12" fmla="*/ 4640093 w 8754891"/>
              <a:gd name="connsiteY12" fmla="*/ 3522202 h 3873495"/>
              <a:gd name="connsiteX13" fmla="*/ 5048655 w 8754891"/>
              <a:gd name="connsiteY13" fmla="*/ 3473563 h 3873495"/>
              <a:gd name="connsiteX14" fmla="*/ 5729591 w 8754891"/>
              <a:gd name="connsiteY14" fmla="*/ 3522202 h 3873495"/>
              <a:gd name="connsiteX15" fmla="*/ 6410527 w 8754891"/>
              <a:gd name="connsiteY15" fmla="*/ 3356832 h 3873495"/>
              <a:gd name="connsiteX16" fmla="*/ 7023370 w 8754891"/>
              <a:gd name="connsiteY16" fmla="*/ 3317921 h 3873495"/>
              <a:gd name="connsiteX17" fmla="*/ 7577846 w 8754891"/>
              <a:gd name="connsiteY17" fmla="*/ 2938542 h 3873495"/>
              <a:gd name="connsiteX18" fmla="*/ 8112866 w 8754891"/>
              <a:gd name="connsiteY18" fmla="*/ 2899632 h 3873495"/>
              <a:gd name="connsiteX19" fmla="*/ 8754891 w 8754891"/>
              <a:gd name="connsiteY19" fmla="*/ 2899632 h 3873495"/>
              <a:gd name="connsiteX0" fmla="*/ 0 w 8754891"/>
              <a:gd name="connsiteY0" fmla="*/ 117521 h 3873495"/>
              <a:gd name="connsiteX1" fmla="*/ 554476 w 8754891"/>
              <a:gd name="connsiteY1" fmla="*/ 789 h 3873495"/>
              <a:gd name="connsiteX2" fmla="*/ 778212 w 8754891"/>
              <a:gd name="connsiteY2" fmla="*/ 175887 h 3873495"/>
              <a:gd name="connsiteX3" fmla="*/ 895515 w 8754891"/>
              <a:gd name="connsiteY3" fmla="*/ 734798 h 3873495"/>
              <a:gd name="connsiteX4" fmla="*/ 801387 w 8754891"/>
              <a:gd name="connsiteY4" fmla="*/ 1485831 h 3873495"/>
              <a:gd name="connsiteX5" fmla="*/ 888650 w 8754891"/>
              <a:gd name="connsiteY5" fmla="*/ 1884665 h 3873495"/>
              <a:gd name="connsiteX6" fmla="*/ 1266741 w 8754891"/>
              <a:gd name="connsiteY6" fmla="*/ 2551724 h 3873495"/>
              <a:gd name="connsiteX7" fmla="*/ 1836810 w 8754891"/>
              <a:gd name="connsiteY7" fmla="*/ 2968440 h 3873495"/>
              <a:gd name="connsiteX8" fmla="*/ 2015770 w 8754891"/>
              <a:gd name="connsiteY8" fmla="*/ 3582857 h 3873495"/>
              <a:gd name="connsiteX9" fmla="*/ 2856928 w 8754891"/>
              <a:gd name="connsiteY9" fmla="*/ 3860524 h 3873495"/>
              <a:gd name="connsiteX10" fmla="*/ 3667327 w 8754891"/>
              <a:gd name="connsiteY10" fmla="*/ 3794577 h 3873495"/>
              <a:gd name="connsiteX11" fmla="*/ 4007795 w 8754891"/>
              <a:gd name="connsiteY11" fmla="*/ 3502746 h 3873495"/>
              <a:gd name="connsiteX12" fmla="*/ 4640093 w 8754891"/>
              <a:gd name="connsiteY12" fmla="*/ 3522202 h 3873495"/>
              <a:gd name="connsiteX13" fmla="*/ 5048655 w 8754891"/>
              <a:gd name="connsiteY13" fmla="*/ 3473563 h 3873495"/>
              <a:gd name="connsiteX14" fmla="*/ 5729591 w 8754891"/>
              <a:gd name="connsiteY14" fmla="*/ 3522202 h 3873495"/>
              <a:gd name="connsiteX15" fmla="*/ 6410527 w 8754891"/>
              <a:gd name="connsiteY15" fmla="*/ 3356832 h 3873495"/>
              <a:gd name="connsiteX16" fmla="*/ 7023370 w 8754891"/>
              <a:gd name="connsiteY16" fmla="*/ 3317921 h 3873495"/>
              <a:gd name="connsiteX17" fmla="*/ 7577846 w 8754891"/>
              <a:gd name="connsiteY17" fmla="*/ 2938542 h 3873495"/>
              <a:gd name="connsiteX18" fmla="*/ 8112866 w 8754891"/>
              <a:gd name="connsiteY18" fmla="*/ 2899632 h 3873495"/>
              <a:gd name="connsiteX19" fmla="*/ 8754891 w 8754891"/>
              <a:gd name="connsiteY19" fmla="*/ 2899632 h 3873495"/>
              <a:gd name="connsiteX0" fmla="*/ 0 w 8754891"/>
              <a:gd name="connsiteY0" fmla="*/ 117521 h 3873495"/>
              <a:gd name="connsiteX1" fmla="*/ 554476 w 8754891"/>
              <a:gd name="connsiteY1" fmla="*/ 789 h 3873495"/>
              <a:gd name="connsiteX2" fmla="*/ 778212 w 8754891"/>
              <a:gd name="connsiteY2" fmla="*/ 175887 h 3873495"/>
              <a:gd name="connsiteX3" fmla="*/ 895515 w 8754891"/>
              <a:gd name="connsiteY3" fmla="*/ 734798 h 3873495"/>
              <a:gd name="connsiteX4" fmla="*/ 848451 w 8754891"/>
              <a:gd name="connsiteY4" fmla="*/ 1378254 h 3873495"/>
              <a:gd name="connsiteX5" fmla="*/ 888650 w 8754891"/>
              <a:gd name="connsiteY5" fmla="*/ 1884665 h 3873495"/>
              <a:gd name="connsiteX6" fmla="*/ 1266741 w 8754891"/>
              <a:gd name="connsiteY6" fmla="*/ 2551724 h 3873495"/>
              <a:gd name="connsiteX7" fmla="*/ 1836810 w 8754891"/>
              <a:gd name="connsiteY7" fmla="*/ 2968440 h 3873495"/>
              <a:gd name="connsiteX8" fmla="*/ 2015770 w 8754891"/>
              <a:gd name="connsiteY8" fmla="*/ 3582857 h 3873495"/>
              <a:gd name="connsiteX9" fmla="*/ 2856928 w 8754891"/>
              <a:gd name="connsiteY9" fmla="*/ 3860524 h 3873495"/>
              <a:gd name="connsiteX10" fmla="*/ 3667327 w 8754891"/>
              <a:gd name="connsiteY10" fmla="*/ 3794577 h 3873495"/>
              <a:gd name="connsiteX11" fmla="*/ 4007795 w 8754891"/>
              <a:gd name="connsiteY11" fmla="*/ 3502746 h 3873495"/>
              <a:gd name="connsiteX12" fmla="*/ 4640093 w 8754891"/>
              <a:gd name="connsiteY12" fmla="*/ 3522202 h 3873495"/>
              <a:gd name="connsiteX13" fmla="*/ 5048655 w 8754891"/>
              <a:gd name="connsiteY13" fmla="*/ 3473563 h 3873495"/>
              <a:gd name="connsiteX14" fmla="*/ 5729591 w 8754891"/>
              <a:gd name="connsiteY14" fmla="*/ 3522202 h 3873495"/>
              <a:gd name="connsiteX15" fmla="*/ 6410527 w 8754891"/>
              <a:gd name="connsiteY15" fmla="*/ 3356832 h 3873495"/>
              <a:gd name="connsiteX16" fmla="*/ 7023370 w 8754891"/>
              <a:gd name="connsiteY16" fmla="*/ 3317921 h 3873495"/>
              <a:gd name="connsiteX17" fmla="*/ 7577846 w 8754891"/>
              <a:gd name="connsiteY17" fmla="*/ 2938542 h 3873495"/>
              <a:gd name="connsiteX18" fmla="*/ 8112866 w 8754891"/>
              <a:gd name="connsiteY18" fmla="*/ 2899632 h 3873495"/>
              <a:gd name="connsiteX19" fmla="*/ 8754891 w 8754891"/>
              <a:gd name="connsiteY19" fmla="*/ 2899632 h 3873495"/>
              <a:gd name="connsiteX0" fmla="*/ 0 w 8754891"/>
              <a:gd name="connsiteY0" fmla="*/ 117521 h 3873495"/>
              <a:gd name="connsiteX1" fmla="*/ 554476 w 8754891"/>
              <a:gd name="connsiteY1" fmla="*/ 789 h 3873495"/>
              <a:gd name="connsiteX2" fmla="*/ 778212 w 8754891"/>
              <a:gd name="connsiteY2" fmla="*/ 175887 h 3873495"/>
              <a:gd name="connsiteX3" fmla="*/ 895515 w 8754891"/>
              <a:gd name="connsiteY3" fmla="*/ 734798 h 3873495"/>
              <a:gd name="connsiteX4" fmla="*/ 848451 w 8754891"/>
              <a:gd name="connsiteY4" fmla="*/ 1378254 h 3873495"/>
              <a:gd name="connsiteX5" fmla="*/ 888650 w 8754891"/>
              <a:gd name="connsiteY5" fmla="*/ 1884665 h 3873495"/>
              <a:gd name="connsiteX6" fmla="*/ 1266741 w 8754891"/>
              <a:gd name="connsiteY6" fmla="*/ 2551724 h 3873495"/>
              <a:gd name="connsiteX7" fmla="*/ 1836810 w 8754891"/>
              <a:gd name="connsiteY7" fmla="*/ 2968440 h 3873495"/>
              <a:gd name="connsiteX8" fmla="*/ 2015770 w 8754891"/>
              <a:gd name="connsiteY8" fmla="*/ 3582857 h 3873495"/>
              <a:gd name="connsiteX9" fmla="*/ 2856928 w 8754891"/>
              <a:gd name="connsiteY9" fmla="*/ 3860524 h 3873495"/>
              <a:gd name="connsiteX10" fmla="*/ 3667327 w 8754891"/>
              <a:gd name="connsiteY10" fmla="*/ 3794577 h 3873495"/>
              <a:gd name="connsiteX11" fmla="*/ 4007795 w 8754891"/>
              <a:gd name="connsiteY11" fmla="*/ 3502746 h 3873495"/>
              <a:gd name="connsiteX12" fmla="*/ 4640093 w 8754891"/>
              <a:gd name="connsiteY12" fmla="*/ 3522202 h 3873495"/>
              <a:gd name="connsiteX13" fmla="*/ 5048655 w 8754891"/>
              <a:gd name="connsiteY13" fmla="*/ 3473563 h 3873495"/>
              <a:gd name="connsiteX14" fmla="*/ 5729591 w 8754891"/>
              <a:gd name="connsiteY14" fmla="*/ 3522202 h 3873495"/>
              <a:gd name="connsiteX15" fmla="*/ 6410527 w 8754891"/>
              <a:gd name="connsiteY15" fmla="*/ 3356832 h 3873495"/>
              <a:gd name="connsiteX16" fmla="*/ 7023370 w 8754891"/>
              <a:gd name="connsiteY16" fmla="*/ 3317921 h 3873495"/>
              <a:gd name="connsiteX17" fmla="*/ 7577846 w 8754891"/>
              <a:gd name="connsiteY17" fmla="*/ 2938542 h 3873495"/>
              <a:gd name="connsiteX18" fmla="*/ 8112866 w 8754891"/>
              <a:gd name="connsiteY18" fmla="*/ 2899632 h 3873495"/>
              <a:gd name="connsiteX19" fmla="*/ 8754891 w 8754891"/>
              <a:gd name="connsiteY19" fmla="*/ 2899632 h 3873495"/>
              <a:gd name="connsiteX0" fmla="*/ 0 w 8754891"/>
              <a:gd name="connsiteY0" fmla="*/ 117521 h 3873495"/>
              <a:gd name="connsiteX1" fmla="*/ 554476 w 8754891"/>
              <a:gd name="connsiteY1" fmla="*/ 789 h 3873495"/>
              <a:gd name="connsiteX2" fmla="*/ 778212 w 8754891"/>
              <a:gd name="connsiteY2" fmla="*/ 175887 h 3873495"/>
              <a:gd name="connsiteX3" fmla="*/ 895515 w 8754891"/>
              <a:gd name="connsiteY3" fmla="*/ 734798 h 3873495"/>
              <a:gd name="connsiteX4" fmla="*/ 848451 w 8754891"/>
              <a:gd name="connsiteY4" fmla="*/ 1378254 h 3873495"/>
              <a:gd name="connsiteX5" fmla="*/ 955886 w 8754891"/>
              <a:gd name="connsiteY5" fmla="*/ 1985518 h 3873495"/>
              <a:gd name="connsiteX6" fmla="*/ 1266741 w 8754891"/>
              <a:gd name="connsiteY6" fmla="*/ 2551724 h 3873495"/>
              <a:gd name="connsiteX7" fmla="*/ 1836810 w 8754891"/>
              <a:gd name="connsiteY7" fmla="*/ 2968440 h 3873495"/>
              <a:gd name="connsiteX8" fmla="*/ 2015770 w 8754891"/>
              <a:gd name="connsiteY8" fmla="*/ 3582857 h 3873495"/>
              <a:gd name="connsiteX9" fmla="*/ 2856928 w 8754891"/>
              <a:gd name="connsiteY9" fmla="*/ 3860524 h 3873495"/>
              <a:gd name="connsiteX10" fmla="*/ 3667327 w 8754891"/>
              <a:gd name="connsiteY10" fmla="*/ 3794577 h 3873495"/>
              <a:gd name="connsiteX11" fmla="*/ 4007795 w 8754891"/>
              <a:gd name="connsiteY11" fmla="*/ 3502746 h 3873495"/>
              <a:gd name="connsiteX12" fmla="*/ 4640093 w 8754891"/>
              <a:gd name="connsiteY12" fmla="*/ 3522202 h 3873495"/>
              <a:gd name="connsiteX13" fmla="*/ 5048655 w 8754891"/>
              <a:gd name="connsiteY13" fmla="*/ 3473563 h 3873495"/>
              <a:gd name="connsiteX14" fmla="*/ 5729591 w 8754891"/>
              <a:gd name="connsiteY14" fmla="*/ 3522202 h 3873495"/>
              <a:gd name="connsiteX15" fmla="*/ 6410527 w 8754891"/>
              <a:gd name="connsiteY15" fmla="*/ 3356832 h 3873495"/>
              <a:gd name="connsiteX16" fmla="*/ 7023370 w 8754891"/>
              <a:gd name="connsiteY16" fmla="*/ 3317921 h 3873495"/>
              <a:gd name="connsiteX17" fmla="*/ 7577846 w 8754891"/>
              <a:gd name="connsiteY17" fmla="*/ 2938542 h 3873495"/>
              <a:gd name="connsiteX18" fmla="*/ 8112866 w 8754891"/>
              <a:gd name="connsiteY18" fmla="*/ 2899632 h 3873495"/>
              <a:gd name="connsiteX19" fmla="*/ 8754891 w 8754891"/>
              <a:gd name="connsiteY19" fmla="*/ 2899632 h 3873495"/>
              <a:gd name="connsiteX0" fmla="*/ 0 w 8754891"/>
              <a:gd name="connsiteY0" fmla="*/ 117521 h 3873495"/>
              <a:gd name="connsiteX1" fmla="*/ 554476 w 8754891"/>
              <a:gd name="connsiteY1" fmla="*/ 789 h 3873495"/>
              <a:gd name="connsiteX2" fmla="*/ 778212 w 8754891"/>
              <a:gd name="connsiteY2" fmla="*/ 175887 h 3873495"/>
              <a:gd name="connsiteX3" fmla="*/ 895515 w 8754891"/>
              <a:gd name="connsiteY3" fmla="*/ 734798 h 3873495"/>
              <a:gd name="connsiteX4" fmla="*/ 848451 w 8754891"/>
              <a:gd name="connsiteY4" fmla="*/ 1378254 h 3873495"/>
              <a:gd name="connsiteX5" fmla="*/ 955886 w 8754891"/>
              <a:gd name="connsiteY5" fmla="*/ 1985518 h 3873495"/>
              <a:gd name="connsiteX6" fmla="*/ 1266741 w 8754891"/>
              <a:gd name="connsiteY6" fmla="*/ 2551724 h 3873495"/>
              <a:gd name="connsiteX7" fmla="*/ 1836810 w 8754891"/>
              <a:gd name="connsiteY7" fmla="*/ 2968440 h 3873495"/>
              <a:gd name="connsiteX8" fmla="*/ 2015770 w 8754891"/>
              <a:gd name="connsiteY8" fmla="*/ 3582857 h 3873495"/>
              <a:gd name="connsiteX9" fmla="*/ 2856928 w 8754891"/>
              <a:gd name="connsiteY9" fmla="*/ 3860524 h 3873495"/>
              <a:gd name="connsiteX10" fmla="*/ 3667327 w 8754891"/>
              <a:gd name="connsiteY10" fmla="*/ 3794577 h 3873495"/>
              <a:gd name="connsiteX11" fmla="*/ 4007795 w 8754891"/>
              <a:gd name="connsiteY11" fmla="*/ 3502746 h 3873495"/>
              <a:gd name="connsiteX12" fmla="*/ 4640093 w 8754891"/>
              <a:gd name="connsiteY12" fmla="*/ 3522202 h 3873495"/>
              <a:gd name="connsiteX13" fmla="*/ 5048655 w 8754891"/>
              <a:gd name="connsiteY13" fmla="*/ 3473563 h 3873495"/>
              <a:gd name="connsiteX14" fmla="*/ 5729591 w 8754891"/>
              <a:gd name="connsiteY14" fmla="*/ 3522202 h 3873495"/>
              <a:gd name="connsiteX15" fmla="*/ 6410527 w 8754891"/>
              <a:gd name="connsiteY15" fmla="*/ 3356832 h 3873495"/>
              <a:gd name="connsiteX16" fmla="*/ 7023370 w 8754891"/>
              <a:gd name="connsiteY16" fmla="*/ 3317921 h 3873495"/>
              <a:gd name="connsiteX17" fmla="*/ 7577846 w 8754891"/>
              <a:gd name="connsiteY17" fmla="*/ 2938542 h 3873495"/>
              <a:gd name="connsiteX18" fmla="*/ 8112866 w 8754891"/>
              <a:gd name="connsiteY18" fmla="*/ 2899632 h 3873495"/>
              <a:gd name="connsiteX19" fmla="*/ 8754891 w 8754891"/>
              <a:gd name="connsiteY19" fmla="*/ 2899632 h 3873495"/>
              <a:gd name="connsiteX0" fmla="*/ 0 w 8754891"/>
              <a:gd name="connsiteY0" fmla="*/ 117521 h 3873495"/>
              <a:gd name="connsiteX1" fmla="*/ 554476 w 8754891"/>
              <a:gd name="connsiteY1" fmla="*/ 789 h 3873495"/>
              <a:gd name="connsiteX2" fmla="*/ 778212 w 8754891"/>
              <a:gd name="connsiteY2" fmla="*/ 175887 h 3873495"/>
              <a:gd name="connsiteX3" fmla="*/ 895515 w 8754891"/>
              <a:gd name="connsiteY3" fmla="*/ 734798 h 3873495"/>
              <a:gd name="connsiteX4" fmla="*/ 848451 w 8754891"/>
              <a:gd name="connsiteY4" fmla="*/ 1378254 h 3873495"/>
              <a:gd name="connsiteX5" fmla="*/ 955886 w 8754891"/>
              <a:gd name="connsiteY5" fmla="*/ 1985518 h 3873495"/>
              <a:gd name="connsiteX6" fmla="*/ 1266741 w 8754891"/>
              <a:gd name="connsiteY6" fmla="*/ 2551724 h 3873495"/>
              <a:gd name="connsiteX7" fmla="*/ 1836810 w 8754891"/>
              <a:gd name="connsiteY7" fmla="*/ 2968440 h 3873495"/>
              <a:gd name="connsiteX8" fmla="*/ 2015770 w 8754891"/>
              <a:gd name="connsiteY8" fmla="*/ 3582857 h 3873495"/>
              <a:gd name="connsiteX9" fmla="*/ 2856928 w 8754891"/>
              <a:gd name="connsiteY9" fmla="*/ 3860524 h 3873495"/>
              <a:gd name="connsiteX10" fmla="*/ 3667327 w 8754891"/>
              <a:gd name="connsiteY10" fmla="*/ 3794577 h 3873495"/>
              <a:gd name="connsiteX11" fmla="*/ 4007795 w 8754891"/>
              <a:gd name="connsiteY11" fmla="*/ 3502746 h 3873495"/>
              <a:gd name="connsiteX12" fmla="*/ 4640093 w 8754891"/>
              <a:gd name="connsiteY12" fmla="*/ 3522202 h 3873495"/>
              <a:gd name="connsiteX13" fmla="*/ 5048655 w 8754891"/>
              <a:gd name="connsiteY13" fmla="*/ 3473563 h 3873495"/>
              <a:gd name="connsiteX14" fmla="*/ 5729591 w 8754891"/>
              <a:gd name="connsiteY14" fmla="*/ 3522202 h 3873495"/>
              <a:gd name="connsiteX15" fmla="*/ 6410527 w 8754891"/>
              <a:gd name="connsiteY15" fmla="*/ 3356832 h 3873495"/>
              <a:gd name="connsiteX16" fmla="*/ 7023370 w 8754891"/>
              <a:gd name="connsiteY16" fmla="*/ 3317921 h 3873495"/>
              <a:gd name="connsiteX17" fmla="*/ 7577846 w 8754891"/>
              <a:gd name="connsiteY17" fmla="*/ 2938542 h 3873495"/>
              <a:gd name="connsiteX18" fmla="*/ 8112866 w 8754891"/>
              <a:gd name="connsiteY18" fmla="*/ 2899632 h 3873495"/>
              <a:gd name="connsiteX19" fmla="*/ 8754891 w 8754891"/>
              <a:gd name="connsiteY19" fmla="*/ 2899632 h 3873495"/>
              <a:gd name="connsiteX0" fmla="*/ 0 w 8754891"/>
              <a:gd name="connsiteY0" fmla="*/ 117521 h 3873495"/>
              <a:gd name="connsiteX1" fmla="*/ 554476 w 8754891"/>
              <a:gd name="connsiteY1" fmla="*/ 789 h 3873495"/>
              <a:gd name="connsiteX2" fmla="*/ 778212 w 8754891"/>
              <a:gd name="connsiteY2" fmla="*/ 175887 h 3873495"/>
              <a:gd name="connsiteX3" fmla="*/ 895515 w 8754891"/>
              <a:gd name="connsiteY3" fmla="*/ 734798 h 3873495"/>
              <a:gd name="connsiteX4" fmla="*/ 848451 w 8754891"/>
              <a:gd name="connsiteY4" fmla="*/ 1378254 h 3873495"/>
              <a:gd name="connsiteX5" fmla="*/ 955886 w 8754891"/>
              <a:gd name="connsiteY5" fmla="*/ 1985518 h 3873495"/>
              <a:gd name="connsiteX6" fmla="*/ 1266741 w 8754891"/>
              <a:gd name="connsiteY6" fmla="*/ 2551724 h 3873495"/>
              <a:gd name="connsiteX7" fmla="*/ 1836810 w 8754891"/>
              <a:gd name="connsiteY7" fmla="*/ 2968440 h 3873495"/>
              <a:gd name="connsiteX8" fmla="*/ 2015770 w 8754891"/>
              <a:gd name="connsiteY8" fmla="*/ 3582857 h 3873495"/>
              <a:gd name="connsiteX9" fmla="*/ 2856928 w 8754891"/>
              <a:gd name="connsiteY9" fmla="*/ 3860524 h 3873495"/>
              <a:gd name="connsiteX10" fmla="*/ 3667327 w 8754891"/>
              <a:gd name="connsiteY10" fmla="*/ 3794577 h 3873495"/>
              <a:gd name="connsiteX11" fmla="*/ 4007795 w 8754891"/>
              <a:gd name="connsiteY11" fmla="*/ 3502746 h 3873495"/>
              <a:gd name="connsiteX12" fmla="*/ 4640093 w 8754891"/>
              <a:gd name="connsiteY12" fmla="*/ 3522202 h 3873495"/>
              <a:gd name="connsiteX13" fmla="*/ 5048655 w 8754891"/>
              <a:gd name="connsiteY13" fmla="*/ 3473563 h 3873495"/>
              <a:gd name="connsiteX14" fmla="*/ 5729591 w 8754891"/>
              <a:gd name="connsiteY14" fmla="*/ 3522202 h 3873495"/>
              <a:gd name="connsiteX15" fmla="*/ 6410527 w 8754891"/>
              <a:gd name="connsiteY15" fmla="*/ 3356832 h 3873495"/>
              <a:gd name="connsiteX16" fmla="*/ 7023370 w 8754891"/>
              <a:gd name="connsiteY16" fmla="*/ 3317921 h 3873495"/>
              <a:gd name="connsiteX17" fmla="*/ 7577846 w 8754891"/>
              <a:gd name="connsiteY17" fmla="*/ 2938542 h 3873495"/>
              <a:gd name="connsiteX18" fmla="*/ 8112866 w 8754891"/>
              <a:gd name="connsiteY18" fmla="*/ 2899632 h 3873495"/>
              <a:gd name="connsiteX19" fmla="*/ 8754891 w 8754891"/>
              <a:gd name="connsiteY19" fmla="*/ 2899632 h 3873495"/>
              <a:gd name="connsiteX0" fmla="*/ 0 w 8754891"/>
              <a:gd name="connsiteY0" fmla="*/ 117521 h 3873495"/>
              <a:gd name="connsiteX1" fmla="*/ 554476 w 8754891"/>
              <a:gd name="connsiteY1" fmla="*/ 789 h 3873495"/>
              <a:gd name="connsiteX2" fmla="*/ 778212 w 8754891"/>
              <a:gd name="connsiteY2" fmla="*/ 175887 h 3873495"/>
              <a:gd name="connsiteX3" fmla="*/ 895515 w 8754891"/>
              <a:gd name="connsiteY3" fmla="*/ 734798 h 3873495"/>
              <a:gd name="connsiteX4" fmla="*/ 848451 w 8754891"/>
              <a:gd name="connsiteY4" fmla="*/ 1378254 h 3873495"/>
              <a:gd name="connsiteX5" fmla="*/ 955886 w 8754891"/>
              <a:gd name="connsiteY5" fmla="*/ 1985518 h 3873495"/>
              <a:gd name="connsiteX6" fmla="*/ 1266741 w 8754891"/>
              <a:gd name="connsiteY6" fmla="*/ 2551724 h 3873495"/>
              <a:gd name="connsiteX7" fmla="*/ 1836810 w 8754891"/>
              <a:gd name="connsiteY7" fmla="*/ 2968440 h 3873495"/>
              <a:gd name="connsiteX8" fmla="*/ 2015770 w 8754891"/>
              <a:gd name="connsiteY8" fmla="*/ 3582857 h 3873495"/>
              <a:gd name="connsiteX9" fmla="*/ 2856928 w 8754891"/>
              <a:gd name="connsiteY9" fmla="*/ 3860524 h 3873495"/>
              <a:gd name="connsiteX10" fmla="*/ 3667327 w 8754891"/>
              <a:gd name="connsiteY10" fmla="*/ 3794577 h 3873495"/>
              <a:gd name="connsiteX11" fmla="*/ 4007795 w 8754891"/>
              <a:gd name="connsiteY11" fmla="*/ 3502746 h 3873495"/>
              <a:gd name="connsiteX12" fmla="*/ 4640093 w 8754891"/>
              <a:gd name="connsiteY12" fmla="*/ 3522202 h 3873495"/>
              <a:gd name="connsiteX13" fmla="*/ 5048655 w 8754891"/>
              <a:gd name="connsiteY13" fmla="*/ 3473563 h 3873495"/>
              <a:gd name="connsiteX14" fmla="*/ 5729591 w 8754891"/>
              <a:gd name="connsiteY14" fmla="*/ 3522202 h 3873495"/>
              <a:gd name="connsiteX15" fmla="*/ 6410527 w 8754891"/>
              <a:gd name="connsiteY15" fmla="*/ 3356832 h 3873495"/>
              <a:gd name="connsiteX16" fmla="*/ 7023370 w 8754891"/>
              <a:gd name="connsiteY16" fmla="*/ 3317921 h 3873495"/>
              <a:gd name="connsiteX17" fmla="*/ 7577846 w 8754891"/>
              <a:gd name="connsiteY17" fmla="*/ 2938542 h 3873495"/>
              <a:gd name="connsiteX18" fmla="*/ 8112866 w 8754891"/>
              <a:gd name="connsiteY18" fmla="*/ 2899632 h 3873495"/>
              <a:gd name="connsiteX19" fmla="*/ 8754891 w 8754891"/>
              <a:gd name="connsiteY19" fmla="*/ 2899632 h 3873495"/>
              <a:gd name="connsiteX0" fmla="*/ 0 w 8754891"/>
              <a:gd name="connsiteY0" fmla="*/ 117521 h 3873495"/>
              <a:gd name="connsiteX1" fmla="*/ 554476 w 8754891"/>
              <a:gd name="connsiteY1" fmla="*/ 789 h 3873495"/>
              <a:gd name="connsiteX2" fmla="*/ 778212 w 8754891"/>
              <a:gd name="connsiteY2" fmla="*/ 175887 h 3873495"/>
              <a:gd name="connsiteX3" fmla="*/ 895515 w 8754891"/>
              <a:gd name="connsiteY3" fmla="*/ 734798 h 3873495"/>
              <a:gd name="connsiteX4" fmla="*/ 848451 w 8754891"/>
              <a:gd name="connsiteY4" fmla="*/ 1378254 h 3873495"/>
              <a:gd name="connsiteX5" fmla="*/ 955886 w 8754891"/>
              <a:gd name="connsiteY5" fmla="*/ 1985518 h 3873495"/>
              <a:gd name="connsiteX6" fmla="*/ 1273464 w 8754891"/>
              <a:gd name="connsiteY6" fmla="*/ 2531553 h 3873495"/>
              <a:gd name="connsiteX7" fmla="*/ 1836810 w 8754891"/>
              <a:gd name="connsiteY7" fmla="*/ 2968440 h 3873495"/>
              <a:gd name="connsiteX8" fmla="*/ 2015770 w 8754891"/>
              <a:gd name="connsiteY8" fmla="*/ 3582857 h 3873495"/>
              <a:gd name="connsiteX9" fmla="*/ 2856928 w 8754891"/>
              <a:gd name="connsiteY9" fmla="*/ 3860524 h 3873495"/>
              <a:gd name="connsiteX10" fmla="*/ 3667327 w 8754891"/>
              <a:gd name="connsiteY10" fmla="*/ 3794577 h 3873495"/>
              <a:gd name="connsiteX11" fmla="*/ 4007795 w 8754891"/>
              <a:gd name="connsiteY11" fmla="*/ 3502746 h 3873495"/>
              <a:gd name="connsiteX12" fmla="*/ 4640093 w 8754891"/>
              <a:gd name="connsiteY12" fmla="*/ 3522202 h 3873495"/>
              <a:gd name="connsiteX13" fmla="*/ 5048655 w 8754891"/>
              <a:gd name="connsiteY13" fmla="*/ 3473563 h 3873495"/>
              <a:gd name="connsiteX14" fmla="*/ 5729591 w 8754891"/>
              <a:gd name="connsiteY14" fmla="*/ 3522202 h 3873495"/>
              <a:gd name="connsiteX15" fmla="*/ 6410527 w 8754891"/>
              <a:gd name="connsiteY15" fmla="*/ 3356832 h 3873495"/>
              <a:gd name="connsiteX16" fmla="*/ 7023370 w 8754891"/>
              <a:gd name="connsiteY16" fmla="*/ 3317921 h 3873495"/>
              <a:gd name="connsiteX17" fmla="*/ 7577846 w 8754891"/>
              <a:gd name="connsiteY17" fmla="*/ 2938542 h 3873495"/>
              <a:gd name="connsiteX18" fmla="*/ 8112866 w 8754891"/>
              <a:gd name="connsiteY18" fmla="*/ 2899632 h 3873495"/>
              <a:gd name="connsiteX19" fmla="*/ 8754891 w 8754891"/>
              <a:gd name="connsiteY19" fmla="*/ 2899632 h 3873495"/>
              <a:gd name="connsiteX0" fmla="*/ 0 w 8754891"/>
              <a:gd name="connsiteY0" fmla="*/ 117521 h 3873495"/>
              <a:gd name="connsiteX1" fmla="*/ 554476 w 8754891"/>
              <a:gd name="connsiteY1" fmla="*/ 789 h 3873495"/>
              <a:gd name="connsiteX2" fmla="*/ 778212 w 8754891"/>
              <a:gd name="connsiteY2" fmla="*/ 175887 h 3873495"/>
              <a:gd name="connsiteX3" fmla="*/ 895515 w 8754891"/>
              <a:gd name="connsiteY3" fmla="*/ 734798 h 3873495"/>
              <a:gd name="connsiteX4" fmla="*/ 848451 w 8754891"/>
              <a:gd name="connsiteY4" fmla="*/ 1378254 h 3873495"/>
              <a:gd name="connsiteX5" fmla="*/ 955886 w 8754891"/>
              <a:gd name="connsiteY5" fmla="*/ 1985518 h 3873495"/>
              <a:gd name="connsiteX6" fmla="*/ 1273464 w 8754891"/>
              <a:gd name="connsiteY6" fmla="*/ 2531553 h 3873495"/>
              <a:gd name="connsiteX7" fmla="*/ 1836810 w 8754891"/>
              <a:gd name="connsiteY7" fmla="*/ 2968440 h 3873495"/>
              <a:gd name="connsiteX8" fmla="*/ 2015770 w 8754891"/>
              <a:gd name="connsiteY8" fmla="*/ 3582857 h 3873495"/>
              <a:gd name="connsiteX9" fmla="*/ 2856928 w 8754891"/>
              <a:gd name="connsiteY9" fmla="*/ 3860524 h 3873495"/>
              <a:gd name="connsiteX10" fmla="*/ 3667327 w 8754891"/>
              <a:gd name="connsiteY10" fmla="*/ 3794577 h 3873495"/>
              <a:gd name="connsiteX11" fmla="*/ 4007795 w 8754891"/>
              <a:gd name="connsiteY11" fmla="*/ 3502746 h 3873495"/>
              <a:gd name="connsiteX12" fmla="*/ 4640093 w 8754891"/>
              <a:gd name="connsiteY12" fmla="*/ 3522202 h 3873495"/>
              <a:gd name="connsiteX13" fmla="*/ 5048655 w 8754891"/>
              <a:gd name="connsiteY13" fmla="*/ 3473563 h 3873495"/>
              <a:gd name="connsiteX14" fmla="*/ 5729591 w 8754891"/>
              <a:gd name="connsiteY14" fmla="*/ 3522202 h 3873495"/>
              <a:gd name="connsiteX15" fmla="*/ 6410527 w 8754891"/>
              <a:gd name="connsiteY15" fmla="*/ 3356832 h 3873495"/>
              <a:gd name="connsiteX16" fmla="*/ 7023370 w 8754891"/>
              <a:gd name="connsiteY16" fmla="*/ 3317921 h 3873495"/>
              <a:gd name="connsiteX17" fmla="*/ 7577846 w 8754891"/>
              <a:gd name="connsiteY17" fmla="*/ 2938542 h 3873495"/>
              <a:gd name="connsiteX18" fmla="*/ 8112866 w 8754891"/>
              <a:gd name="connsiteY18" fmla="*/ 2899632 h 3873495"/>
              <a:gd name="connsiteX19" fmla="*/ 8754891 w 8754891"/>
              <a:gd name="connsiteY19" fmla="*/ 2899632 h 3873495"/>
              <a:gd name="connsiteX0" fmla="*/ 0 w 8754891"/>
              <a:gd name="connsiteY0" fmla="*/ 118279 h 3874253"/>
              <a:gd name="connsiteX1" fmla="*/ 554476 w 8754891"/>
              <a:gd name="connsiteY1" fmla="*/ 1547 h 3874253"/>
              <a:gd name="connsiteX2" fmla="*/ 818553 w 8754891"/>
              <a:gd name="connsiteY2" fmla="*/ 203539 h 3874253"/>
              <a:gd name="connsiteX3" fmla="*/ 895515 w 8754891"/>
              <a:gd name="connsiteY3" fmla="*/ 735556 h 3874253"/>
              <a:gd name="connsiteX4" fmla="*/ 848451 w 8754891"/>
              <a:gd name="connsiteY4" fmla="*/ 1379012 h 3874253"/>
              <a:gd name="connsiteX5" fmla="*/ 955886 w 8754891"/>
              <a:gd name="connsiteY5" fmla="*/ 1986276 h 3874253"/>
              <a:gd name="connsiteX6" fmla="*/ 1273464 w 8754891"/>
              <a:gd name="connsiteY6" fmla="*/ 2532311 h 3874253"/>
              <a:gd name="connsiteX7" fmla="*/ 1836810 w 8754891"/>
              <a:gd name="connsiteY7" fmla="*/ 2969198 h 3874253"/>
              <a:gd name="connsiteX8" fmla="*/ 2015770 w 8754891"/>
              <a:gd name="connsiteY8" fmla="*/ 3583615 h 3874253"/>
              <a:gd name="connsiteX9" fmla="*/ 2856928 w 8754891"/>
              <a:gd name="connsiteY9" fmla="*/ 3861282 h 3874253"/>
              <a:gd name="connsiteX10" fmla="*/ 3667327 w 8754891"/>
              <a:gd name="connsiteY10" fmla="*/ 3795335 h 3874253"/>
              <a:gd name="connsiteX11" fmla="*/ 4007795 w 8754891"/>
              <a:gd name="connsiteY11" fmla="*/ 3503504 h 3874253"/>
              <a:gd name="connsiteX12" fmla="*/ 4640093 w 8754891"/>
              <a:gd name="connsiteY12" fmla="*/ 3522960 h 3874253"/>
              <a:gd name="connsiteX13" fmla="*/ 5048655 w 8754891"/>
              <a:gd name="connsiteY13" fmla="*/ 3474321 h 3874253"/>
              <a:gd name="connsiteX14" fmla="*/ 5729591 w 8754891"/>
              <a:gd name="connsiteY14" fmla="*/ 3522960 h 3874253"/>
              <a:gd name="connsiteX15" fmla="*/ 6410527 w 8754891"/>
              <a:gd name="connsiteY15" fmla="*/ 3357590 h 3874253"/>
              <a:gd name="connsiteX16" fmla="*/ 7023370 w 8754891"/>
              <a:gd name="connsiteY16" fmla="*/ 3318679 h 3874253"/>
              <a:gd name="connsiteX17" fmla="*/ 7577846 w 8754891"/>
              <a:gd name="connsiteY17" fmla="*/ 2939300 h 3874253"/>
              <a:gd name="connsiteX18" fmla="*/ 8112866 w 8754891"/>
              <a:gd name="connsiteY18" fmla="*/ 2900390 h 3874253"/>
              <a:gd name="connsiteX19" fmla="*/ 8754891 w 8754891"/>
              <a:gd name="connsiteY19" fmla="*/ 2900390 h 3874253"/>
              <a:gd name="connsiteX0" fmla="*/ 0 w 8754891"/>
              <a:gd name="connsiteY0" fmla="*/ 118279 h 3874253"/>
              <a:gd name="connsiteX1" fmla="*/ 554476 w 8754891"/>
              <a:gd name="connsiteY1" fmla="*/ 1547 h 3874253"/>
              <a:gd name="connsiteX2" fmla="*/ 818553 w 8754891"/>
              <a:gd name="connsiteY2" fmla="*/ 203539 h 3874253"/>
              <a:gd name="connsiteX3" fmla="*/ 895515 w 8754891"/>
              <a:gd name="connsiteY3" fmla="*/ 735556 h 3874253"/>
              <a:gd name="connsiteX4" fmla="*/ 835004 w 8754891"/>
              <a:gd name="connsiteY4" fmla="*/ 1426077 h 3874253"/>
              <a:gd name="connsiteX5" fmla="*/ 955886 w 8754891"/>
              <a:gd name="connsiteY5" fmla="*/ 1986276 h 3874253"/>
              <a:gd name="connsiteX6" fmla="*/ 1273464 w 8754891"/>
              <a:gd name="connsiteY6" fmla="*/ 2532311 h 3874253"/>
              <a:gd name="connsiteX7" fmla="*/ 1836810 w 8754891"/>
              <a:gd name="connsiteY7" fmla="*/ 2969198 h 3874253"/>
              <a:gd name="connsiteX8" fmla="*/ 2015770 w 8754891"/>
              <a:gd name="connsiteY8" fmla="*/ 3583615 h 3874253"/>
              <a:gd name="connsiteX9" fmla="*/ 2856928 w 8754891"/>
              <a:gd name="connsiteY9" fmla="*/ 3861282 h 3874253"/>
              <a:gd name="connsiteX10" fmla="*/ 3667327 w 8754891"/>
              <a:gd name="connsiteY10" fmla="*/ 3795335 h 3874253"/>
              <a:gd name="connsiteX11" fmla="*/ 4007795 w 8754891"/>
              <a:gd name="connsiteY11" fmla="*/ 3503504 h 3874253"/>
              <a:gd name="connsiteX12" fmla="*/ 4640093 w 8754891"/>
              <a:gd name="connsiteY12" fmla="*/ 3522960 h 3874253"/>
              <a:gd name="connsiteX13" fmla="*/ 5048655 w 8754891"/>
              <a:gd name="connsiteY13" fmla="*/ 3474321 h 3874253"/>
              <a:gd name="connsiteX14" fmla="*/ 5729591 w 8754891"/>
              <a:gd name="connsiteY14" fmla="*/ 3522960 h 3874253"/>
              <a:gd name="connsiteX15" fmla="*/ 6410527 w 8754891"/>
              <a:gd name="connsiteY15" fmla="*/ 3357590 h 3874253"/>
              <a:gd name="connsiteX16" fmla="*/ 7023370 w 8754891"/>
              <a:gd name="connsiteY16" fmla="*/ 3318679 h 3874253"/>
              <a:gd name="connsiteX17" fmla="*/ 7577846 w 8754891"/>
              <a:gd name="connsiteY17" fmla="*/ 2939300 h 3874253"/>
              <a:gd name="connsiteX18" fmla="*/ 8112866 w 8754891"/>
              <a:gd name="connsiteY18" fmla="*/ 2900390 h 3874253"/>
              <a:gd name="connsiteX19" fmla="*/ 8754891 w 8754891"/>
              <a:gd name="connsiteY19" fmla="*/ 2900390 h 3874253"/>
              <a:gd name="connsiteX0" fmla="*/ 0 w 8754891"/>
              <a:gd name="connsiteY0" fmla="*/ 118279 h 3874253"/>
              <a:gd name="connsiteX1" fmla="*/ 554476 w 8754891"/>
              <a:gd name="connsiteY1" fmla="*/ 1547 h 3874253"/>
              <a:gd name="connsiteX2" fmla="*/ 818553 w 8754891"/>
              <a:gd name="connsiteY2" fmla="*/ 203539 h 3874253"/>
              <a:gd name="connsiteX3" fmla="*/ 895515 w 8754891"/>
              <a:gd name="connsiteY3" fmla="*/ 735556 h 3874253"/>
              <a:gd name="connsiteX4" fmla="*/ 835004 w 8754891"/>
              <a:gd name="connsiteY4" fmla="*/ 1426077 h 3874253"/>
              <a:gd name="connsiteX5" fmla="*/ 955886 w 8754891"/>
              <a:gd name="connsiteY5" fmla="*/ 1986276 h 3874253"/>
              <a:gd name="connsiteX6" fmla="*/ 1273464 w 8754891"/>
              <a:gd name="connsiteY6" fmla="*/ 2532311 h 3874253"/>
              <a:gd name="connsiteX7" fmla="*/ 1836810 w 8754891"/>
              <a:gd name="connsiteY7" fmla="*/ 2969198 h 3874253"/>
              <a:gd name="connsiteX8" fmla="*/ 2015770 w 8754891"/>
              <a:gd name="connsiteY8" fmla="*/ 3583615 h 3874253"/>
              <a:gd name="connsiteX9" fmla="*/ 2856928 w 8754891"/>
              <a:gd name="connsiteY9" fmla="*/ 3861282 h 3874253"/>
              <a:gd name="connsiteX10" fmla="*/ 3667327 w 8754891"/>
              <a:gd name="connsiteY10" fmla="*/ 3795335 h 3874253"/>
              <a:gd name="connsiteX11" fmla="*/ 4007795 w 8754891"/>
              <a:gd name="connsiteY11" fmla="*/ 3503504 h 3874253"/>
              <a:gd name="connsiteX12" fmla="*/ 4640093 w 8754891"/>
              <a:gd name="connsiteY12" fmla="*/ 3522960 h 3874253"/>
              <a:gd name="connsiteX13" fmla="*/ 5048655 w 8754891"/>
              <a:gd name="connsiteY13" fmla="*/ 3474321 h 3874253"/>
              <a:gd name="connsiteX14" fmla="*/ 5729591 w 8754891"/>
              <a:gd name="connsiteY14" fmla="*/ 3522960 h 3874253"/>
              <a:gd name="connsiteX15" fmla="*/ 6417250 w 8754891"/>
              <a:gd name="connsiteY15" fmla="*/ 3344142 h 3874253"/>
              <a:gd name="connsiteX16" fmla="*/ 7023370 w 8754891"/>
              <a:gd name="connsiteY16" fmla="*/ 3318679 h 3874253"/>
              <a:gd name="connsiteX17" fmla="*/ 7577846 w 8754891"/>
              <a:gd name="connsiteY17" fmla="*/ 2939300 h 3874253"/>
              <a:gd name="connsiteX18" fmla="*/ 8112866 w 8754891"/>
              <a:gd name="connsiteY18" fmla="*/ 2900390 h 3874253"/>
              <a:gd name="connsiteX19" fmla="*/ 8754891 w 8754891"/>
              <a:gd name="connsiteY19" fmla="*/ 2900390 h 3874253"/>
              <a:gd name="connsiteX0" fmla="*/ 0 w 8754891"/>
              <a:gd name="connsiteY0" fmla="*/ 118279 h 3874253"/>
              <a:gd name="connsiteX1" fmla="*/ 554476 w 8754891"/>
              <a:gd name="connsiteY1" fmla="*/ 1547 h 3874253"/>
              <a:gd name="connsiteX2" fmla="*/ 818553 w 8754891"/>
              <a:gd name="connsiteY2" fmla="*/ 203539 h 3874253"/>
              <a:gd name="connsiteX3" fmla="*/ 895515 w 8754891"/>
              <a:gd name="connsiteY3" fmla="*/ 735556 h 3874253"/>
              <a:gd name="connsiteX4" fmla="*/ 835004 w 8754891"/>
              <a:gd name="connsiteY4" fmla="*/ 1426077 h 3874253"/>
              <a:gd name="connsiteX5" fmla="*/ 955886 w 8754891"/>
              <a:gd name="connsiteY5" fmla="*/ 1986276 h 3874253"/>
              <a:gd name="connsiteX6" fmla="*/ 1273464 w 8754891"/>
              <a:gd name="connsiteY6" fmla="*/ 2532311 h 3874253"/>
              <a:gd name="connsiteX7" fmla="*/ 1836810 w 8754891"/>
              <a:gd name="connsiteY7" fmla="*/ 2969198 h 3874253"/>
              <a:gd name="connsiteX8" fmla="*/ 2015770 w 8754891"/>
              <a:gd name="connsiteY8" fmla="*/ 3583615 h 3874253"/>
              <a:gd name="connsiteX9" fmla="*/ 2856928 w 8754891"/>
              <a:gd name="connsiteY9" fmla="*/ 3861282 h 3874253"/>
              <a:gd name="connsiteX10" fmla="*/ 3667327 w 8754891"/>
              <a:gd name="connsiteY10" fmla="*/ 3795335 h 3874253"/>
              <a:gd name="connsiteX11" fmla="*/ 4007795 w 8754891"/>
              <a:gd name="connsiteY11" fmla="*/ 3503504 h 3874253"/>
              <a:gd name="connsiteX12" fmla="*/ 4640093 w 8754891"/>
              <a:gd name="connsiteY12" fmla="*/ 3522960 h 3874253"/>
              <a:gd name="connsiteX13" fmla="*/ 5048655 w 8754891"/>
              <a:gd name="connsiteY13" fmla="*/ 3474321 h 3874253"/>
              <a:gd name="connsiteX14" fmla="*/ 5729591 w 8754891"/>
              <a:gd name="connsiteY14" fmla="*/ 3522960 h 3874253"/>
              <a:gd name="connsiteX15" fmla="*/ 6417250 w 8754891"/>
              <a:gd name="connsiteY15" fmla="*/ 3344142 h 3874253"/>
              <a:gd name="connsiteX16" fmla="*/ 7023370 w 8754891"/>
              <a:gd name="connsiteY16" fmla="*/ 3305232 h 3874253"/>
              <a:gd name="connsiteX17" fmla="*/ 7577846 w 8754891"/>
              <a:gd name="connsiteY17" fmla="*/ 2939300 h 3874253"/>
              <a:gd name="connsiteX18" fmla="*/ 8112866 w 8754891"/>
              <a:gd name="connsiteY18" fmla="*/ 2900390 h 3874253"/>
              <a:gd name="connsiteX19" fmla="*/ 8754891 w 8754891"/>
              <a:gd name="connsiteY19" fmla="*/ 2900390 h 3874253"/>
              <a:gd name="connsiteX0" fmla="*/ 0 w 8754891"/>
              <a:gd name="connsiteY0" fmla="*/ 118279 h 3874253"/>
              <a:gd name="connsiteX1" fmla="*/ 554476 w 8754891"/>
              <a:gd name="connsiteY1" fmla="*/ 1547 h 3874253"/>
              <a:gd name="connsiteX2" fmla="*/ 818553 w 8754891"/>
              <a:gd name="connsiteY2" fmla="*/ 203539 h 3874253"/>
              <a:gd name="connsiteX3" fmla="*/ 895515 w 8754891"/>
              <a:gd name="connsiteY3" fmla="*/ 735556 h 3874253"/>
              <a:gd name="connsiteX4" fmla="*/ 835004 w 8754891"/>
              <a:gd name="connsiteY4" fmla="*/ 1426077 h 3874253"/>
              <a:gd name="connsiteX5" fmla="*/ 955886 w 8754891"/>
              <a:gd name="connsiteY5" fmla="*/ 1986276 h 3874253"/>
              <a:gd name="connsiteX6" fmla="*/ 1273464 w 8754891"/>
              <a:gd name="connsiteY6" fmla="*/ 2532311 h 3874253"/>
              <a:gd name="connsiteX7" fmla="*/ 1836810 w 8754891"/>
              <a:gd name="connsiteY7" fmla="*/ 2969198 h 3874253"/>
              <a:gd name="connsiteX8" fmla="*/ 2015770 w 8754891"/>
              <a:gd name="connsiteY8" fmla="*/ 3583615 h 3874253"/>
              <a:gd name="connsiteX9" fmla="*/ 2856928 w 8754891"/>
              <a:gd name="connsiteY9" fmla="*/ 3861282 h 3874253"/>
              <a:gd name="connsiteX10" fmla="*/ 3667327 w 8754891"/>
              <a:gd name="connsiteY10" fmla="*/ 3795335 h 3874253"/>
              <a:gd name="connsiteX11" fmla="*/ 4007795 w 8754891"/>
              <a:gd name="connsiteY11" fmla="*/ 3503504 h 3874253"/>
              <a:gd name="connsiteX12" fmla="*/ 4640093 w 8754891"/>
              <a:gd name="connsiteY12" fmla="*/ 3522960 h 3874253"/>
              <a:gd name="connsiteX13" fmla="*/ 5048655 w 8754891"/>
              <a:gd name="connsiteY13" fmla="*/ 3474321 h 3874253"/>
              <a:gd name="connsiteX14" fmla="*/ 5729591 w 8754891"/>
              <a:gd name="connsiteY14" fmla="*/ 3522960 h 3874253"/>
              <a:gd name="connsiteX15" fmla="*/ 6417250 w 8754891"/>
              <a:gd name="connsiteY15" fmla="*/ 3344142 h 3874253"/>
              <a:gd name="connsiteX16" fmla="*/ 7023370 w 8754891"/>
              <a:gd name="connsiteY16" fmla="*/ 3305232 h 3874253"/>
              <a:gd name="connsiteX17" fmla="*/ 7577846 w 8754891"/>
              <a:gd name="connsiteY17" fmla="*/ 2939300 h 3874253"/>
              <a:gd name="connsiteX18" fmla="*/ 8112866 w 8754891"/>
              <a:gd name="connsiteY18" fmla="*/ 2900390 h 3874253"/>
              <a:gd name="connsiteX19" fmla="*/ 8754891 w 8754891"/>
              <a:gd name="connsiteY19" fmla="*/ 2900390 h 3874253"/>
              <a:gd name="connsiteX0" fmla="*/ 0 w 8754891"/>
              <a:gd name="connsiteY0" fmla="*/ 118279 h 3874253"/>
              <a:gd name="connsiteX1" fmla="*/ 554476 w 8754891"/>
              <a:gd name="connsiteY1" fmla="*/ 1547 h 3874253"/>
              <a:gd name="connsiteX2" fmla="*/ 818553 w 8754891"/>
              <a:gd name="connsiteY2" fmla="*/ 203539 h 3874253"/>
              <a:gd name="connsiteX3" fmla="*/ 895515 w 8754891"/>
              <a:gd name="connsiteY3" fmla="*/ 735556 h 3874253"/>
              <a:gd name="connsiteX4" fmla="*/ 835004 w 8754891"/>
              <a:gd name="connsiteY4" fmla="*/ 1426077 h 3874253"/>
              <a:gd name="connsiteX5" fmla="*/ 955886 w 8754891"/>
              <a:gd name="connsiteY5" fmla="*/ 1986276 h 3874253"/>
              <a:gd name="connsiteX6" fmla="*/ 1273464 w 8754891"/>
              <a:gd name="connsiteY6" fmla="*/ 2532311 h 3874253"/>
              <a:gd name="connsiteX7" fmla="*/ 1836810 w 8754891"/>
              <a:gd name="connsiteY7" fmla="*/ 2969198 h 3874253"/>
              <a:gd name="connsiteX8" fmla="*/ 2015770 w 8754891"/>
              <a:gd name="connsiteY8" fmla="*/ 3583615 h 3874253"/>
              <a:gd name="connsiteX9" fmla="*/ 2856928 w 8754891"/>
              <a:gd name="connsiteY9" fmla="*/ 3861282 h 3874253"/>
              <a:gd name="connsiteX10" fmla="*/ 3667327 w 8754891"/>
              <a:gd name="connsiteY10" fmla="*/ 3795335 h 3874253"/>
              <a:gd name="connsiteX11" fmla="*/ 4007795 w 8754891"/>
              <a:gd name="connsiteY11" fmla="*/ 3503504 h 3874253"/>
              <a:gd name="connsiteX12" fmla="*/ 4640093 w 8754891"/>
              <a:gd name="connsiteY12" fmla="*/ 3522960 h 3874253"/>
              <a:gd name="connsiteX13" fmla="*/ 5048655 w 8754891"/>
              <a:gd name="connsiteY13" fmla="*/ 3474321 h 3874253"/>
              <a:gd name="connsiteX14" fmla="*/ 5729591 w 8754891"/>
              <a:gd name="connsiteY14" fmla="*/ 3522960 h 3874253"/>
              <a:gd name="connsiteX15" fmla="*/ 6417250 w 8754891"/>
              <a:gd name="connsiteY15" fmla="*/ 3344142 h 3874253"/>
              <a:gd name="connsiteX16" fmla="*/ 7023370 w 8754891"/>
              <a:gd name="connsiteY16" fmla="*/ 3305232 h 3874253"/>
              <a:gd name="connsiteX17" fmla="*/ 7577846 w 8754891"/>
              <a:gd name="connsiteY17" fmla="*/ 2939300 h 3874253"/>
              <a:gd name="connsiteX18" fmla="*/ 8112866 w 8754891"/>
              <a:gd name="connsiteY18" fmla="*/ 2900390 h 3874253"/>
              <a:gd name="connsiteX19" fmla="*/ 8754891 w 8754891"/>
              <a:gd name="connsiteY19" fmla="*/ 2900390 h 3874253"/>
              <a:gd name="connsiteX0" fmla="*/ 0 w 8754891"/>
              <a:gd name="connsiteY0" fmla="*/ 118279 h 3874253"/>
              <a:gd name="connsiteX1" fmla="*/ 554476 w 8754891"/>
              <a:gd name="connsiteY1" fmla="*/ 1547 h 3874253"/>
              <a:gd name="connsiteX2" fmla="*/ 818553 w 8754891"/>
              <a:gd name="connsiteY2" fmla="*/ 203539 h 3874253"/>
              <a:gd name="connsiteX3" fmla="*/ 895515 w 8754891"/>
              <a:gd name="connsiteY3" fmla="*/ 735556 h 3874253"/>
              <a:gd name="connsiteX4" fmla="*/ 835004 w 8754891"/>
              <a:gd name="connsiteY4" fmla="*/ 1426077 h 3874253"/>
              <a:gd name="connsiteX5" fmla="*/ 955886 w 8754891"/>
              <a:gd name="connsiteY5" fmla="*/ 1986276 h 3874253"/>
              <a:gd name="connsiteX6" fmla="*/ 1273464 w 8754891"/>
              <a:gd name="connsiteY6" fmla="*/ 2532311 h 3874253"/>
              <a:gd name="connsiteX7" fmla="*/ 1836810 w 8754891"/>
              <a:gd name="connsiteY7" fmla="*/ 2969198 h 3874253"/>
              <a:gd name="connsiteX8" fmla="*/ 2015770 w 8754891"/>
              <a:gd name="connsiteY8" fmla="*/ 3583615 h 3874253"/>
              <a:gd name="connsiteX9" fmla="*/ 2856928 w 8754891"/>
              <a:gd name="connsiteY9" fmla="*/ 3861282 h 3874253"/>
              <a:gd name="connsiteX10" fmla="*/ 3667327 w 8754891"/>
              <a:gd name="connsiteY10" fmla="*/ 3795335 h 3874253"/>
              <a:gd name="connsiteX11" fmla="*/ 4007795 w 8754891"/>
              <a:gd name="connsiteY11" fmla="*/ 3503504 h 3874253"/>
              <a:gd name="connsiteX12" fmla="*/ 4640093 w 8754891"/>
              <a:gd name="connsiteY12" fmla="*/ 3522960 h 3874253"/>
              <a:gd name="connsiteX13" fmla="*/ 5048655 w 8754891"/>
              <a:gd name="connsiteY13" fmla="*/ 3474321 h 3874253"/>
              <a:gd name="connsiteX14" fmla="*/ 5729591 w 8754891"/>
              <a:gd name="connsiteY14" fmla="*/ 3522960 h 3874253"/>
              <a:gd name="connsiteX15" fmla="*/ 6417250 w 8754891"/>
              <a:gd name="connsiteY15" fmla="*/ 3344142 h 3874253"/>
              <a:gd name="connsiteX16" fmla="*/ 7023370 w 8754891"/>
              <a:gd name="connsiteY16" fmla="*/ 3305232 h 3874253"/>
              <a:gd name="connsiteX17" fmla="*/ 7564399 w 8754891"/>
              <a:gd name="connsiteY17" fmla="*/ 2925853 h 3874253"/>
              <a:gd name="connsiteX18" fmla="*/ 8112866 w 8754891"/>
              <a:gd name="connsiteY18" fmla="*/ 2900390 h 3874253"/>
              <a:gd name="connsiteX19" fmla="*/ 8754891 w 8754891"/>
              <a:gd name="connsiteY19" fmla="*/ 2900390 h 3874253"/>
              <a:gd name="connsiteX0" fmla="*/ 0 w 8754891"/>
              <a:gd name="connsiteY0" fmla="*/ 118279 h 3874253"/>
              <a:gd name="connsiteX1" fmla="*/ 554476 w 8754891"/>
              <a:gd name="connsiteY1" fmla="*/ 1547 h 3874253"/>
              <a:gd name="connsiteX2" fmla="*/ 818553 w 8754891"/>
              <a:gd name="connsiteY2" fmla="*/ 203539 h 3874253"/>
              <a:gd name="connsiteX3" fmla="*/ 895515 w 8754891"/>
              <a:gd name="connsiteY3" fmla="*/ 735556 h 3874253"/>
              <a:gd name="connsiteX4" fmla="*/ 835004 w 8754891"/>
              <a:gd name="connsiteY4" fmla="*/ 1426077 h 3874253"/>
              <a:gd name="connsiteX5" fmla="*/ 955886 w 8754891"/>
              <a:gd name="connsiteY5" fmla="*/ 1986276 h 3874253"/>
              <a:gd name="connsiteX6" fmla="*/ 1273464 w 8754891"/>
              <a:gd name="connsiteY6" fmla="*/ 2532311 h 3874253"/>
              <a:gd name="connsiteX7" fmla="*/ 1836810 w 8754891"/>
              <a:gd name="connsiteY7" fmla="*/ 2969198 h 3874253"/>
              <a:gd name="connsiteX8" fmla="*/ 2015770 w 8754891"/>
              <a:gd name="connsiteY8" fmla="*/ 3583615 h 3874253"/>
              <a:gd name="connsiteX9" fmla="*/ 2856928 w 8754891"/>
              <a:gd name="connsiteY9" fmla="*/ 3861282 h 3874253"/>
              <a:gd name="connsiteX10" fmla="*/ 3667327 w 8754891"/>
              <a:gd name="connsiteY10" fmla="*/ 3795335 h 3874253"/>
              <a:gd name="connsiteX11" fmla="*/ 4007795 w 8754891"/>
              <a:gd name="connsiteY11" fmla="*/ 3503504 h 3874253"/>
              <a:gd name="connsiteX12" fmla="*/ 4640093 w 8754891"/>
              <a:gd name="connsiteY12" fmla="*/ 3522960 h 3874253"/>
              <a:gd name="connsiteX13" fmla="*/ 5048655 w 8754891"/>
              <a:gd name="connsiteY13" fmla="*/ 3474321 h 3874253"/>
              <a:gd name="connsiteX14" fmla="*/ 5729591 w 8754891"/>
              <a:gd name="connsiteY14" fmla="*/ 3522960 h 3874253"/>
              <a:gd name="connsiteX15" fmla="*/ 6417250 w 8754891"/>
              <a:gd name="connsiteY15" fmla="*/ 3344142 h 3874253"/>
              <a:gd name="connsiteX16" fmla="*/ 7023370 w 8754891"/>
              <a:gd name="connsiteY16" fmla="*/ 3305232 h 3874253"/>
              <a:gd name="connsiteX17" fmla="*/ 7564399 w 8754891"/>
              <a:gd name="connsiteY17" fmla="*/ 2925853 h 3874253"/>
              <a:gd name="connsiteX18" fmla="*/ 8112866 w 8754891"/>
              <a:gd name="connsiteY18" fmla="*/ 2893667 h 3874253"/>
              <a:gd name="connsiteX19" fmla="*/ 8754891 w 8754891"/>
              <a:gd name="connsiteY19" fmla="*/ 2900390 h 3874253"/>
              <a:gd name="connsiteX0" fmla="*/ 0 w 8536777"/>
              <a:gd name="connsiteY0" fmla="*/ 79661 h 3877580"/>
              <a:gd name="connsiteX1" fmla="*/ 336362 w 8536777"/>
              <a:gd name="connsiteY1" fmla="*/ 4874 h 3877580"/>
              <a:gd name="connsiteX2" fmla="*/ 600439 w 8536777"/>
              <a:gd name="connsiteY2" fmla="*/ 206866 h 3877580"/>
              <a:gd name="connsiteX3" fmla="*/ 677401 w 8536777"/>
              <a:gd name="connsiteY3" fmla="*/ 738883 h 3877580"/>
              <a:gd name="connsiteX4" fmla="*/ 616890 w 8536777"/>
              <a:gd name="connsiteY4" fmla="*/ 1429404 h 3877580"/>
              <a:gd name="connsiteX5" fmla="*/ 737772 w 8536777"/>
              <a:gd name="connsiteY5" fmla="*/ 1989603 h 3877580"/>
              <a:gd name="connsiteX6" fmla="*/ 1055350 w 8536777"/>
              <a:gd name="connsiteY6" fmla="*/ 2535638 h 3877580"/>
              <a:gd name="connsiteX7" fmla="*/ 1618696 w 8536777"/>
              <a:gd name="connsiteY7" fmla="*/ 2972525 h 3877580"/>
              <a:gd name="connsiteX8" fmla="*/ 1797656 w 8536777"/>
              <a:gd name="connsiteY8" fmla="*/ 3586942 h 3877580"/>
              <a:gd name="connsiteX9" fmla="*/ 2638814 w 8536777"/>
              <a:gd name="connsiteY9" fmla="*/ 3864609 h 3877580"/>
              <a:gd name="connsiteX10" fmla="*/ 3449213 w 8536777"/>
              <a:gd name="connsiteY10" fmla="*/ 3798662 h 3877580"/>
              <a:gd name="connsiteX11" fmla="*/ 3789681 w 8536777"/>
              <a:gd name="connsiteY11" fmla="*/ 3506831 h 3877580"/>
              <a:gd name="connsiteX12" fmla="*/ 4421979 w 8536777"/>
              <a:gd name="connsiteY12" fmla="*/ 3526287 h 3877580"/>
              <a:gd name="connsiteX13" fmla="*/ 4830541 w 8536777"/>
              <a:gd name="connsiteY13" fmla="*/ 3477648 h 3877580"/>
              <a:gd name="connsiteX14" fmla="*/ 5511477 w 8536777"/>
              <a:gd name="connsiteY14" fmla="*/ 3526287 h 3877580"/>
              <a:gd name="connsiteX15" fmla="*/ 6199136 w 8536777"/>
              <a:gd name="connsiteY15" fmla="*/ 3347469 h 3877580"/>
              <a:gd name="connsiteX16" fmla="*/ 6805256 w 8536777"/>
              <a:gd name="connsiteY16" fmla="*/ 3308559 h 3877580"/>
              <a:gd name="connsiteX17" fmla="*/ 7346285 w 8536777"/>
              <a:gd name="connsiteY17" fmla="*/ 2929180 h 3877580"/>
              <a:gd name="connsiteX18" fmla="*/ 7894752 w 8536777"/>
              <a:gd name="connsiteY18" fmla="*/ 2896994 h 3877580"/>
              <a:gd name="connsiteX19" fmla="*/ 8536777 w 8536777"/>
              <a:gd name="connsiteY19" fmla="*/ 2903717 h 3877580"/>
              <a:gd name="connsiteX0" fmla="*/ 0 w 8536777"/>
              <a:gd name="connsiteY0" fmla="*/ 79661 h 3877580"/>
              <a:gd name="connsiteX1" fmla="*/ 336362 w 8536777"/>
              <a:gd name="connsiteY1" fmla="*/ 4874 h 3877580"/>
              <a:gd name="connsiteX2" fmla="*/ 661531 w 8536777"/>
              <a:gd name="connsiteY2" fmla="*/ 206867 h 3877580"/>
              <a:gd name="connsiteX3" fmla="*/ 677401 w 8536777"/>
              <a:gd name="connsiteY3" fmla="*/ 738883 h 3877580"/>
              <a:gd name="connsiteX4" fmla="*/ 616890 w 8536777"/>
              <a:gd name="connsiteY4" fmla="*/ 1429404 h 3877580"/>
              <a:gd name="connsiteX5" fmla="*/ 737772 w 8536777"/>
              <a:gd name="connsiteY5" fmla="*/ 1989603 h 3877580"/>
              <a:gd name="connsiteX6" fmla="*/ 1055350 w 8536777"/>
              <a:gd name="connsiteY6" fmla="*/ 2535638 h 3877580"/>
              <a:gd name="connsiteX7" fmla="*/ 1618696 w 8536777"/>
              <a:gd name="connsiteY7" fmla="*/ 2972525 h 3877580"/>
              <a:gd name="connsiteX8" fmla="*/ 1797656 w 8536777"/>
              <a:gd name="connsiteY8" fmla="*/ 3586942 h 3877580"/>
              <a:gd name="connsiteX9" fmla="*/ 2638814 w 8536777"/>
              <a:gd name="connsiteY9" fmla="*/ 3864609 h 3877580"/>
              <a:gd name="connsiteX10" fmla="*/ 3449213 w 8536777"/>
              <a:gd name="connsiteY10" fmla="*/ 3798662 h 3877580"/>
              <a:gd name="connsiteX11" fmla="*/ 3789681 w 8536777"/>
              <a:gd name="connsiteY11" fmla="*/ 3506831 h 3877580"/>
              <a:gd name="connsiteX12" fmla="*/ 4421979 w 8536777"/>
              <a:gd name="connsiteY12" fmla="*/ 3526287 h 3877580"/>
              <a:gd name="connsiteX13" fmla="*/ 4830541 w 8536777"/>
              <a:gd name="connsiteY13" fmla="*/ 3477648 h 3877580"/>
              <a:gd name="connsiteX14" fmla="*/ 5511477 w 8536777"/>
              <a:gd name="connsiteY14" fmla="*/ 3526287 h 3877580"/>
              <a:gd name="connsiteX15" fmla="*/ 6199136 w 8536777"/>
              <a:gd name="connsiteY15" fmla="*/ 3347469 h 3877580"/>
              <a:gd name="connsiteX16" fmla="*/ 6805256 w 8536777"/>
              <a:gd name="connsiteY16" fmla="*/ 3308559 h 3877580"/>
              <a:gd name="connsiteX17" fmla="*/ 7346285 w 8536777"/>
              <a:gd name="connsiteY17" fmla="*/ 2929180 h 3877580"/>
              <a:gd name="connsiteX18" fmla="*/ 7894752 w 8536777"/>
              <a:gd name="connsiteY18" fmla="*/ 2896994 h 3877580"/>
              <a:gd name="connsiteX19" fmla="*/ 8536777 w 8536777"/>
              <a:gd name="connsiteY19" fmla="*/ 2903717 h 3877580"/>
              <a:gd name="connsiteX0" fmla="*/ 0 w 8536777"/>
              <a:gd name="connsiteY0" fmla="*/ 36154 h 3834073"/>
              <a:gd name="connsiteX1" fmla="*/ 420365 w 8536777"/>
              <a:gd name="connsiteY1" fmla="*/ 13976 h 3834073"/>
              <a:gd name="connsiteX2" fmla="*/ 661531 w 8536777"/>
              <a:gd name="connsiteY2" fmla="*/ 163360 h 3834073"/>
              <a:gd name="connsiteX3" fmla="*/ 677401 w 8536777"/>
              <a:gd name="connsiteY3" fmla="*/ 695376 h 3834073"/>
              <a:gd name="connsiteX4" fmla="*/ 616890 w 8536777"/>
              <a:gd name="connsiteY4" fmla="*/ 1385897 h 3834073"/>
              <a:gd name="connsiteX5" fmla="*/ 737772 w 8536777"/>
              <a:gd name="connsiteY5" fmla="*/ 1946096 h 3834073"/>
              <a:gd name="connsiteX6" fmla="*/ 1055350 w 8536777"/>
              <a:gd name="connsiteY6" fmla="*/ 2492131 h 3834073"/>
              <a:gd name="connsiteX7" fmla="*/ 1618696 w 8536777"/>
              <a:gd name="connsiteY7" fmla="*/ 2929018 h 3834073"/>
              <a:gd name="connsiteX8" fmla="*/ 1797656 w 8536777"/>
              <a:gd name="connsiteY8" fmla="*/ 3543435 h 3834073"/>
              <a:gd name="connsiteX9" fmla="*/ 2638814 w 8536777"/>
              <a:gd name="connsiteY9" fmla="*/ 3821102 h 3834073"/>
              <a:gd name="connsiteX10" fmla="*/ 3449213 w 8536777"/>
              <a:gd name="connsiteY10" fmla="*/ 3755155 h 3834073"/>
              <a:gd name="connsiteX11" fmla="*/ 3789681 w 8536777"/>
              <a:gd name="connsiteY11" fmla="*/ 3463324 h 3834073"/>
              <a:gd name="connsiteX12" fmla="*/ 4421979 w 8536777"/>
              <a:gd name="connsiteY12" fmla="*/ 3482780 h 3834073"/>
              <a:gd name="connsiteX13" fmla="*/ 4830541 w 8536777"/>
              <a:gd name="connsiteY13" fmla="*/ 3434141 h 3834073"/>
              <a:gd name="connsiteX14" fmla="*/ 5511477 w 8536777"/>
              <a:gd name="connsiteY14" fmla="*/ 3482780 h 3834073"/>
              <a:gd name="connsiteX15" fmla="*/ 6199136 w 8536777"/>
              <a:gd name="connsiteY15" fmla="*/ 3303962 h 3834073"/>
              <a:gd name="connsiteX16" fmla="*/ 6805256 w 8536777"/>
              <a:gd name="connsiteY16" fmla="*/ 3265052 h 3834073"/>
              <a:gd name="connsiteX17" fmla="*/ 7346285 w 8536777"/>
              <a:gd name="connsiteY17" fmla="*/ 2885673 h 3834073"/>
              <a:gd name="connsiteX18" fmla="*/ 7894752 w 8536777"/>
              <a:gd name="connsiteY18" fmla="*/ 2853487 h 3834073"/>
              <a:gd name="connsiteX19" fmla="*/ 8536777 w 8536777"/>
              <a:gd name="connsiteY19" fmla="*/ 2860210 h 3834073"/>
              <a:gd name="connsiteX0" fmla="*/ 0 w 8536777"/>
              <a:gd name="connsiteY0" fmla="*/ 70152 h 3822977"/>
              <a:gd name="connsiteX1" fmla="*/ 420365 w 8536777"/>
              <a:gd name="connsiteY1" fmla="*/ 2880 h 3822977"/>
              <a:gd name="connsiteX2" fmla="*/ 661531 w 8536777"/>
              <a:gd name="connsiteY2" fmla="*/ 152264 h 3822977"/>
              <a:gd name="connsiteX3" fmla="*/ 677401 w 8536777"/>
              <a:gd name="connsiteY3" fmla="*/ 684280 h 3822977"/>
              <a:gd name="connsiteX4" fmla="*/ 616890 w 8536777"/>
              <a:gd name="connsiteY4" fmla="*/ 1374801 h 3822977"/>
              <a:gd name="connsiteX5" fmla="*/ 737772 w 8536777"/>
              <a:gd name="connsiteY5" fmla="*/ 1935000 h 3822977"/>
              <a:gd name="connsiteX6" fmla="*/ 1055350 w 8536777"/>
              <a:gd name="connsiteY6" fmla="*/ 2481035 h 3822977"/>
              <a:gd name="connsiteX7" fmla="*/ 1618696 w 8536777"/>
              <a:gd name="connsiteY7" fmla="*/ 2917922 h 3822977"/>
              <a:gd name="connsiteX8" fmla="*/ 1797656 w 8536777"/>
              <a:gd name="connsiteY8" fmla="*/ 3532339 h 3822977"/>
              <a:gd name="connsiteX9" fmla="*/ 2638814 w 8536777"/>
              <a:gd name="connsiteY9" fmla="*/ 3810006 h 3822977"/>
              <a:gd name="connsiteX10" fmla="*/ 3449213 w 8536777"/>
              <a:gd name="connsiteY10" fmla="*/ 3744059 h 3822977"/>
              <a:gd name="connsiteX11" fmla="*/ 3789681 w 8536777"/>
              <a:gd name="connsiteY11" fmla="*/ 3452228 h 3822977"/>
              <a:gd name="connsiteX12" fmla="*/ 4421979 w 8536777"/>
              <a:gd name="connsiteY12" fmla="*/ 3471684 h 3822977"/>
              <a:gd name="connsiteX13" fmla="*/ 4830541 w 8536777"/>
              <a:gd name="connsiteY13" fmla="*/ 3423045 h 3822977"/>
              <a:gd name="connsiteX14" fmla="*/ 5511477 w 8536777"/>
              <a:gd name="connsiteY14" fmla="*/ 3471684 h 3822977"/>
              <a:gd name="connsiteX15" fmla="*/ 6199136 w 8536777"/>
              <a:gd name="connsiteY15" fmla="*/ 3292866 h 3822977"/>
              <a:gd name="connsiteX16" fmla="*/ 6805256 w 8536777"/>
              <a:gd name="connsiteY16" fmla="*/ 3253956 h 3822977"/>
              <a:gd name="connsiteX17" fmla="*/ 7346285 w 8536777"/>
              <a:gd name="connsiteY17" fmla="*/ 2874577 h 3822977"/>
              <a:gd name="connsiteX18" fmla="*/ 7894752 w 8536777"/>
              <a:gd name="connsiteY18" fmla="*/ 2842391 h 3822977"/>
              <a:gd name="connsiteX19" fmla="*/ 8536777 w 8536777"/>
              <a:gd name="connsiteY19" fmla="*/ 2849114 h 3822977"/>
              <a:gd name="connsiteX0" fmla="*/ 0 w 8536777"/>
              <a:gd name="connsiteY0" fmla="*/ 67824 h 3820649"/>
              <a:gd name="connsiteX1" fmla="*/ 420365 w 8536777"/>
              <a:gd name="connsiteY1" fmla="*/ 552 h 3820649"/>
              <a:gd name="connsiteX2" fmla="*/ 669168 w 8536777"/>
              <a:gd name="connsiteY2" fmla="*/ 97328 h 3820649"/>
              <a:gd name="connsiteX3" fmla="*/ 677401 w 8536777"/>
              <a:gd name="connsiteY3" fmla="*/ 681952 h 3820649"/>
              <a:gd name="connsiteX4" fmla="*/ 616890 w 8536777"/>
              <a:gd name="connsiteY4" fmla="*/ 1372473 h 3820649"/>
              <a:gd name="connsiteX5" fmla="*/ 737772 w 8536777"/>
              <a:gd name="connsiteY5" fmla="*/ 1932672 h 3820649"/>
              <a:gd name="connsiteX6" fmla="*/ 1055350 w 8536777"/>
              <a:gd name="connsiteY6" fmla="*/ 2478707 h 3820649"/>
              <a:gd name="connsiteX7" fmla="*/ 1618696 w 8536777"/>
              <a:gd name="connsiteY7" fmla="*/ 2915594 h 3820649"/>
              <a:gd name="connsiteX8" fmla="*/ 1797656 w 8536777"/>
              <a:gd name="connsiteY8" fmla="*/ 3530011 h 3820649"/>
              <a:gd name="connsiteX9" fmla="*/ 2638814 w 8536777"/>
              <a:gd name="connsiteY9" fmla="*/ 3807678 h 3820649"/>
              <a:gd name="connsiteX10" fmla="*/ 3449213 w 8536777"/>
              <a:gd name="connsiteY10" fmla="*/ 3741731 h 3820649"/>
              <a:gd name="connsiteX11" fmla="*/ 3789681 w 8536777"/>
              <a:gd name="connsiteY11" fmla="*/ 3449900 h 3820649"/>
              <a:gd name="connsiteX12" fmla="*/ 4421979 w 8536777"/>
              <a:gd name="connsiteY12" fmla="*/ 3469356 h 3820649"/>
              <a:gd name="connsiteX13" fmla="*/ 4830541 w 8536777"/>
              <a:gd name="connsiteY13" fmla="*/ 3420717 h 3820649"/>
              <a:gd name="connsiteX14" fmla="*/ 5511477 w 8536777"/>
              <a:gd name="connsiteY14" fmla="*/ 3469356 h 3820649"/>
              <a:gd name="connsiteX15" fmla="*/ 6199136 w 8536777"/>
              <a:gd name="connsiteY15" fmla="*/ 3290538 h 3820649"/>
              <a:gd name="connsiteX16" fmla="*/ 6805256 w 8536777"/>
              <a:gd name="connsiteY16" fmla="*/ 3251628 h 3820649"/>
              <a:gd name="connsiteX17" fmla="*/ 7346285 w 8536777"/>
              <a:gd name="connsiteY17" fmla="*/ 2872249 h 3820649"/>
              <a:gd name="connsiteX18" fmla="*/ 7894752 w 8536777"/>
              <a:gd name="connsiteY18" fmla="*/ 2840063 h 3820649"/>
              <a:gd name="connsiteX19" fmla="*/ 8536777 w 8536777"/>
              <a:gd name="connsiteY19" fmla="*/ 2846786 h 3820649"/>
              <a:gd name="connsiteX0" fmla="*/ 0 w 8536777"/>
              <a:gd name="connsiteY0" fmla="*/ 85038 h 3837863"/>
              <a:gd name="connsiteX1" fmla="*/ 420365 w 8536777"/>
              <a:gd name="connsiteY1" fmla="*/ 17766 h 3837863"/>
              <a:gd name="connsiteX2" fmla="*/ 676805 w 8536777"/>
              <a:gd name="connsiteY2" fmla="*/ 69449 h 3837863"/>
              <a:gd name="connsiteX3" fmla="*/ 677401 w 8536777"/>
              <a:gd name="connsiteY3" fmla="*/ 699166 h 3837863"/>
              <a:gd name="connsiteX4" fmla="*/ 616890 w 8536777"/>
              <a:gd name="connsiteY4" fmla="*/ 1389687 h 3837863"/>
              <a:gd name="connsiteX5" fmla="*/ 737772 w 8536777"/>
              <a:gd name="connsiteY5" fmla="*/ 1949886 h 3837863"/>
              <a:gd name="connsiteX6" fmla="*/ 1055350 w 8536777"/>
              <a:gd name="connsiteY6" fmla="*/ 2495921 h 3837863"/>
              <a:gd name="connsiteX7" fmla="*/ 1618696 w 8536777"/>
              <a:gd name="connsiteY7" fmla="*/ 2932808 h 3837863"/>
              <a:gd name="connsiteX8" fmla="*/ 1797656 w 8536777"/>
              <a:gd name="connsiteY8" fmla="*/ 3547225 h 3837863"/>
              <a:gd name="connsiteX9" fmla="*/ 2638814 w 8536777"/>
              <a:gd name="connsiteY9" fmla="*/ 3824892 h 3837863"/>
              <a:gd name="connsiteX10" fmla="*/ 3449213 w 8536777"/>
              <a:gd name="connsiteY10" fmla="*/ 3758945 h 3837863"/>
              <a:gd name="connsiteX11" fmla="*/ 3789681 w 8536777"/>
              <a:gd name="connsiteY11" fmla="*/ 3467114 h 3837863"/>
              <a:gd name="connsiteX12" fmla="*/ 4421979 w 8536777"/>
              <a:gd name="connsiteY12" fmla="*/ 3486570 h 3837863"/>
              <a:gd name="connsiteX13" fmla="*/ 4830541 w 8536777"/>
              <a:gd name="connsiteY13" fmla="*/ 3437931 h 3837863"/>
              <a:gd name="connsiteX14" fmla="*/ 5511477 w 8536777"/>
              <a:gd name="connsiteY14" fmla="*/ 3486570 h 3837863"/>
              <a:gd name="connsiteX15" fmla="*/ 6199136 w 8536777"/>
              <a:gd name="connsiteY15" fmla="*/ 3307752 h 3837863"/>
              <a:gd name="connsiteX16" fmla="*/ 6805256 w 8536777"/>
              <a:gd name="connsiteY16" fmla="*/ 3268842 h 3837863"/>
              <a:gd name="connsiteX17" fmla="*/ 7346285 w 8536777"/>
              <a:gd name="connsiteY17" fmla="*/ 2889463 h 3837863"/>
              <a:gd name="connsiteX18" fmla="*/ 7894752 w 8536777"/>
              <a:gd name="connsiteY18" fmla="*/ 2857277 h 3837863"/>
              <a:gd name="connsiteX19" fmla="*/ 8536777 w 8536777"/>
              <a:gd name="connsiteY19" fmla="*/ 2864000 h 3837863"/>
              <a:gd name="connsiteX0" fmla="*/ 0 w 8536777"/>
              <a:gd name="connsiteY0" fmla="*/ 98647 h 3851472"/>
              <a:gd name="connsiteX1" fmla="*/ 420365 w 8536777"/>
              <a:gd name="connsiteY1" fmla="*/ 8829 h 3851472"/>
              <a:gd name="connsiteX2" fmla="*/ 676805 w 8536777"/>
              <a:gd name="connsiteY2" fmla="*/ 83058 h 3851472"/>
              <a:gd name="connsiteX3" fmla="*/ 677401 w 8536777"/>
              <a:gd name="connsiteY3" fmla="*/ 712775 h 3851472"/>
              <a:gd name="connsiteX4" fmla="*/ 616890 w 8536777"/>
              <a:gd name="connsiteY4" fmla="*/ 1403296 h 3851472"/>
              <a:gd name="connsiteX5" fmla="*/ 737772 w 8536777"/>
              <a:gd name="connsiteY5" fmla="*/ 1963495 h 3851472"/>
              <a:gd name="connsiteX6" fmla="*/ 1055350 w 8536777"/>
              <a:gd name="connsiteY6" fmla="*/ 2509530 h 3851472"/>
              <a:gd name="connsiteX7" fmla="*/ 1618696 w 8536777"/>
              <a:gd name="connsiteY7" fmla="*/ 2946417 h 3851472"/>
              <a:gd name="connsiteX8" fmla="*/ 1797656 w 8536777"/>
              <a:gd name="connsiteY8" fmla="*/ 3560834 h 3851472"/>
              <a:gd name="connsiteX9" fmla="*/ 2638814 w 8536777"/>
              <a:gd name="connsiteY9" fmla="*/ 3838501 h 3851472"/>
              <a:gd name="connsiteX10" fmla="*/ 3449213 w 8536777"/>
              <a:gd name="connsiteY10" fmla="*/ 3772554 h 3851472"/>
              <a:gd name="connsiteX11" fmla="*/ 3789681 w 8536777"/>
              <a:gd name="connsiteY11" fmla="*/ 3480723 h 3851472"/>
              <a:gd name="connsiteX12" fmla="*/ 4421979 w 8536777"/>
              <a:gd name="connsiteY12" fmla="*/ 3500179 h 3851472"/>
              <a:gd name="connsiteX13" fmla="*/ 4830541 w 8536777"/>
              <a:gd name="connsiteY13" fmla="*/ 3451540 h 3851472"/>
              <a:gd name="connsiteX14" fmla="*/ 5511477 w 8536777"/>
              <a:gd name="connsiteY14" fmla="*/ 3500179 h 3851472"/>
              <a:gd name="connsiteX15" fmla="*/ 6199136 w 8536777"/>
              <a:gd name="connsiteY15" fmla="*/ 3321361 h 3851472"/>
              <a:gd name="connsiteX16" fmla="*/ 6805256 w 8536777"/>
              <a:gd name="connsiteY16" fmla="*/ 3282451 h 3851472"/>
              <a:gd name="connsiteX17" fmla="*/ 7346285 w 8536777"/>
              <a:gd name="connsiteY17" fmla="*/ 2903072 h 3851472"/>
              <a:gd name="connsiteX18" fmla="*/ 7894752 w 8536777"/>
              <a:gd name="connsiteY18" fmla="*/ 2870886 h 3851472"/>
              <a:gd name="connsiteX19" fmla="*/ 8536777 w 8536777"/>
              <a:gd name="connsiteY19" fmla="*/ 2877609 h 3851472"/>
              <a:gd name="connsiteX0" fmla="*/ 0 w 8536777"/>
              <a:gd name="connsiteY0" fmla="*/ 96801 h 3849626"/>
              <a:gd name="connsiteX1" fmla="*/ 420365 w 8536777"/>
              <a:gd name="connsiteY1" fmla="*/ 6983 h 3849626"/>
              <a:gd name="connsiteX2" fmla="*/ 676805 w 8536777"/>
              <a:gd name="connsiteY2" fmla="*/ 81212 h 3849626"/>
              <a:gd name="connsiteX3" fmla="*/ 692675 w 8536777"/>
              <a:gd name="connsiteY3" fmla="*/ 673352 h 3849626"/>
              <a:gd name="connsiteX4" fmla="*/ 616890 w 8536777"/>
              <a:gd name="connsiteY4" fmla="*/ 1401450 h 3849626"/>
              <a:gd name="connsiteX5" fmla="*/ 737772 w 8536777"/>
              <a:gd name="connsiteY5" fmla="*/ 1961649 h 3849626"/>
              <a:gd name="connsiteX6" fmla="*/ 1055350 w 8536777"/>
              <a:gd name="connsiteY6" fmla="*/ 2507684 h 3849626"/>
              <a:gd name="connsiteX7" fmla="*/ 1618696 w 8536777"/>
              <a:gd name="connsiteY7" fmla="*/ 2944571 h 3849626"/>
              <a:gd name="connsiteX8" fmla="*/ 1797656 w 8536777"/>
              <a:gd name="connsiteY8" fmla="*/ 3558988 h 3849626"/>
              <a:gd name="connsiteX9" fmla="*/ 2638814 w 8536777"/>
              <a:gd name="connsiteY9" fmla="*/ 3836655 h 3849626"/>
              <a:gd name="connsiteX10" fmla="*/ 3449213 w 8536777"/>
              <a:gd name="connsiteY10" fmla="*/ 3770708 h 3849626"/>
              <a:gd name="connsiteX11" fmla="*/ 3789681 w 8536777"/>
              <a:gd name="connsiteY11" fmla="*/ 3478877 h 3849626"/>
              <a:gd name="connsiteX12" fmla="*/ 4421979 w 8536777"/>
              <a:gd name="connsiteY12" fmla="*/ 3498333 h 3849626"/>
              <a:gd name="connsiteX13" fmla="*/ 4830541 w 8536777"/>
              <a:gd name="connsiteY13" fmla="*/ 3449694 h 3849626"/>
              <a:gd name="connsiteX14" fmla="*/ 5511477 w 8536777"/>
              <a:gd name="connsiteY14" fmla="*/ 3498333 h 3849626"/>
              <a:gd name="connsiteX15" fmla="*/ 6199136 w 8536777"/>
              <a:gd name="connsiteY15" fmla="*/ 3319515 h 3849626"/>
              <a:gd name="connsiteX16" fmla="*/ 6805256 w 8536777"/>
              <a:gd name="connsiteY16" fmla="*/ 3280605 h 3849626"/>
              <a:gd name="connsiteX17" fmla="*/ 7346285 w 8536777"/>
              <a:gd name="connsiteY17" fmla="*/ 2901226 h 3849626"/>
              <a:gd name="connsiteX18" fmla="*/ 7894752 w 8536777"/>
              <a:gd name="connsiteY18" fmla="*/ 2869040 h 3849626"/>
              <a:gd name="connsiteX19" fmla="*/ 8536777 w 8536777"/>
              <a:gd name="connsiteY19" fmla="*/ 2875763 h 3849626"/>
              <a:gd name="connsiteX0" fmla="*/ 0 w 8536777"/>
              <a:gd name="connsiteY0" fmla="*/ 96801 h 3849626"/>
              <a:gd name="connsiteX1" fmla="*/ 420365 w 8536777"/>
              <a:gd name="connsiteY1" fmla="*/ 6983 h 3849626"/>
              <a:gd name="connsiteX2" fmla="*/ 676805 w 8536777"/>
              <a:gd name="connsiteY2" fmla="*/ 81212 h 3849626"/>
              <a:gd name="connsiteX3" fmla="*/ 692675 w 8536777"/>
              <a:gd name="connsiteY3" fmla="*/ 673352 h 3849626"/>
              <a:gd name="connsiteX4" fmla="*/ 578707 w 8536777"/>
              <a:gd name="connsiteY4" fmla="*/ 1551760 h 3849626"/>
              <a:gd name="connsiteX5" fmla="*/ 737772 w 8536777"/>
              <a:gd name="connsiteY5" fmla="*/ 1961649 h 3849626"/>
              <a:gd name="connsiteX6" fmla="*/ 1055350 w 8536777"/>
              <a:gd name="connsiteY6" fmla="*/ 2507684 h 3849626"/>
              <a:gd name="connsiteX7" fmla="*/ 1618696 w 8536777"/>
              <a:gd name="connsiteY7" fmla="*/ 2944571 h 3849626"/>
              <a:gd name="connsiteX8" fmla="*/ 1797656 w 8536777"/>
              <a:gd name="connsiteY8" fmla="*/ 3558988 h 3849626"/>
              <a:gd name="connsiteX9" fmla="*/ 2638814 w 8536777"/>
              <a:gd name="connsiteY9" fmla="*/ 3836655 h 3849626"/>
              <a:gd name="connsiteX10" fmla="*/ 3449213 w 8536777"/>
              <a:gd name="connsiteY10" fmla="*/ 3770708 h 3849626"/>
              <a:gd name="connsiteX11" fmla="*/ 3789681 w 8536777"/>
              <a:gd name="connsiteY11" fmla="*/ 3478877 h 3849626"/>
              <a:gd name="connsiteX12" fmla="*/ 4421979 w 8536777"/>
              <a:gd name="connsiteY12" fmla="*/ 3498333 h 3849626"/>
              <a:gd name="connsiteX13" fmla="*/ 4830541 w 8536777"/>
              <a:gd name="connsiteY13" fmla="*/ 3449694 h 3849626"/>
              <a:gd name="connsiteX14" fmla="*/ 5511477 w 8536777"/>
              <a:gd name="connsiteY14" fmla="*/ 3498333 h 3849626"/>
              <a:gd name="connsiteX15" fmla="*/ 6199136 w 8536777"/>
              <a:gd name="connsiteY15" fmla="*/ 3319515 h 3849626"/>
              <a:gd name="connsiteX16" fmla="*/ 6805256 w 8536777"/>
              <a:gd name="connsiteY16" fmla="*/ 3280605 h 3849626"/>
              <a:gd name="connsiteX17" fmla="*/ 7346285 w 8536777"/>
              <a:gd name="connsiteY17" fmla="*/ 2901226 h 3849626"/>
              <a:gd name="connsiteX18" fmla="*/ 7894752 w 8536777"/>
              <a:gd name="connsiteY18" fmla="*/ 2869040 h 3849626"/>
              <a:gd name="connsiteX19" fmla="*/ 8536777 w 8536777"/>
              <a:gd name="connsiteY19" fmla="*/ 2875763 h 3849626"/>
              <a:gd name="connsiteX0" fmla="*/ 0 w 8536777"/>
              <a:gd name="connsiteY0" fmla="*/ 96801 h 3849626"/>
              <a:gd name="connsiteX1" fmla="*/ 420365 w 8536777"/>
              <a:gd name="connsiteY1" fmla="*/ 6983 h 3849626"/>
              <a:gd name="connsiteX2" fmla="*/ 676805 w 8536777"/>
              <a:gd name="connsiteY2" fmla="*/ 81212 h 3849626"/>
              <a:gd name="connsiteX3" fmla="*/ 692675 w 8536777"/>
              <a:gd name="connsiteY3" fmla="*/ 673352 h 3849626"/>
              <a:gd name="connsiteX4" fmla="*/ 578707 w 8536777"/>
              <a:gd name="connsiteY4" fmla="*/ 1551760 h 3849626"/>
              <a:gd name="connsiteX5" fmla="*/ 737772 w 8536777"/>
              <a:gd name="connsiteY5" fmla="*/ 1961649 h 3849626"/>
              <a:gd name="connsiteX6" fmla="*/ 1055350 w 8536777"/>
              <a:gd name="connsiteY6" fmla="*/ 2507684 h 3849626"/>
              <a:gd name="connsiteX7" fmla="*/ 1618696 w 8536777"/>
              <a:gd name="connsiteY7" fmla="*/ 2944571 h 3849626"/>
              <a:gd name="connsiteX8" fmla="*/ 1797656 w 8536777"/>
              <a:gd name="connsiteY8" fmla="*/ 3558988 h 3849626"/>
              <a:gd name="connsiteX9" fmla="*/ 2638814 w 8536777"/>
              <a:gd name="connsiteY9" fmla="*/ 3836655 h 3849626"/>
              <a:gd name="connsiteX10" fmla="*/ 3449213 w 8536777"/>
              <a:gd name="connsiteY10" fmla="*/ 3770708 h 3849626"/>
              <a:gd name="connsiteX11" fmla="*/ 3789681 w 8536777"/>
              <a:gd name="connsiteY11" fmla="*/ 3478877 h 3849626"/>
              <a:gd name="connsiteX12" fmla="*/ 4421979 w 8536777"/>
              <a:gd name="connsiteY12" fmla="*/ 3498333 h 3849626"/>
              <a:gd name="connsiteX13" fmla="*/ 4830541 w 8536777"/>
              <a:gd name="connsiteY13" fmla="*/ 3449694 h 3849626"/>
              <a:gd name="connsiteX14" fmla="*/ 5511477 w 8536777"/>
              <a:gd name="connsiteY14" fmla="*/ 3498333 h 3849626"/>
              <a:gd name="connsiteX15" fmla="*/ 6199136 w 8536777"/>
              <a:gd name="connsiteY15" fmla="*/ 3319515 h 3849626"/>
              <a:gd name="connsiteX16" fmla="*/ 6805256 w 8536777"/>
              <a:gd name="connsiteY16" fmla="*/ 3280605 h 3849626"/>
              <a:gd name="connsiteX17" fmla="*/ 7346285 w 8536777"/>
              <a:gd name="connsiteY17" fmla="*/ 2901226 h 3849626"/>
              <a:gd name="connsiteX18" fmla="*/ 7894752 w 8536777"/>
              <a:gd name="connsiteY18" fmla="*/ 2869040 h 3849626"/>
              <a:gd name="connsiteX19" fmla="*/ 8536777 w 8536777"/>
              <a:gd name="connsiteY19" fmla="*/ 2875763 h 3849626"/>
              <a:gd name="connsiteX0" fmla="*/ 0 w 8536777"/>
              <a:gd name="connsiteY0" fmla="*/ 96801 h 3849626"/>
              <a:gd name="connsiteX1" fmla="*/ 420365 w 8536777"/>
              <a:gd name="connsiteY1" fmla="*/ 6983 h 3849626"/>
              <a:gd name="connsiteX2" fmla="*/ 676805 w 8536777"/>
              <a:gd name="connsiteY2" fmla="*/ 81212 h 3849626"/>
              <a:gd name="connsiteX3" fmla="*/ 692675 w 8536777"/>
              <a:gd name="connsiteY3" fmla="*/ 673352 h 3849626"/>
              <a:gd name="connsiteX4" fmla="*/ 578707 w 8536777"/>
              <a:gd name="connsiteY4" fmla="*/ 1551760 h 3849626"/>
              <a:gd name="connsiteX5" fmla="*/ 737772 w 8536777"/>
              <a:gd name="connsiteY5" fmla="*/ 1961649 h 3849626"/>
              <a:gd name="connsiteX6" fmla="*/ 1055350 w 8536777"/>
              <a:gd name="connsiteY6" fmla="*/ 2507684 h 3849626"/>
              <a:gd name="connsiteX7" fmla="*/ 1618696 w 8536777"/>
              <a:gd name="connsiteY7" fmla="*/ 2944571 h 3849626"/>
              <a:gd name="connsiteX8" fmla="*/ 1797656 w 8536777"/>
              <a:gd name="connsiteY8" fmla="*/ 3558988 h 3849626"/>
              <a:gd name="connsiteX9" fmla="*/ 2638814 w 8536777"/>
              <a:gd name="connsiteY9" fmla="*/ 3836655 h 3849626"/>
              <a:gd name="connsiteX10" fmla="*/ 3449213 w 8536777"/>
              <a:gd name="connsiteY10" fmla="*/ 3770708 h 3849626"/>
              <a:gd name="connsiteX11" fmla="*/ 3789681 w 8536777"/>
              <a:gd name="connsiteY11" fmla="*/ 3478877 h 3849626"/>
              <a:gd name="connsiteX12" fmla="*/ 4421979 w 8536777"/>
              <a:gd name="connsiteY12" fmla="*/ 3498333 h 3849626"/>
              <a:gd name="connsiteX13" fmla="*/ 4830541 w 8536777"/>
              <a:gd name="connsiteY13" fmla="*/ 3449694 h 3849626"/>
              <a:gd name="connsiteX14" fmla="*/ 5511477 w 8536777"/>
              <a:gd name="connsiteY14" fmla="*/ 3498333 h 3849626"/>
              <a:gd name="connsiteX15" fmla="*/ 6199136 w 8536777"/>
              <a:gd name="connsiteY15" fmla="*/ 3319515 h 3849626"/>
              <a:gd name="connsiteX16" fmla="*/ 6805256 w 8536777"/>
              <a:gd name="connsiteY16" fmla="*/ 3280605 h 3849626"/>
              <a:gd name="connsiteX17" fmla="*/ 7346285 w 8536777"/>
              <a:gd name="connsiteY17" fmla="*/ 2901226 h 3849626"/>
              <a:gd name="connsiteX18" fmla="*/ 7894752 w 8536777"/>
              <a:gd name="connsiteY18" fmla="*/ 2869040 h 3849626"/>
              <a:gd name="connsiteX19" fmla="*/ 8536777 w 8536777"/>
              <a:gd name="connsiteY19" fmla="*/ 2875763 h 3849626"/>
              <a:gd name="connsiteX0" fmla="*/ 0 w 8536777"/>
              <a:gd name="connsiteY0" fmla="*/ 101445 h 3854270"/>
              <a:gd name="connsiteX1" fmla="*/ 420365 w 8536777"/>
              <a:gd name="connsiteY1" fmla="*/ 11627 h 3854270"/>
              <a:gd name="connsiteX2" fmla="*/ 676805 w 8536777"/>
              <a:gd name="connsiteY2" fmla="*/ 85856 h 3854270"/>
              <a:gd name="connsiteX3" fmla="*/ 692675 w 8536777"/>
              <a:gd name="connsiteY3" fmla="*/ 768181 h 3854270"/>
              <a:gd name="connsiteX4" fmla="*/ 578707 w 8536777"/>
              <a:gd name="connsiteY4" fmla="*/ 1556404 h 3854270"/>
              <a:gd name="connsiteX5" fmla="*/ 737772 w 8536777"/>
              <a:gd name="connsiteY5" fmla="*/ 1966293 h 3854270"/>
              <a:gd name="connsiteX6" fmla="*/ 1055350 w 8536777"/>
              <a:gd name="connsiteY6" fmla="*/ 2512328 h 3854270"/>
              <a:gd name="connsiteX7" fmla="*/ 1618696 w 8536777"/>
              <a:gd name="connsiteY7" fmla="*/ 2949215 h 3854270"/>
              <a:gd name="connsiteX8" fmla="*/ 1797656 w 8536777"/>
              <a:gd name="connsiteY8" fmla="*/ 3563632 h 3854270"/>
              <a:gd name="connsiteX9" fmla="*/ 2638814 w 8536777"/>
              <a:gd name="connsiteY9" fmla="*/ 3841299 h 3854270"/>
              <a:gd name="connsiteX10" fmla="*/ 3449213 w 8536777"/>
              <a:gd name="connsiteY10" fmla="*/ 3775352 h 3854270"/>
              <a:gd name="connsiteX11" fmla="*/ 3789681 w 8536777"/>
              <a:gd name="connsiteY11" fmla="*/ 3483521 h 3854270"/>
              <a:gd name="connsiteX12" fmla="*/ 4421979 w 8536777"/>
              <a:gd name="connsiteY12" fmla="*/ 3502977 h 3854270"/>
              <a:gd name="connsiteX13" fmla="*/ 4830541 w 8536777"/>
              <a:gd name="connsiteY13" fmla="*/ 3454338 h 3854270"/>
              <a:gd name="connsiteX14" fmla="*/ 5511477 w 8536777"/>
              <a:gd name="connsiteY14" fmla="*/ 3502977 h 3854270"/>
              <a:gd name="connsiteX15" fmla="*/ 6199136 w 8536777"/>
              <a:gd name="connsiteY15" fmla="*/ 3324159 h 3854270"/>
              <a:gd name="connsiteX16" fmla="*/ 6805256 w 8536777"/>
              <a:gd name="connsiteY16" fmla="*/ 3285249 h 3854270"/>
              <a:gd name="connsiteX17" fmla="*/ 7346285 w 8536777"/>
              <a:gd name="connsiteY17" fmla="*/ 2905870 h 3854270"/>
              <a:gd name="connsiteX18" fmla="*/ 7894752 w 8536777"/>
              <a:gd name="connsiteY18" fmla="*/ 2873684 h 3854270"/>
              <a:gd name="connsiteX19" fmla="*/ 8536777 w 8536777"/>
              <a:gd name="connsiteY19" fmla="*/ 2880407 h 3854270"/>
              <a:gd name="connsiteX0" fmla="*/ 0 w 8536777"/>
              <a:gd name="connsiteY0" fmla="*/ 101445 h 3854270"/>
              <a:gd name="connsiteX1" fmla="*/ 420365 w 8536777"/>
              <a:gd name="connsiteY1" fmla="*/ 11627 h 3854270"/>
              <a:gd name="connsiteX2" fmla="*/ 676805 w 8536777"/>
              <a:gd name="connsiteY2" fmla="*/ 85856 h 3854270"/>
              <a:gd name="connsiteX3" fmla="*/ 692675 w 8536777"/>
              <a:gd name="connsiteY3" fmla="*/ 768181 h 3854270"/>
              <a:gd name="connsiteX4" fmla="*/ 578707 w 8536777"/>
              <a:gd name="connsiteY4" fmla="*/ 1556404 h 3854270"/>
              <a:gd name="connsiteX5" fmla="*/ 737772 w 8536777"/>
              <a:gd name="connsiteY5" fmla="*/ 1966293 h 3854270"/>
              <a:gd name="connsiteX6" fmla="*/ 1055350 w 8536777"/>
              <a:gd name="connsiteY6" fmla="*/ 2512328 h 3854270"/>
              <a:gd name="connsiteX7" fmla="*/ 1618696 w 8536777"/>
              <a:gd name="connsiteY7" fmla="*/ 2949215 h 3854270"/>
              <a:gd name="connsiteX8" fmla="*/ 1797656 w 8536777"/>
              <a:gd name="connsiteY8" fmla="*/ 3563632 h 3854270"/>
              <a:gd name="connsiteX9" fmla="*/ 2638814 w 8536777"/>
              <a:gd name="connsiteY9" fmla="*/ 3841299 h 3854270"/>
              <a:gd name="connsiteX10" fmla="*/ 3449213 w 8536777"/>
              <a:gd name="connsiteY10" fmla="*/ 3775352 h 3854270"/>
              <a:gd name="connsiteX11" fmla="*/ 3789681 w 8536777"/>
              <a:gd name="connsiteY11" fmla="*/ 3483521 h 3854270"/>
              <a:gd name="connsiteX12" fmla="*/ 4421979 w 8536777"/>
              <a:gd name="connsiteY12" fmla="*/ 3502977 h 3854270"/>
              <a:gd name="connsiteX13" fmla="*/ 4830541 w 8536777"/>
              <a:gd name="connsiteY13" fmla="*/ 3454338 h 3854270"/>
              <a:gd name="connsiteX14" fmla="*/ 5511477 w 8536777"/>
              <a:gd name="connsiteY14" fmla="*/ 3502977 h 3854270"/>
              <a:gd name="connsiteX15" fmla="*/ 6199136 w 8536777"/>
              <a:gd name="connsiteY15" fmla="*/ 3324159 h 3854270"/>
              <a:gd name="connsiteX16" fmla="*/ 6805256 w 8536777"/>
              <a:gd name="connsiteY16" fmla="*/ 3285249 h 3854270"/>
              <a:gd name="connsiteX17" fmla="*/ 7346285 w 8536777"/>
              <a:gd name="connsiteY17" fmla="*/ 2905870 h 3854270"/>
              <a:gd name="connsiteX18" fmla="*/ 7894752 w 8536777"/>
              <a:gd name="connsiteY18" fmla="*/ 2873684 h 3854270"/>
              <a:gd name="connsiteX19" fmla="*/ 8536777 w 8536777"/>
              <a:gd name="connsiteY19" fmla="*/ 2880407 h 3854270"/>
              <a:gd name="connsiteX0" fmla="*/ 0 w 8536777"/>
              <a:gd name="connsiteY0" fmla="*/ 101445 h 3854270"/>
              <a:gd name="connsiteX1" fmla="*/ 420365 w 8536777"/>
              <a:gd name="connsiteY1" fmla="*/ 11627 h 3854270"/>
              <a:gd name="connsiteX2" fmla="*/ 676805 w 8536777"/>
              <a:gd name="connsiteY2" fmla="*/ 85856 h 3854270"/>
              <a:gd name="connsiteX3" fmla="*/ 692675 w 8536777"/>
              <a:gd name="connsiteY3" fmla="*/ 768181 h 3854270"/>
              <a:gd name="connsiteX4" fmla="*/ 578707 w 8536777"/>
              <a:gd name="connsiteY4" fmla="*/ 1556404 h 3854270"/>
              <a:gd name="connsiteX5" fmla="*/ 737772 w 8536777"/>
              <a:gd name="connsiteY5" fmla="*/ 1966293 h 3854270"/>
              <a:gd name="connsiteX6" fmla="*/ 1055350 w 8536777"/>
              <a:gd name="connsiteY6" fmla="*/ 2512328 h 3854270"/>
              <a:gd name="connsiteX7" fmla="*/ 1618696 w 8536777"/>
              <a:gd name="connsiteY7" fmla="*/ 2949215 h 3854270"/>
              <a:gd name="connsiteX8" fmla="*/ 1797656 w 8536777"/>
              <a:gd name="connsiteY8" fmla="*/ 3563632 h 3854270"/>
              <a:gd name="connsiteX9" fmla="*/ 2638814 w 8536777"/>
              <a:gd name="connsiteY9" fmla="*/ 3841299 h 3854270"/>
              <a:gd name="connsiteX10" fmla="*/ 3449213 w 8536777"/>
              <a:gd name="connsiteY10" fmla="*/ 3775352 h 3854270"/>
              <a:gd name="connsiteX11" fmla="*/ 3789681 w 8536777"/>
              <a:gd name="connsiteY11" fmla="*/ 3483521 h 3854270"/>
              <a:gd name="connsiteX12" fmla="*/ 4421979 w 8536777"/>
              <a:gd name="connsiteY12" fmla="*/ 3502977 h 3854270"/>
              <a:gd name="connsiteX13" fmla="*/ 4830541 w 8536777"/>
              <a:gd name="connsiteY13" fmla="*/ 3454338 h 3854270"/>
              <a:gd name="connsiteX14" fmla="*/ 5511477 w 8536777"/>
              <a:gd name="connsiteY14" fmla="*/ 3502977 h 3854270"/>
              <a:gd name="connsiteX15" fmla="*/ 6199136 w 8536777"/>
              <a:gd name="connsiteY15" fmla="*/ 3324159 h 3854270"/>
              <a:gd name="connsiteX16" fmla="*/ 6805256 w 8536777"/>
              <a:gd name="connsiteY16" fmla="*/ 3285249 h 3854270"/>
              <a:gd name="connsiteX17" fmla="*/ 7346285 w 8536777"/>
              <a:gd name="connsiteY17" fmla="*/ 2905870 h 3854270"/>
              <a:gd name="connsiteX18" fmla="*/ 7894752 w 8536777"/>
              <a:gd name="connsiteY18" fmla="*/ 2873684 h 3854270"/>
              <a:gd name="connsiteX19" fmla="*/ 8536777 w 8536777"/>
              <a:gd name="connsiteY19" fmla="*/ 2880407 h 3854270"/>
              <a:gd name="connsiteX0" fmla="*/ 0 w 8536777"/>
              <a:gd name="connsiteY0" fmla="*/ 101445 h 3854270"/>
              <a:gd name="connsiteX1" fmla="*/ 420365 w 8536777"/>
              <a:gd name="connsiteY1" fmla="*/ 11627 h 3854270"/>
              <a:gd name="connsiteX2" fmla="*/ 676805 w 8536777"/>
              <a:gd name="connsiteY2" fmla="*/ 85856 h 3854270"/>
              <a:gd name="connsiteX3" fmla="*/ 692675 w 8536777"/>
              <a:gd name="connsiteY3" fmla="*/ 768181 h 3854270"/>
              <a:gd name="connsiteX4" fmla="*/ 578707 w 8536777"/>
              <a:gd name="connsiteY4" fmla="*/ 1556404 h 3854270"/>
              <a:gd name="connsiteX5" fmla="*/ 737772 w 8536777"/>
              <a:gd name="connsiteY5" fmla="*/ 1966293 h 3854270"/>
              <a:gd name="connsiteX6" fmla="*/ 1055350 w 8536777"/>
              <a:gd name="connsiteY6" fmla="*/ 2512328 h 3854270"/>
              <a:gd name="connsiteX7" fmla="*/ 1618696 w 8536777"/>
              <a:gd name="connsiteY7" fmla="*/ 2949215 h 3854270"/>
              <a:gd name="connsiteX8" fmla="*/ 1797656 w 8536777"/>
              <a:gd name="connsiteY8" fmla="*/ 3563632 h 3854270"/>
              <a:gd name="connsiteX9" fmla="*/ 2638814 w 8536777"/>
              <a:gd name="connsiteY9" fmla="*/ 3841299 h 3854270"/>
              <a:gd name="connsiteX10" fmla="*/ 3449213 w 8536777"/>
              <a:gd name="connsiteY10" fmla="*/ 3775352 h 3854270"/>
              <a:gd name="connsiteX11" fmla="*/ 3789681 w 8536777"/>
              <a:gd name="connsiteY11" fmla="*/ 3483521 h 3854270"/>
              <a:gd name="connsiteX12" fmla="*/ 4421979 w 8536777"/>
              <a:gd name="connsiteY12" fmla="*/ 3502977 h 3854270"/>
              <a:gd name="connsiteX13" fmla="*/ 4830541 w 8536777"/>
              <a:gd name="connsiteY13" fmla="*/ 3454338 h 3854270"/>
              <a:gd name="connsiteX14" fmla="*/ 5511477 w 8536777"/>
              <a:gd name="connsiteY14" fmla="*/ 3502977 h 3854270"/>
              <a:gd name="connsiteX15" fmla="*/ 6199136 w 8536777"/>
              <a:gd name="connsiteY15" fmla="*/ 3324159 h 3854270"/>
              <a:gd name="connsiteX16" fmla="*/ 6805256 w 8536777"/>
              <a:gd name="connsiteY16" fmla="*/ 3285249 h 3854270"/>
              <a:gd name="connsiteX17" fmla="*/ 7346285 w 8536777"/>
              <a:gd name="connsiteY17" fmla="*/ 2905870 h 3854270"/>
              <a:gd name="connsiteX18" fmla="*/ 7894752 w 8536777"/>
              <a:gd name="connsiteY18" fmla="*/ 2873684 h 3854270"/>
              <a:gd name="connsiteX19" fmla="*/ 8536777 w 8536777"/>
              <a:gd name="connsiteY19" fmla="*/ 2880407 h 3854270"/>
              <a:gd name="connsiteX0" fmla="*/ 0 w 8536777"/>
              <a:gd name="connsiteY0" fmla="*/ 101445 h 3854270"/>
              <a:gd name="connsiteX1" fmla="*/ 420365 w 8536777"/>
              <a:gd name="connsiteY1" fmla="*/ 11627 h 3854270"/>
              <a:gd name="connsiteX2" fmla="*/ 676805 w 8536777"/>
              <a:gd name="connsiteY2" fmla="*/ 85856 h 3854270"/>
              <a:gd name="connsiteX3" fmla="*/ 692675 w 8536777"/>
              <a:gd name="connsiteY3" fmla="*/ 768181 h 3854270"/>
              <a:gd name="connsiteX4" fmla="*/ 578707 w 8536777"/>
              <a:gd name="connsiteY4" fmla="*/ 1556404 h 3854270"/>
              <a:gd name="connsiteX5" fmla="*/ 737772 w 8536777"/>
              <a:gd name="connsiteY5" fmla="*/ 1966293 h 3854270"/>
              <a:gd name="connsiteX6" fmla="*/ 1055350 w 8536777"/>
              <a:gd name="connsiteY6" fmla="*/ 2512328 h 3854270"/>
              <a:gd name="connsiteX7" fmla="*/ 1618696 w 8536777"/>
              <a:gd name="connsiteY7" fmla="*/ 2949215 h 3854270"/>
              <a:gd name="connsiteX8" fmla="*/ 1797656 w 8536777"/>
              <a:gd name="connsiteY8" fmla="*/ 3563632 h 3854270"/>
              <a:gd name="connsiteX9" fmla="*/ 2638814 w 8536777"/>
              <a:gd name="connsiteY9" fmla="*/ 3841299 h 3854270"/>
              <a:gd name="connsiteX10" fmla="*/ 3449213 w 8536777"/>
              <a:gd name="connsiteY10" fmla="*/ 3775352 h 3854270"/>
              <a:gd name="connsiteX11" fmla="*/ 3789681 w 8536777"/>
              <a:gd name="connsiteY11" fmla="*/ 3483521 h 3854270"/>
              <a:gd name="connsiteX12" fmla="*/ 4421979 w 8536777"/>
              <a:gd name="connsiteY12" fmla="*/ 3502977 h 3854270"/>
              <a:gd name="connsiteX13" fmla="*/ 4830541 w 8536777"/>
              <a:gd name="connsiteY13" fmla="*/ 3454338 h 3854270"/>
              <a:gd name="connsiteX14" fmla="*/ 5511477 w 8536777"/>
              <a:gd name="connsiteY14" fmla="*/ 3502977 h 3854270"/>
              <a:gd name="connsiteX15" fmla="*/ 6199136 w 8536777"/>
              <a:gd name="connsiteY15" fmla="*/ 3324159 h 3854270"/>
              <a:gd name="connsiteX16" fmla="*/ 6805256 w 8536777"/>
              <a:gd name="connsiteY16" fmla="*/ 3285249 h 3854270"/>
              <a:gd name="connsiteX17" fmla="*/ 7346285 w 8536777"/>
              <a:gd name="connsiteY17" fmla="*/ 2905870 h 3854270"/>
              <a:gd name="connsiteX18" fmla="*/ 7894752 w 8536777"/>
              <a:gd name="connsiteY18" fmla="*/ 2873684 h 3854270"/>
              <a:gd name="connsiteX19" fmla="*/ 8536777 w 8536777"/>
              <a:gd name="connsiteY19" fmla="*/ 2880407 h 3854270"/>
              <a:gd name="connsiteX0" fmla="*/ 0 w 8536777"/>
              <a:gd name="connsiteY0" fmla="*/ 101445 h 3854270"/>
              <a:gd name="connsiteX1" fmla="*/ 420365 w 8536777"/>
              <a:gd name="connsiteY1" fmla="*/ 11627 h 3854270"/>
              <a:gd name="connsiteX2" fmla="*/ 676805 w 8536777"/>
              <a:gd name="connsiteY2" fmla="*/ 85856 h 3854270"/>
              <a:gd name="connsiteX3" fmla="*/ 692675 w 8536777"/>
              <a:gd name="connsiteY3" fmla="*/ 768181 h 3854270"/>
              <a:gd name="connsiteX4" fmla="*/ 578707 w 8536777"/>
              <a:gd name="connsiteY4" fmla="*/ 1556404 h 3854270"/>
              <a:gd name="connsiteX5" fmla="*/ 737772 w 8536777"/>
              <a:gd name="connsiteY5" fmla="*/ 1966293 h 3854270"/>
              <a:gd name="connsiteX6" fmla="*/ 1055350 w 8536777"/>
              <a:gd name="connsiteY6" fmla="*/ 2512328 h 3854270"/>
              <a:gd name="connsiteX7" fmla="*/ 1618696 w 8536777"/>
              <a:gd name="connsiteY7" fmla="*/ 2949215 h 3854270"/>
              <a:gd name="connsiteX8" fmla="*/ 1797656 w 8536777"/>
              <a:gd name="connsiteY8" fmla="*/ 3563632 h 3854270"/>
              <a:gd name="connsiteX9" fmla="*/ 2638814 w 8536777"/>
              <a:gd name="connsiteY9" fmla="*/ 3841299 h 3854270"/>
              <a:gd name="connsiteX10" fmla="*/ 3449213 w 8536777"/>
              <a:gd name="connsiteY10" fmla="*/ 3775352 h 3854270"/>
              <a:gd name="connsiteX11" fmla="*/ 3789681 w 8536777"/>
              <a:gd name="connsiteY11" fmla="*/ 3483521 h 3854270"/>
              <a:gd name="connsiteX12" fmla="*/ 4421979 w 8536777"/>
              <a:gd name="connsiteY12" fmla="*/ 3502977 h 3854270"/>
              <a:gd name="connsiteX13" fmla="*/ 4830541 w 8536777"/>
              <a:gd name="connsiteY13" fmla="*/ 3454338 h 3854270"/>
              <a:gd name="connsiteX14" fmla="*/ 5511477 w 8536777"/>
              <a:gd name="connsiteY14" fmla="*/ 3502977 h 3854270"/>
              <a:gd name="connsiteX15" fmla="*/ 6199136 w 8536777"/>
              <a:gd name="connsiteY15" fmla="*/ 3324159 h 3854270"/>
              <a:gd name="connsiteX16" fmla="*/ 6805256 w 8536777"/>
              <a:gd name="connsiteY16" fmla="*/ 3285249 h 3854270"/>
              <a:gd name="connsiteX17" fmla="*/ 7346285 w 8536777"/>
              <a:gd name="connsiteY17" fmla="*/ 2905870 h 3854270"/>
              <a:gd name="connsiteX18" fmla="*/ 7894752 w 8536777"/>
              <a:gd name="connsiteY18" fmla="*/ 2873684 h 3854270"/>
              <a:gd name="connsiteX19" fmla="*/ 8536777 w 8536777"/>
              <a:gd name="connsiteY19" fmla="*/ 2880407 h 3854270"/>
              <a:gd name="connsiteX0" fmla="*/ 0 w 8536777"/>
              <a:gd name="connsiteY0" fmla="*/ 101445 h 3854270"/>
              <a:gd name="connsiteX1" fmla="*/ 420365 w 8536777"/>
              <a:gd name="connsiteY1" fmla="*/ 11627 h 3854270"/>
              <a:gd name="connsiteX2" fmla="*/ 676805 w 8536777"/>
              <a:gd name="connsiteY2" fmla="*/ 85856 h 3854270"/>
              <a:gd name="connsiteX3" fmla="*/ 692675 w 8536777"/>
              <a:gd name="connsiteY3" fmla="*/ 768181 h 3854270"/>
              <a:gd name="connsiteX4" fmla="*/ 578707 w 8536777"/>
              <a:gd name="connsiteY4" fmla="*/ 1556404 h 3854270"/>
              <a:gd name="connsiteX5" fmla="*/ 737772 w 8536777"/>
              <a:gd name="connsiteY5" fmla="*/ 1966293 h 3854270"/>
              <a:gd name="connsiteX6" fmla="*/ 1055350 w 8536777"/>
              <a:gd name="connsiteY6" fmla="*/ 2512328 h 3854270"/>
              <a:gd name="connsiteX7" fmla="*/ 1618696 w 8536777"/>
              <a:gd name="connsiteY7" fmla="*/ 2949215 h 3854270"/>
              <a:gd name="connsiteX8" fmla="*/ 1797656 w 8536777"/>
              <a:gd name="connsiteY8" fmla="*/ 3563632 h 3854270"/>
              <a:gd name="connsiteX9" fmla="*/ 2638814 w 8536777"/>
              <a:gd name="connsiteY9" fmla="*/ 3841299 h 3854270"/>
              <a:gd name="connsiteX10" fmla="*/ 3449213 w 8536777"/>
              <a:gd name="connsiteY10" fmla="*/ 3775352 h 3854270"/>
              <a:gd name="connsiteX11" fmla="*/ 3789681 w 8536777"/>
              <a:gd name="connsiteY11" fmla="*/ 3483521 h 3854270"/>
              <a:gd name="connsiteX12" fmla="*/ 4421979 w 8536777"/>
              <a:gd name="connsiteY12" fmla="*/ 3502977 h 3854270"/>
              <a:gd name="connsiteX13" fmla="*/ 4830541 w 8536777"/>
              <a:gd name="connsiteY13" fmla="*/ 3454338 h 3854270"/>
              <a:gd name="connsiteX14" fmla="*/ 5511477 w 8536777"/>
              <a:gd name="connsiteY14" fmla="*/ 3502977 h 3854270"/>
              <a:gd name="connsiteX15" fmla="*/ 6199136 w 8536777"/>
              <a:gd name="connsiteY15" fmla="*/ 3324159 h 3854270"/>
              <a:gd name="connsiteX16" fmla="*/ 6805256 w 8536777"/>
              <a:gd name="connsiteY16" fmla="*/ 3285249 h 3854270"/>
              <a:gd name="connsiteX17" fmla="*/ 7346285 w 8536777"/>
              <a:gd name="connsiteY17" fmla="*/ 2905870 h 3854270"/>
              <a:gd name="connsiteX18" fmla="*/ 7894752 w 8536777"/>
              <a:gd name="connsiteY18" fmla="*/ 2873684 h 3854270"/>
              <a:gd name="connsiteX19" fmla="*/ 8536777 w 8536777"/>
              <a:gd name="connsiteY19" fmla="*/ 2880407 h 3854270"/>
              <a:gd name="connsiteX0" fmla="*/ 0 w 8536777"/>
              <a:gd name="connsiteY0" fmla="*/ 90513 h 3843338"/>
              <a:gd name="connsiteX1" fmla="*/ 420365 w 8536777"/>
              <a:gd name="connsiteY1" fmla="*/ 695 h 3843338"/>
              <a:gd name="connsiteX2" fmla="*/ 653895 w 8536777"/>
              <a:gd name="connsiteY2" fmla="*/ 135048 h 3843338"/>
              <a:gd name="connsiteX3" fmla="*/ 692675 w 8536777"/>
              <a:gd name="connsiteY3" fmla="*/ 757249 h 3843338"/>
              <a:gd name="connsiteX4" fmla="*/ 578707 w 8536777"/>
              <a:gd name="connsiteY4" fmla="*/ 1545472 h 3843338"/>
              <a:gd name="connsiteX5" fmla="*/ 737772 w 8536777"/>
              <a:gd name="connsiteY5" fmla="*/ 1955361 h 3843338"/>
              <a:gd name="connsiteX6" fmla="*/ 1055350 w 8536777"/>
              <a:gd name="connsiteY6" fmla="*/ 2501396 h 3843338"/>
              <a:gd name="connsiteX7" fmla="*/ 1618696 w 8536777"/>
              <a:gd name="connsiteY7" fmla="*/ 2938283 h 3843338"/>
              <a:gd name="connsiteX8" fmla="*/ 1797656 w 8536777"/>
              <a:gd name="connsiteY8" fmla="*/ 3552700 h 3843338"/>
              <a:gd name="connsiteX9" fmla="*/ 2638814 w 8536777"/>
              <a:gd name="connsiteY9" fmla="*/ 3830367 h 3843338"/>
              <a:gd name="connsiteX10" fmla="*/ 3449213 w 8536777"/>
              <a:gd name="connsiteY10" fmla="*/ 3764420 h 3843338"/>
              <a:gd name="connsiteX11" fmla="*/ 3789681 w 8536777"/>
              <a:gd name="connsiteY11" fmla="*/ 3472589 h 3843338"/>
              <a:gd name="connsiteX12" fmla="*/ 4421979 w 8536777"/>
              <a:gd name="connsiteY12" fmla="*/ 3492045 h 3843338"/>
              <a:gd name="connsiteX13" fmla="*/ 4830541 w 8536777"/>
              <a:gd name="connsiteY13" fmla="*/ 3443406 h 3843338"/>
              <a:gd name="connsiteX14" fmla="*/ 5511477 w 8536777"/>
              <a:gd name="connsiteY14" fmla="*/ 3492045 h 3843338"/>
              <a:gd name="connsiteX15" fmla="*/ 6199136 w 8536777"/>
              <a:gd name="connsiteY15" fmla="*/ 3313227 h 3843338"/>
              <a:gd name="connsiteX16" fmla="*/ 6805256 w 8536777"/>
              <a:gd name="connsiteY16" fmla="*/ 3274317 h 3843338"/>
              <a:gd name="connsiteX17" fmla="*/ 7346285 w 8536777"/>
              <a:gd name="connsiteY17" fmla="*/ 2894938 h 3843338"/>
              <a:gd name="connsiteX18" fmla="*/ 7894752 w 8536777"/>
              <a:gd name="connsiteY18" fmla="*/ 2862752 h 3843338"/>
              <a:gd name="connsiteX19" fmla="*/ 8536777 w 8536777"/>
              <a:gd name="connsiteY19" fmla="*/ 2869475 h 3843338"/>
              <a:gd name="connsiteX0" fmla="*/ 0 w 8536777"/>
              <a:gd name="connsiteY0" fmla="*/ 90513 h 3843338"/>
              <a:gd name="connsiteX1" fmla="*/ 420365 w 8536777"/>
              <a:gd name="connsiteY1" fmla="*/ 695 h 3843338"/>
              <a:gd name="connsiteX2" fmla="*/ 653895 w 8536777"/>
              <a:gd name="connsiteY2" fmla="*/ 135048 h 3843338"/>
              <a:gd name="connsiteX3" fmla="*/ 692675 w 8536777"/>
              <a:gd name="connsiteY3" fmla="*/ 757249 h 3843338"/>
              <a:gd name="connsiteX4" fmla="*/ 578707 w 8536777"/>
              <a:gd name="connsiteY4" fmla="*/ 1545472 h 3843338"/>
              <a:gd name="connsiteX5" fmla="*/ 737772 w 8536777"/>
              <a:gd name="connsiteY5" fmla="*/ 1955361 h 3843338"/>
              <a:gd name="connsiteX6" fmla="*/ 1055350 w 8536777"/>
              <a:gd name="connsiteY6" fmla="*/ 2501396 h 3843338"/>
              <a:gd name="connsiteX7" fmla="*/ 1618696 w 8536777"/>
              <a:gd name="connsiteY7" fmla="*/ 2938283 h 3843338"/>
              <a:gd name="connsiteX8" fmla="*/ 1797656 w 8536777"/>
              <a:gd name="connsiteY8" fmla="*/ 3552700 h 3843338"/>
              <a:gd name="connsiteX9" fmla="*/ 2638814 w 8536777"/>
              <a:gd name="connsiteY9" fmla="*/ 3830367 h 3843338"/>
              <a:gd name="connsiteX10" fmla="*/ 3449213 w 8536777"/>
              <a:gd name="connsiteY10" fmla="*/ 3764420 h 3843338"/>
              <a:gd name="connsiteX11" fmla="*/ 3789681 w 8536777"/>
              <a:gd name="connsiteY11" fmla="*/ 3472589 h 3843338"/>
              <a:gd name="connsiteX12" fmla="*/ 4421979 w 8536777"/>
              <a:gd name="connsiteY12" fmla="*/ 3492045 h 3843338"/>
              <a:gd name="connsiteX13" fmla="*/ 4830541 w 8536777"/>
              <a:gd name="connsiteY13" fmla="*/ 3443406 h 3843338"/>
              <a:gd name="connsiteX14" fmla="*/ 5511477 w 8536777"/>
              <a:gd name="connsiteY14" fmla="*/ 3492045 h 3843338"/>
              <a:gd name="connsiteX15" fmla="*/ 6199136 w 8536777"/>
              <a:gd name="connsiteY15" fmla="*/ 3313227 h 3843338"/>
              <a:gd name="connsiteX16" fmla="*/ 6950353 w 8536777"/>
              <a:gd name="connsiteY16" fmla="*/ 3259285 h 3843338"/>
              <a:gd name="connsiteX17" fmla="*/ 7346285 w 8536777"/>
              <a:gd name="connsiteY17" fmla="*/ 2894938 h 3843338"/>
              <a:gd name="connsiteX18" fmla="*/ 7894752 w 8536777"/>
              <a:gd name="connsiteY18" fmla="*/ 2862752 h 3843338"/>
              <a:gd name="connsiteX19" fmla="*/ 8536777 w 8536777"/>
              <a:gd name="connsiteY19" fmla="*/ 2869475 h 3843338"/>
              <a:gd name="connsiteX0" fmla="*/ 0 w 8536777"/>
              <a:gd name="connsiteY0" fmla="*/ 90513 h 3843338"/>
              <a:gd name="connsiteX1" fmla="*/ 420365 w 8536777"/>
              <a:gd name="connsiteY1" fmla="*/ 695 h 3843338"/>
              <a:gd name="connsiteX2" fmla="*/ 653895 w 8536777"/>
              <a:gd name="connsiteY2" fmla="*/ 135048 h 3843338"/>
              <a:gd name="connsiteX3" fmla="*/ 692675 w 8536777"/>
              <a:gd name="connsiteY3" fmla="*/ 757249 h 3843338"/>
              <a:gd name="connsiteX4" fmla="*/ 578707 w 8536777"/>
              <a:gd name="connsiteY4" fmla="*/ 1545472 h 3843338"/>
              <a:gd name="connsiteX5" fmla="*/ 737772 w 8536777"/>
              <a:gd name="connsiteY5" fmla="*/ 1955361 h 3843338"/>
              <a:gd name="connsiteX6" fmla="*/ 1055350 w 8536777"/>
              <a:gd name="connsiteY6" fmla="*/ 2501396 h 3843338"/>
              <a:gd name="connsiteX7" fmla="*/ 1618696 w 8536777"/>
              <a:gd name="connsiteY7" fmla="*/ 2938283 h 3843338"/>
              <a:gd name="connsiteX8" fmla="*/ 1797656 w 8536777"/>
              <a:gd name="connsiteY8" fmla="*/ 3552700 h 3843338"/>
              <a:gd name="connsiteX9" fmla="*/ 2638814 w 8536777"/>
              <a:gd name="connsiteY9" fmla="*/ 3830367 h 3843338"/>
              <a:gd name="connsiteX10" fmla="*/ 3449213 w 8536777"/>
              <a:gd name="connsiteY10" fmla="*/ 3764420 h 3843338"/>
              <a:gd name="connsiteX11" fmla="*/ 3820545 w 8536777"/>
              <a:gd name="connsiteY11" fmla="*/ 3472589 h 3843338"/>
              <a:gd name="connsiteX12" fmla="*/ 4421979 w 8536777"/>
              <a:gd name="connsiteY12" fmla="*/ 3492045 h 3843338"/>
              <a:gd name="connsiteX13" fmla="*/ 4830541 w 8536777"/>
              <a:gd name="connsiteY13" fmla="*/ 3443406 h 3843338"/>
              <a:gd name="connsiteX14" fmla="*/ 5511477 w 8536777"/>
              <a:gd name="connsiteY14" fmla="*/ 3492045 h 3843338"/>
              <a:gd name="connsiteX15" fmla="*/ 6199136 w 8536777"/>
              <a:gd name="connsiteY15" fmla="*/ 3313227 h 3843338"/>
              <a:gd name="connsiteX16" fmla="*/ 6950353 w 8536777"/>
              <a:gd name="connsiteY16" fmla="*/ 3259285 h 3843338"/>
              <a:gd name="connsiteX17" fmla="*/ 7346285 w 8536777"/>
              <a:gd name="connsiteY17" fmla="*/ 2894938 h 3843338"/>
              <a:gd name="connsiteX18" fmla="*/ 7894752 w 8536777"/>
              <a:gd name="connsiteY18" fmla="*/ 2862752 h 3843338"/>
              <a:gd name="connsiteX19" fmla="*/ 8536777 w 8536777"/>
              <a:gd name="connsiteY19" fmla="*/ 2869475 h 3843338"/>
              <a:gd name="connsiteX0" fmla="*/ 0 w 8536777"/>
              <a:gd name="connsiteY0" fmla="*/ 90513 h 3843217"/>
              <a:gd name="connsiteX1" fmla="*/ 420365 w 8536777"/>
              <a:gd name="connsiteY1" fmla="*/ 695 h 3843217"/>
              <a:gd name="connsiteX2" fmla="*/ 653895 w 8536777"/>
              <a:gd name="connsiteY2" fmla="*/ 135048 h 3843217"/>
              <a:gd name="connsiteX3" fmla="*/ 692675 w 8536777"/>
              <a:gd name="connsiteY3" fmla="*/ 757249 h 3843217"/>
              <a:gd name="connsiteX4" fmla="*/ 578707 w 8536777"/>
              <a:gd name="connsiteY4" fmla="*/ 1545472 h 3843217"/>
              <a:gd name="connsiteX5" fmla="*/ 737772 w 8536777"/>
              <a:gd name="connsiteY5" fmla="*/ 1955361 h 3843217"/>
              <a:gd name="connsiteX6" fmla="*/ 1055350 w 8536777"/>
              <a:gd name="connsiteY6" fmla="*/ 2501396 h 3843217"/>
              <a:gd name="connsiteX7" fmla="*/ 1618696 w 8536777"/>
              <a:gd name="connsiteY7" fmla="*/ 2938283 h 3843217"/>
              <a:gd name="connsiteX8" fmla="*/ 1797656 w 8536777"/>
              <a:gd name="connsiteY8" fmla="*/ 3552700 h 3843217"/>
              <a:gd name="connsiteX9" fmla="*/ 2638814 w 8536777"/>
              <a:gd name="connsiteY9" fmla="*/ 3830367 h 3843217"/>
              <a:gd name="connsiteX10" fmla="*/ 3449213 w 8536777"/>
              <a:gd name="connsiteY10" fmla="*/ 3764420 h 3843217"/>
              <a:gd name="connsiteX11" fmla="*/ 3851408 w 8536777"/>
              <a:gd name="connsiteY11" fmla="*/ 3477652 h 3843217"/>
              <a:gd name="connsiteX12" fmla="*/ 4421979 w 8536777"/>
              <a:gd name="connsiteY12" fmla="*/ 3492045 h 3843217"/>
              <a:gd name="connsiteX13" fmla="*/ 4830541 w 8536777"/>
              <a:gd name="connsiteY13" fmla="*/ 3443406 h 3843217"/>
              <a:gd name="connsiteX14" fmla="*/ 5511477 w 8536777"/>
              <a:gd name="connsiteY14" fmla="*/ 3492045 h 3843217"/>
              <a:gd name="connsiteX15" fmla="*/ 6199136 w 8536777"/>
              <a:gd name="connsiteY15" fmla="*/ 3313227 h 3843217"/>
              <a:gd name="connsiteX16" fmla="*/ 6950353 w 8536777"/>
              <a:gd name="connsiteY16" fmla="*/ 3259285 h 3843217"/>
              <a:gd name="connsiteX17" fmla="*/ 7346285 w 8536777"/>
              <a:gd name="connsiteY17" fmla="*/ 2894938 h 3843217"/>
              <a:gd name="connsiteX18" fmla="*/ 7894752 w 8536777"/>
              <a:gd name="connsiteY18" fmla="*/ 2862752 h 3843217"/>
              <a:gd name="connsiteX19" fmla="*/ 8536777 w 8536777"/>
              <a:gd name="connsiteY19" fmla="*/ 2869475 h 384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36777" h="3843217">
                <a:moveTo>
                  <a:pt x="0" y="90513"/>
                </a:moveTo>
                <a:cubicBezTo>
                  <a:pt x="250487" y="46738"/>
                  <a:pt x="311382" y="-6728"/>
                  <a:pt x="420365" y="695"/>
                </a:cubicBezTo>
                <a:cubicBezTo>
                  <a:pt x="529348" y="8118"/>
                  <a:pt x="608510" y="8956"/>
                  <a:pt x="653895" y="135048"/>
                </a:cubicBezTo>
                <a:cubicBezTo>
                  <a:pt x="699280" y="261140"/>
                  <a:pt x="705206" y="522178"/>
                  <a:pt x="692675" y="757249"/>
                </a:cubicBezTo>
                <a:cubicBezTo>
                  <a:pt x="680144" y="992320"/>
                  <a:pt x="632284" y="1285662"/>
                  <a:pt x="578707" y="1545472"/>
                </a:cubicBezTo>
                <a:cubicBezTo>
                  <a:pt x="525130" y="1805282"/>
                  <a:pt x="658332" y="1796040"/>
                  <a:pt x="737772" y="1955361"/>
                </a:cubicBezTo>
                <a:cubicBezTo>
                  <a:pt x="817212" y="2114682"/>
                  <a:pt x="881635" y="2243447"/>
                  <a:pt x="1055350" y="2501396"/>
                </a:cubicBezTo>
                <a:cubicBezTo>
                  <a:pt x="1229065" y="2759345"/>
                  <a:pt x="1494978" y="2763066"/>
                  <a:pt x="1618696" y="2938283"/>
                </a:cubicBezTo>
                <a:cubicBezTo>
                  <a:pt x="1742414" y="3113500"/>
                  <a:pt x="1627636" y="3404019"/>
                  <a:pt x="1797656" y="3552700"/>
                </a:cubicBezTo>
                <a:cubicBezTo>
                  <a:pt x="1967676" y="3701381"/>
                  <a:pt x="2363555" y="3795080"/>
                  <a:pt x="2638814" y="3830367"/>
                </a:cubicBezTo>
                <a:cubicBezTo>
                  <a:pt x="2914074" y="3865654"/>
                  <a:pt x="3247114" y="3823206"/>
                  <a:pt x="3449213" y="3764420"/>
                </a:cubicBezTo>
                <a:cubicBezTo>
                  <a:pt x="3651312" y="3705634"/>
                  <a:pt x="3689280" y="3523048"/>
                  <a:pt x="3851408" y="3477652"/>
                </a:cubicBezTo>
                <a:cubicBezTo>
                  <a:pt x="4013536" y="3432256"/>
                  <a:pt x="4258790" y="3497753"/>
                  <a:pt x="4421979" y="3492045"/>
                </a:cubicBezTo>
                <a:cubicBezTo>
                  <a:pt x="4585168" y="3486337"/>
                  <a:pt x="4648958" y="3443406"/>
                  <a:pt x="4830541" y="3443406"/>
                </a:cubicBezTo>
                <a:cubicBezTo>
                  <a:pt x="5012124" y="3443406"/>
                  <a:pt x="5283378" y="3513741"/>
                  <a:pt x="5511477" y="3492045"/>
                </a:cubicBezTo>
                <a:cubicBezTo>
                  <a:pt x="5739576" y="3470349"/>
                  <a:pt x="5959323" y="3352020"/>
                  <a:pt x="6199136" y="3313227"/>
                </a:cubicBezTo>
                <a:cubicBezTo>
                  <a:pt x="6438949" y="3274434"/>
                  <a:pt x="6759162" y="3329000"/>
                  <a:pt x="6950353" y="3259285"/>
                </a:cubicBezTo>
                <a:cubicBezTo>
                  <a:pt x="7141544" y="3189570"/>
                  <a:pt x="7188885" y="2961027"/>
                  <a:pt x="7346285" y="2894938"/>
                </a:cubicBezTo>
                <a:cubicBezTo>
                  <a:pt x="7503685" y="2828849"/>
                  <a:pt x="7653182" y="2874101"/>
                  <a:pt x="7894752" y="2862752"/>
                </a:cubicBezTo>
                <a:lnTo>
                  <a:pt x="8536777" y="2869475"/>
                </a:lnTo>
              </a:path>
            </a:pathLst>
          </a:custGeom>
          <a:noFill/>
          <a:ln w="69850">
            <a:solidFill>
              <a:srgbClr val="B20C6F"/>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dirty="0"/>
          </a:p>
        </p:txBody>
      </p:sp>
      <p:sp>
        <p:nvSpPr>
          <p:cNvPr id="15" name="Dowolny kształt: kształt 14"/>
          <p:cNvSpPr/>
          <p:nvPr/>
        </p:nvSpPr>
        <p:spPr>
          <a:xfrm>
            <a:off x="7874000" y="3219450"/>
            <a:ext cx="355600" cy="1804988"/>
          </a:xfrm>
          <a:custGeom>
            <a:avLst/>
            <a:gdLst>
              <a:gd name="connsiteX0" fmla="*/ 0 w 2003898"/>
              <a:gd name="connsiteY0" fmla="*/ 1301140 h 1301140"/>
              <a:gd name="connsiteX1" fmla="*/ 603115 w 2003898"/>
              <a:gd name="connsiteY1" fmla="*/ 824485 h 1301140"/>
              <a:gd name="connsiteX2" fmla="*/ 914400 w 2003898"/>
              <a:gd name="connsiteY2" fmla="*/ 522927 h 1301140"/>
              <a:gd name="connsiteX3" fmla="*/ 1089498 w 2003898"/>
              <a:gd name="connsiteY3" fmla="*/ 270008 h 1301140"/>
              <a:gd name="connsiteX4" fmla="*/ 1643975 w 2003898"/>
              <a:gd name="connsiteY4" fmla="*/ 26817 h 1301140"/>
              <a:gd name="connsiteX5" fmla="*/ 2003898 w 2003898"/>
              <a:gd name="connsiteY5" fmla="*/ 17089 h 1301140"/>
              <a:gd name="connsiteX0" fmla="*/ 0 w 2554290"/>
              <a:gd name="connsiteY0" fmla="*/ 1285933 h 1285933"/>
              <a:gd name="connsiteX1" fmla="*/ 603115 w 2554290"/>
              <a:gd name="connsiteY1" fmla="*/ 809278 h 1285933"/>
              <a:gd name="connsiteX2" fmla="*/ 914400 w 2554290"/>
              <a:gd name="connsiteY2" fmla="*/ 507720 h 1285933"/>
              <a:gd name="connsiteX3" fmla="*/ 1089498 w 2554290"/>
              <a:gd name="connsiteY3" fmla="*/ 254801 h 1285933"/>
              <a:gd name="connsiteX4" fmla="*/ 2534628 w 2554290"/>
              <a:gd name="connsiteY4" fmla="*/ 120568 h 1285933"/>
              <a:gd name="connsiteX5" fmla="*/ 2003898 w 2554290"/>
              <a:gd name="connsiteY5" fmla="*/ 1882 h 1285933"/>
              <a:gd name="connsiteX0" fmla="*/ 0 w 2573057"/>
              <a:gd name="connsiteY0" fmla="*/ 1300266 h 1300266"/>
              <a:gd name="connsiteX1" fmla="*/ 603115 w 2573057"/>
              <a:gd name="connsiteY1" fmla="*/ 823611 h 1300266"/>
              <a:gd name="connsiteX2" fmla="*/ 914400 w 2573057"/>
              <a:gd name="connsiteY2" fmla="*/ 522053 h 1300266"/>
              <a:gd name="connsiteX3" fmla="*/ 1089498 w 2573057"/>
              <a:gd name="connsiteY3" fmla="*/ 269134 h 1300266"/>
              <a:gd name="connsiteX4" fmla="*/ 2534628 w 2573057"/>
              <a:gd name="connsiteY4" fmla="*/ 134901 h 1300266"/>
              <a:gd name="connsiteX5" fmla="*/ 2238279 w 2573057"/>
              <a:gd name="connsiteY5" fmla="*/ 1687 h 1300266"/>
              <a:gd name="connsiteX0" fmla="*/ 0 w 2539827"/>
              <a:gd name="connsiteY0" fmla="*/ 1300585 h 1300585"/>
              <a:gd name="connsiteX1" fmla="*/ 603115 w 2539827"/>
              <a:gd name="connsiteY1" fmla="*/ 823930 h 1300585"/>
              <a:gd name="connsiteX2" fmla="*/ 914400 w 2539827"/>
              <a:gd name="connsiteY2" fmla="*/ 522372 h 1300585"/>
              <a:gd name="connsiteX3" fmla="*/ 1886399 w 2539827"/>
              <a:gd name="connsiteY3" fmla="*/ 385675 h 1300585"/>
              <a:gd name="connsiteX4" fmla="*/ 2534628 w 2539827"/>
              <a:gd name="connsiteY4" fmla="*/ 135220 h 1300585"/>
              <a:gd name="connsiteX5" fmla="*/ 2238279 w 2539827"/>
              <a:gd name="connsiteY5" fmla="*/ 2006 h 1300585"/>
              <a:gd name="connsiteX0" fmla="*/ 0 w 2470381"/>
              <a:gd name="connsiteY0" fmla="*/ 1300634 h 1300634"/>
              <a:gd name="connsiteX1" fmla="*/ 603115 w 2470381"/>
              <a:gd name="connsiteY1" fmla="*/ 823979 h 1300634"/>
              <a:gd name="connsiteX2" fmla="*/ 914400 w 2470381"/>
              <a:gd name="connsiteY2" fmla="*/ 522421 h 1300634"/>
              <a:gd name="connsiteX3" fmla="*/ 1886399 w 2470381"/>
              <a:gd name="connsiteY3" fmla="*/ 385724 h 1300634"/>
              <a:gd name="connsiteX4" fmla="*/ 2464314 w 2470381"/>
              <a:gd name="connsiteY4" fmla="*/ 132848 h 1300634"/>
              <a:gd name="connsiteX5" fmla="*/ 2238279 w 2470381"/>
              <a:gd name="connsiteY5" fmla="*/ 2055 h 1300634"/>
              <a:gd name="connsiteX0" fmla="*/ 0 w 2470381"/>
              <a:gd name="connsiteY0" fmla="*/ 1300634 h 1300634"/>
              <a:gd name="connsiteX1" fmla="*/ 603115 w 2470381"/>
              <a:gd name="connsiteY1" fmla="*/ 823979 h 1300634"/>
              <a:gd name="connsiteX2" fmla="*/ 305003 w 2470381"/>
              <a:gd name="connsiteY2" fmla="*/ 725808 h 1300634"/>
              <a:gd name="connsiteX3" fmla="*/ 1886399 w 2470381"/>
              <a:gd name="connsiteY3" fmla="*/ 385724 h 1300634"/>
              <a:gd name="connsiteX4" fmla="*/ 2464314 w 2470381"/>
              <a:gd name="connsiteY4" fmla="*/ 132848 h 1300634"/>
              <a:gd name="connsiteX5" fmla="*/ 2238279 w 2470381"/>
              <a:gd name="connsiteY5" fmla="*/ 2055 h 1300634"/>
              <a:gd name="connsiteX0" fmla="*/ 0 w 2470381"/>
              <a:gd name="connsiteY0" fmla="*/ 1300634 h 1300634"/>
              <a:gd name="connsiteX1" fmla="*/ 228108 w 2470381"/>
              <a:gd name="connsiteY1" fmla="*/ 949885 h 1300634"/>
              <a:gd name="connsiteX2" fmla="*/ 305003 w 2470381"/>
              <a:gd name="connsiteY2" fmla="*/ 725808 h 1300634"/>
              <a:gd name="connsiteX3" fmla="*/ 1886399 w 2470381"/>
              <a:gd name="connsiteY3" fmla="*/ 385724 h 1300634"/>
              <a:gd name="connsiteX4" fmla="*/ 2464314 w 2470381"/>
              <a:gd name="connsiteY4" fmla="*/ 132848 h 1300634"/>
              <a:gd name="connsiteX5" fmla="*/ 2238279 w 2470381"/>
              <a:gd name="connsiteY5" fmla="*/ 2055 h 1300634"/>
              <a:gd name="connsiteX0" fmla="*/ 0 w 2470381"/>
              <a:gd name="connsiteY0" fmla="*/ 1300634 h 1300634"/>
              <a:gd name="connsiteX1" fmla="*/ 228108 w 2470381"/>
              <a:gd name="connsiteY1" fmla="*/ 949885 h 1300634"/>
              <a:gd name="connsiteX2" fmla="*/ 305003 w 2470381"/>
              <a:gd name="connsiteY2" fmla="*/ 725808 h 1300634"/>
              <a:gd name="connsiteX3" fmla="*/ 1886399 w 2470381"/>
              <a:gd name="connsiteY3" fmla="*/ 385724 h 1300634"/>
              <a:gd name="connsiteX4" fmla="*/ 2464314 w 2470381"/>
              <a:gd name="connsiteY4" fmla="*/ 132848 h 1300634"/>
              <a:gd name="connsiteX5" fmla="*/ 2238279 w 2470381"/>
              <a:gd name="connsiteY5" fmla="*/ 2055 h 1300634"/>
              <a:gd name="connsiteX0" fmla="*/ 0 w 2470381"/>
              <a:gd name="connsiteY0" fmla="*/ 1300634 h 1300634"/>
              <a:gd name="connsiteX1" fmla="*/ 181231 w 2470381"/>
              <a:gd name="connsiteY1" fmla="*/ 986205 h 1300634"/>
              <a:gd name="connsiteX2" fmla="*/ 305003 w 2470381"/>
              <a:gd name="connsiteY2" fmla="*/ 725808 h 1300634"/>
              <a:gd name="connsiteX3" fmla="*/ 1886399 w 2470381"/>
              <a:gd name="connsiteY3" fmla="*/ 385724 h 1300634"/>
              <a:gd name="connsiteX4" fmla="*/ 2464314 w 2470381"/>
              <a:gd name="connsiteY4" fmla="*/ 132848 h 1300634"/>
              <a:gd name="connsiteX5" fmla="*/ 2238279 w 2470381"/>
              <a:gd name="connsiteY5" fmla="*/ 2055 h 1300634"/>
              <a:gd name="connsiteX0" fmla="*/ 0 w 2470381"/>
              <a:gd name="connsiteY0" fmla="*/ 1300634 h 1300634"/>
              <a:gd name="connsiteX1" fmla="*/ 181231 w 2470381"/>
              <a:gd name="connsiteY1" fmla="*/ 986205 h 1300634"/>
              <a:gd name="connsiteX2" fmla="*/ 445632 w 2470381"/>
              <a:gd name="connsiteY2" fmla="*/ 687068 h 1300634"/>
              <a:gd name="connsiteX3" fmla="*/ 1886399 w 2470381"/>
              <a:gd name="connsiteY3" fmla="*/ 385724 h 1300634"/>
              <a:gd name="connsiteX4" fmla="*/ 2464314 w 2470381"/>
              <a:gd name="connsiteY4" fmla="*/ 132848 h 1300634"/>
              <a:gd name="connsiteX5" fmla="*/ 2238279 w 2470381"/>
              <a:gd name="connsiteY5" fmla="*/ 2055 h 1300634"/>
              <a:gd name="connsiteX0" fmla="*/ 0 w 2470381"/>
              <a:gd name="connsiteY0" fmla="*/ 1300634 h 1300634"/>
              <a:gd name="connsiteX1" fmla="*/ 181231 w 2470381"/>
              <a:gd name="connsiteY1" fmla="*/ 986205 h 1300634"/>
              <a:gd name="connsiteX2" fmla="*/ 445632 w 2470381"/>
              <a:gd name="connsiteY2" fmla="*/ 687068 h 1300634"/>
              <a:gd name="connsiteX3" fmla="*/ 1886399 w 2470381"/>
              <a:gd name="connsiteY3" fmla="*/ 385724 h 1300634"/>
              <a:gd name="connsiteX4" fmla="*/ 2464314 w 2470381"/>
              <a:gd name="connsiteY4" fmla="*/ 132848 h 1300634"/>
              <a:gd name="connsiteX5" fmla="*/ 2238279 w 2470381"/>
              <a:gd name="connsiteY5" fmla="*/ 2055 h 1300634"/>
              <a:gd name="connsiteX0" fmla="*/ 0 w 2470381"/>
              <a:gd name="connsiteY0" fmla="*/ 1300634 h 1300634"/>
              <a:gd name="connsiteX1" fmla="*/ 181231 w 2470381"/>
              <a:gd name="connsiteY1" fmla="*/ 1020102 h 1300634"/>
              <a:gd name="connsiteX2" fmla="*/ 445632 w 2470381"/>
              <a:gd name="connsiteY2" fmla="*/ 687068 h 1300634"/>
              <a:gd name="connsiteX3" fmla="*/ 1886399 w 2470381"/>
              <a:gd name="connsiteY3" fmla="*/ 385724 h 1300634"/>
              <a:gd name="connsiteX4" fmla="*/ 2464314 w 2470381"/>
              <a:gd name="connsiteY4" fmla="*/ 132848 h 1300634"/>
              <a:gd name="connsiteX5" fmla="*/ 2238279 w 2470381"/>
              <a:gd name="connsiteY5" fmla="*/ 2055 h 1300634"/>
              <a:gd name="connsiteX0" fmla="*/ 0 w 2376629"/>
              <a:gd name="connsiteY0" fmla="*/ 1341795 h 1341795"/>
              <a:gd name="connsiteX1" fmla="*/ 87479 w 2376629"/>
              <a:gd name="connsiteY1" fmla="*/ 1020102 h 1341795"/>
              <a:gd name="connsiteX2" fmla="*/ 351880 w 2376629"/>
              <a:gd name="connsiteY2" fmla="*/ 687068 h 1341795"/>
              <a:gd name="connsiteX3" fmla="*/ 1792647 w 2376629"/>
              <a:gd name="connsiteY3" fmla="*/ 385724 h 1341795"/>
              <a:gd name="connsiteX4" fmla="*/ 2370562 w 2376629"/>
              <a:gd name="connsiteY4" fmla="*/ 132848 h 1341795"/>
              <a:gd name="connsiteX5" fmla="*/ 2144527 w 2376629"/>
              <a:gd name="connsiteY5" fmla="*/ 2055 h 1341795"/>
              <a:gd name="connsiteX0" fmla="*/ 0 w 2376629"/>
              <a:gd name="connsiteY0" fmla="*/ 1341795 h 1341795"/>
              <a:gd name="connsiteX1" fmla="*/ 87479 w 2376629"/>
              <a:gd name="connsiteY1" fmla="*/ 1020102 h 1341795"/>
              <a:gd name="connsiteX2" fmla="*/ 469070 w 2376629"/>
              <a:gd name="connsiteY2" fmla="*/ 684646 h 1341795"/>
              <a:gd name="connsiteX3" fmla="*/ 1792647 w 2376629"/>
              <a:gd name="connsiteY3" fmla="*/ 385724 h 1341795"/>
              <a:gd name="connsiteX4" fmla="*/ 2370562 w 2376629"/>
              <a:gd name="connsiteY4" fmla="*/ 132848 h 1341795"/>
              <a:gd name="connsiteX5" fmla="*/ 2144527 w 2376629"/>
              <a:gd name="connsiteY5" fmla="*/ 2055 h 1341795"/>
              <a:gd name="connsiteX0" fmla="*/ 0 w 2376629"/>
              <a:gd name="connsiteY0" fmla="*/ 1341795 h 1341795"/>
              <a:gd name="connsiteX1" fmla="*/ 87479 w 2376629"/>
              <a:gd name="connsiteY1" fmla="*/ 1020102 h 1341795"/>
              <a:gd name="connsiteX2" fmla="*/ 586260 w 2376629"/>
              <a:gd name="connsiteY2" fmla="*/ 689488 h 1341795"/>
              <a:gd name="connsiteX3" fmla="*/ 1792647 w 2376629"/>
              <a:gd name="connsiteY3" fmla="*/ 385724 h 1341795"/>
              <a:gd name="connsiteX4" fmla="*/ 2370562 w 2376629"/>
              <a:gd name="connsiteY4" fmla="*/ 132848 h 1341795"/>
              <a:gd name="connsiteX5" fmla="*/ 2144527 w 2376629"/>
              <a:gd name="connsiteY5" fmla="*/ 2055 h 1341795"/>
              <a:gd name="connsiteX0" fmla="*/ 0 w 2376629"/>
              <a:gd name="connsiteY0" fmla="*/ 1341795 h 1341795"/>
              <a:gd name="connsiteX1" fmla="*/ 251546 w 2376629"/>
              <a:gd name="connsiteY1" fmla="*/ 1024945 h 1341795"/>
              <a:gd name="connsiteX2" fmla="*/ 586260 w 2376629"/>
              <a:gd name="connsiteY2" fmla="*/ 689488 h 1341795"/>
              <a:gd name="connsiteX3" fmla="*/ 1792647 w 2376629"/>
              <a:gd name="connsiteY3" fmla="*/ 385724 h 1341795"/>
              <a:gd name="connsiteX4" fmla="*/ 2370562 w 2376629"/>
              <a:gd name="connsiteY4" fmla="*/ 132848 h 1341795"/>
              <a:gd name="connsiteX5" fmla="*/ 2144527 w 2376629"/>
              <a:gd name="connsiteY5" fmla="*/ 2055 h 1341795"/>
              <a:gd name="connsiteX0" fmla="*/ 0 w 2376629"/>
              <a:gd name="connsiteY0" fmla="*/ 1389852 h 1389852"/>
              <a:gd name="connsiteX1" fmla="*/ 251546 w 2376629"/>
              <a:gd name="connsiteY1" fmla="*/ 1073002 h 1389852"/>
              <a:gd name="connsiteX2" fmla="*/ 586260 w 2376629"/>
              <a:gd name="connsiteY2" fmla="*/ 737545 h 1389852"/>
              <a:gd name="connsiteX3" fmla="*/ 1792647 w 2376629"/>
              <a:gd name="connsiteY3" fmla="*/ 433781 h 1389852"/>
              <a:gd name="connsiteX4" fmla="*/ 2370562 w 2376629"/>
              <a:gd name="connsiteY4" fmla="*/ 180905 h 1389852"/>
              <a:gd name="connsiteX5" fmla="*/ 2144524 w 2376629"/>
              <a:gd name="connsiteY5" fmla="*/ 1369 h 1389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6629" h="1389852">
                <a:moveTo>
                  <a:pt x="0" y="1389852"/>
                </a:moveTo>
                <a:cubicBezTo>
                  <a:pt x="225357" y="1216375"/>
                  <a:pt x="153836" y="1181720"/>
                  <a:pt x="251546" y="1073002"/>
                </a:cubicBezTo>
                <a:cubicBezTo>
                  <a:pt x="349256" y="964284"/>
                  <a:pt x="329410" y="844082"/>
                  <a:pt x="586260" y="737545"/>
                </a:cubicBezTo>
                <a:cubicBezTo>
                  <a:pt x="843110" y="631008"/>
                  <a:pt x="1495263" y="526554"/>
                  <a:pt x="1792647" y="433781"/>
                </a:cubicBezTo>
                <a:cubicBezTo>
                  <a:pt x="2090031" y="341008"/>
                  <a:pt x="2311915" y="244850"/>
                  <a:pt x="2370562" y="180905"/>
                </a:cubicBezTo>
                <a:cubicBezTo>
                  <a:pt x="2429209" y="116960"/>
                  <a:pt x="2040762" y="-14844"/>
                  <a:pt x="2144524" y="1369"/>
                </a:cubicBezTo>
              </a:path>
            </a:pathLst>
          </a:custGeom>
          <a:noFill/>
          <a:ln w="69850">
            <a:solidFill>
              <a:srgbClr val="B20C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6" name="Dowolny kształt: kształt 15"/>
          <p:cNvSpPr/>
          <p:nvPr/>
        </p:nvSpPr>
        <p:spPr>
          <a:xfrm>
            <a:off x="1735138" y="1106488"/>
            <a:ext cx="1797050" cy="1223962"/>
          </a:xfrm>
          <a:custGeom>
            <a:avLst/>
            <a:gdLst>
              <a:gd name="connsiteX0" fmla="*/ 0 w 2116476"/>
              <a:gd name="connsiteY0" fmla="*/ 1407560 h 1407560"/>
              <a:gd name="connsiteX1" fmla="*/ 493160 w 2116476"/>
              <a:gd name="connsiteY1" fmla="*/ 976045 h 1407560"/>
              <a:gd name="connsiteX2" fmla="*/ 914400 w 2116476"/>
              <a:gd name="connsiteY2" fmla="*/ 657546 h 1407560"/>
              <a:gd name="connsiteX3" fmla="*/ 1130157 w 2116476"/>
              <a:gd name="connsiteY3" fmla="*/ 297951 h 1407560"/>
              <a:gd name="connsiteX4" fmla="*/ 1602769 w 2116476"/>
              <a:gd name="connsiteY4" fmla="*/ 92467 h 1407560"/>
              <a:gd name="connsiteX5" fmla="*/ 2116476 w 2116476"/>
              <a:gd name="connsiteY5" fmla="*/ 0 h 1407560"/>
              <a:gd name="connsiteX0" fmla="*/ 0 w 1948445"/>
              <a:gd name="connsiteY0" fmla="*/ 1330343 h 1330343"/>
              <a:gd name="connsiteX1" fmla="*/ 493160 w 1948445"/>
              <a:gd name="connsiteY1" fmla="*/ 898828 h 1330343"/>
              <a:gd name="connsiteX2" fmla="*/ 914400 w 1948445"/>
              <a:gd name="connsiteY2" fmla="*/ 580329 h 1330343"/>
              <a:gd name="connsiteX3" fmla="*/ 1130157 w 1948445"/>
              <a:gd name="connsiteY3" fmla="*/ 220734 h 1330343"/>
              <a:gd name="connsiteX4" fmla="*/ 1602769 w 1948445"/>
              <a:gd name="connsiteY4" fmla="*/ 15250 h 1330343"/>
              <a:gd name="connsiteX5" fmla="*/ 1948445 w 1948445"/>
              <a:gd name="connsiteY5" fmla="*/ 937 h 1330343"/>
              <a:gd name="connsiteX0" fmla="*/ 0 w 1948445"/>
              <a:gd name="connsiteY0" fmla="*/ 1329406 h 1329406"/>
              <a:gd name="connsiteX1" fmla="*/ 493160 w 1948445"/>
              <a:gd name="connsiteY1" fmla="*/ 897891 h 1329406"/>
              <a:gd name="connsiteX2" fmla="*/ 914400 w 1948445"/>
              <a:gd name="connsiteY2" fmla="*/ 579392 h 1329406"/>
              <a:gd name="connsiteX3" fmla="*/ 1130157 w 1948445"/>
              <a:gd name="connsiteY3" fmla="*/ 219797 h 1329406"/>
              <a:gd name="connsiteX4" fmla="*/ 1544154 w 1948445"/>
              <a:gd name="connsiteY4" fmla="*/ 69021 h 1329406"/>
              <a:gd name="connsiteX5" fmla="*/ 1948445 w 1948445"/>
              <a:gd name="connsiteY5" fmla="*/ 0 h 1329406"/>
              <a:gd name="connsiteX0" fmla="*/ 0 w 1948445"/>
              <a:gd name="connsiteY0" fmla="*/ 1329406 h 1329406"/>
              <a:gd name="connsiteX1" fmla="*/ 493160 w 1948445"/>
              <a:gd name="connsiteY1" fmla="*/ 897891 h 1329406"/>
              <a:gd name="connsiteX2" fmla="*/ 914400 w 1948445"/>
              <a:gd name="connsiteY2" fmla="*/ 579392 h 1329406"/>
              <a:gd name="connsiteX3" fmla="*/ 1137972 w 1948445"/>
              <a:gd name="connsiteY3" fmla="*/ 243244 h 1329406"/>
              <a:gd name="connsiteX4" fmla="*/ 1544154 w 1948445"/>
              <a:gd name="connsiteY4" fmla="*/ 69021 h 1329406"/>
              <a:gd name="connsiteX5" fmla="*/ 1948445 w 1948445"/>
              <a:gd name="connsiteY5" fmla="*/ 0 h 1329406"/>
              <a:gd name="connsiteX0" fmla="*/ 0 w 1995337"/>
              <a:gd name="connsiteY0" fmla="*/ 1364575 h 1364575"/>
              <a:gd name="connsiteX1" fmla="*/ 540052 w 1995337"/>
              <a:gd name="connsiteY1" fmla="*/ 897891 h 1364575"/>
              <a:gd name="connsiteX2" fmla="*/ 961292 w 1995337"/>
              <a:gd name="connsiteY2" fmla="*/ 579392 h 1364575"/>
              <a:gd name="connsiteX3" fmla="*/ 1184864 w 1995337"/>
              <a:gd name="connsiteY3" fmla="*/ 243244 h 1364575"/>
              <a:gd name="connsiteX4" fmla="*/ 1591046 w 1995337"/>
              <a:gd name="connsiteY4" fmla="*/ 69021 h 1364575"/>
              <a:gd name="connsiteX5" fmla="*/ 1995337 w 1995337"/>
              <a:gd name="connsiteY5" fmla="*/ 0 h 1364575"/>
              <a:gd name="connsiteX0" fmla="*/ 0 w 1995337"/>
              <a:gd name="connsiteY0" fmla="*/ 1364575 h 1364575"/>
              <a:gd name="connsiteX1" fmla="*/ 540052 w 1995337"/>
              <a:gd name="connsiteY1" fmla="*/ 897891 h 1364575"/>
              <a:gd name="connsiteX2" fmla="*/ 953476 w 1995337"/>
              <a:gd name="connsiteY2" fmla="*/ 571577 h 1364575"/>
              <a:gd name="connsiteX3" fmla="*/ 1184864 w 1995337"/>
              <a:gd name="connsiteY3" fmla="*/ 243244 h 1364575"/>
              <a:gd name="connsiteX4" fmla="*/ 1591046 w 1995337"/>
              <a:gd name="connsiteY4" fmla="*/ 69021 h 1364575"/>
              <a:gd name="connsiteX5" fmla="*/ 1995337 w 1995337"/>
              <a:gd name="connsiteY5" fmla="*/ 0 h 1364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5337" h="1364575">
                <a:moveTo>
                  <a:pt x="0" y="1364575"/>
                </a:moveTo>
                <a:cubicBezTo>
                  <a:pt x="170380" y="1211318"/>
                  <a:pt x="381140" y="1030057"/>
                  <a:pt x="540052" y="897891"/>
                </a:cubicBezTo>
                <a:cubicBezTo>
                  <a:pt x="698964" y="765725"/>
                  <a:pt x="846007" y="680685"/>
                  <a:pt x="953476" y="571577"/>
                </a:cubicBezTo>
                <a:cubicBezTo>
                  <a:pt x="1060945" y="462469"/>
                  <a:pt x="1078602" y="327003"/>
                  <a:pt x="1184864" y="243244"/>
                </a:cubicBezTo>
                <a:cubicBezTo>
                  <a:pt x="1291126" y="159485"/>
                  <a:pt x="1455967" y="109562"/>
                  <a:pt x="1591046" y="69021"/>
                </a:cubicBezTo>
                <a:cubicBezTo>
                  <a:pt x="1726125" y="28480"/>
                  <a:pt x="1820676" y="21404"/>
                  <a:pt x="1995337" y="0"/>
                </a:cubicBezTo>
              </a:path>
            </a:pathLst>
          </a:custGeom>
          <a:noFill/>
          <a:ln w="69850">
            <a:solidFill>
              <a:srgbClr val="B20C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7" name="Dowolny kształt: kształt 16"/>
          <p:cNvSpPr/>
          <p:nvPr/>
        </p:nvSpPr>
        <p:spPr>
          <a:xfrm>
            <a:off x="3597275" y="1065213"/>
            <a:ext cx="4560888" cy="2020887"/>
          </a:xfrm>
          <a:custGeom>
            <a:avLst/>
            <a:gdLst>
              <a:gd name="connsiteX0" fmla="*/ 0 w 2152609"/>
              <a:gd name="connsiteY0" fmla="*/ 0 h 544849"/>
              <a:gd name="connsiteX1" fmla="*/ 184775 w 2152609"/>
              <a:gd name="connsiteY1" fmla="*/ 37902 h 544849"/>
              <a:gd name="connsiteX2" fmla="*/ 331647 w 2152609"/>
              <a:gd name="connsiteY2" fmla="*/ 108970 h 544849"/>
              <a:gd name="connsiteX3" fmla="*/ 634868 w 2152609"/>
              <a:gd name="connsiteY3" fmla="*/ 317434 h 544849"/>
              <a:gd name="connsiteX4" fmla="*/ 952302 w 2152609"/>
              <a:gd name="connsiteY4" fmla="*/ 511685 h 544849"/>
              <a:gd name="connsiteX5" fmla="*/ 1094437 w 2152609"/>
              <a:gd name="connsiteY5" fmla="*/ 487996 h 544849"/>
              <a:gd name="connsiteX6" fmla="*/ 1312377 w 2152609"/>
              <a:gd name="connsiteY6" fmla="*/ 454831 h 544849"/>
              <a:gd name="connsiteX7" fmla="*/ 1497152 w 2152609"/>
              <a:gd name="connsiteY7" fmla="*/ 454831 h 544849"/>
              <a:gd name="connsiteX8" fmla="*/ 1672451 w 2152609"/>
              <a:gd name="connsiteY8" fmla="*/ 492733 h 544849"/>
              <a:gd name="connsiteX9" fmla="*/ 1861964 w 2152609"/>
              <a:gd name="connsiteY9" fmla="*/ 544849 h 544849"/>
              <a:gd name="connsiteX0" fmla="*/ 0 w 3196822"/>
              <a:gd name="connsiteY0" fmla="*/ 0 h 639606"/>
              <a:gd name="connsiteX1" fmla="*/ 184775 w 3196822"/>
              <a:gd name="connsiteY1" fmla="*/ 37902 h 639606"/>
              <a:gd name="connsiteX2" fmla="*/ 331647 w 3196822"/>
              <a:gd name="connsiteY2" fmla="*/ 108970 h 639606"/>
              <a:gd name="connsiteX3" fmla="*/ 634868 w 3196822"/>
              <a:gd name="connsiteY3" fmla="*/ 317434 h 639606"/>
              <a:gd name="connsiteX4" fmla="*/ 952302 w 3196822"/>
              <a:gd name="connsiteY4" fmla="*/ 511685 h 639606"/>
              <a:gd name="connsiteX5" fmla="*/ 1094437 w 3196822"/>
              <a:gd name="connsiteY5" fmla="*/ 487996 h 639606"/>
              <a:gd name="connsiteX6" fmla="*/ 1312377 w 3196822"/>
              <a:gd name="connsiteY6" fmla="*/ 454831 h 639606"/>
              <a:gd name="connsiteX7" fmla="*/ 1497152 w 3196822"/>
              <a:gd name="connsiteY7" fmla="*/ 454831 h 639606"/>
              <a:gd name="connsiteX8" fmla="*/ 1672451 w 3196822"/>
              <a:gd name="connsiteY8" fmla="*/ 492733 h 639606"/>
              <a:gd name="connsiteX9" fmla="*/ 3027469 w 3196822"/>
              <a:gd name="connsiteY9" fmla="*/ 639606 h 639606"/>
              <a:gd name="connsiteX0" fmla="*/ 0 w 3027469"/>
              <a:gd name="connsiteY0" fmla="*/ 0 h 639606"/>
              <a:gd name="connsiteX1" fmla="*/ 184775 w 3027469"/>
              <a:gd name="connsiteY1" fmla="*/ 37902 h 639606"/>
              <a:gd name="connsiteX2" fmla="*/ 331647 w 3027469"/>
              <a:gd name="connsiteY2" fmla="*/ 108970 h 639606"/>
              <a:gd name="connsiteX3" fmla="*/ 634868 w 3027469"/>
              <a:gd name="connsiteY3" fmla="*/ 317434 h 639606"/>
              <a:gd name="connsiteX4" fmla="*/ 952302 w 3027469"/>
              <a:gd name="connsiteY4" fmla="*/ 511685 h 639606"/>
              <a:gd name="connsiteX5" fmla="*/ 1094437 w 3027469"/>
              <a:gd name="connsiteY5" fmla="*/ 487996 h 639606"/>
              <a:gd name="connsiteX6" fmla="*/ 1312377 w 3027469"/>
              <a:gd name="connsiteY6" fmla="*/ 454831 h 639606"/>
              <a:gd name="connsiteX7" fmla="*/ 1497152 w 3027469"/>
              <a:gd name="connsiteY7" fmla="*/ 454831 h 639606"/>
              <a:gd name="connsiteX8" fmla="*/ 1672451 w 3027469"/>
              <a:gd name="connsiteY8" fmla="*/ 492733 h 639606"/>
              <a:gd name="connsiteX9" fmla="*/ 3027469 w 3027469"/>
              <a:gd name="connsiteY9" fmla="*/ 639606 h 639606"/>
              <a:gd name="connsiteX0" fmla="*/ 0 w 3027469"/>
              <a:gd name="connsiteY0" fmla="*/ 0 h 639606"/>
              <a:gd name="connsiteX1" fmla="*/ 184775 w 3027469"/>
              <a:gd name="connsiteY1" fmla="*/ 37902 h 639606"/>
              <a:gd name="connsiteX2" fmla="*/ 331647 w 3027469"/>
              <a:gd name="connsiteY2" fmla="*/ 108970 h 639606"/>
              <a:gd name="connsiteX3" fmla="*/ 634868 w 3027469"/>
              <a:gd name="connsiteY3" fmla="*/ 317434 h 639606"/>
              <a:gd name="connsiteX4" fmla="*/ 952302 w 3027469"/>
              <a:gd name="connsiteY4" fmla="*/ 511685 h 639606"/>
              <a:gd name="connsiteX5" fmla="*/ 1094437 w 3027469"/>
              <a:gd name="connsiteY5" fmla="*/ 487996 h 639606"/>
              <a:gd name="connsiteX6" fmla="*/ 1312377 w 3027469"/>
              <a:gd name="connsiteY6" fmla="*/ 454831 h 639606"/>
              <a:gd name="connsiteX7" fmla="*/ 1497152 w 3027469"/>
              <a:gd name="connsiteY7" fmla="*/ 454831 h 639606"/>
              <a:gd name="connsiteX8" fmla="*/ 1672451 w 3027469"/>
              <a:gd name="connsiteY8" fmla="*/ 492733 h 639606"/>
              <a:gd name="connsiteX9" fmla="*/ 3027469 w 3027469"/>
              <a:gd name="connsiteY9" fmla="*/ 639606 h 639606"/>
              <a:gd name="connsiteX0" fmla="*/ 0 w 3027469"/>
              <a:gd name="connsiteY0" fmla="*/ 0 h 639606"/>
              <a:gd name="connsiteX1" fmla="*/ 184775 w 3027469"/>
              <a:gd name="connsiteY1" fmla="*/ 37902 h 639606"/>
              <a:gd name="connsiteX2" fmla="*/ 331647 w 3027469"/>
              <a:gd name="connsiteY2" fmla="*/ 108970 h 639606"/>
              <a:gd name="connsiteX3" fmla="*/ 634868 w 3027469"/>
              <a:gd name="connsiteY3" fmla="*/ 317434 h 639606"/>
              <a:gd name="connsiteX4" fmla="*/ 952302 w 3027469"/>
              <a:gd name="connsiteY4" fmla="*/ 511685 h 639606"/>
              <a:gd name="connsiteX5" fmla="*/ 1094437 w 3027469"/>
              <a:gd name="connsiteY5" fmla="*/ 487996 h 639606"/>
              <a:gd name="connsiteX6" fmla="*/ 1312377 w 3027469"/>
              <a:gd name="connsiteY6" fmla="*/ 454831 h 639606"/>
              <a:gd name="connsiteX7" fmla="*/ 1497152 w 3027469"/>
              <a:gd name="connsiteY7" fmla="*/ 454831 h 639606"/>
              <a:gd name="connsiteX8" fmla="*/ 1843013 w 3027469"/>
              <a:gd name="connsiteY8" fmla="*/ 506946 h 639606"/>
              <a:gd name="connsiteX9" fmla="*/ 3027469 w 3027469"/>
              <a:gd name="connsiteY9" fmla="*/ 639606 h 639606"/>
              <a:gd name="connsiteX0" fmla="*/ 0 w 3027469"/>
              <a:gd name="connsiteY0" fmla="*/ 0 h 639606"/>
              <a:gd name="connsiteX1" fmla="*/ 184775 w 3027469"/>
              <a:gd name="connsiteY1" fmla="*/ 37902 h 639606"/>
              <a:gd name="connsiteX2" fmla="*/ 331647 w 3027469"/>
              <a:gd name="connsiteY2" fmla="*/ 108970 h 639606"/>
              <a:gd name="connsiteX3" fmla="*/ 634868 w 3027469"/>
              <a:gd name="connsiteY3" fmla="*/ 317434 h 639606"/>
              <a:gd name="connsiteX4" fmla="*/ 952302 w 3027469"/>
              <a:gd name="connsiteY4" fmla="*/ 511685 h 639606"/>
              <a:gd name="connsiteX5" fmla="*/ 1094437 w 3027469"/>
              <a:gd name="connsiteY5" fmla="*/ 487996 h 639606"/>
              <a:gd name="connsiteX6" fmla="*/ 1312377 w 3027469"/>
              <a:gd name="connsiteY6" fmla="*/ 454831 h 639606"/>
              <a:gd name="connsiteX7" fmla="*/ 1497152 w 3027469"/>
              <a:gd name="connsiteY7" fmla="*/ 454831 h 639606"/>
              <a:gd name="connsiteX8" fmla="*/ 1843013 w 3027469"/>
              <a:gd name="connsiteY8" fmla="*/ 506946 h 639606"/>
              <a:gd name="connsiteX9" fmla="*/ 3027469 w 3027469"/>
              <a:gd name="connsiteY9" fmla="*/ 639606 h 639606"/>
              <a:gd name="connsiteX0" fmla="*/ 0 w 3027469"/>
              <a:gd name="connsiteY0" fmla="*/ 0 h 639606"/>
              <a:gd name="connsiteX1" fmla="*/ 184775 w 3027469"/>
              <a:gd name="connsiteY1" fmla="*/ 37902 h 639606"/>
              <a:gd name="connsiteX2" fmla="*/ 331647 w 3027469"/>
              <a:gd name="connsiteY2" fmla="*/ 108970 h 639606"/>
              <a:gd name="connsiteX3" fmla="*/ 634868 w 3027469"/>
              <a:gd name="connsiteY3" fmla="*/ 317434 h 639606"/>
              <a:gd name="connsiteX4" fmla="*/ 952302 w 3027469"/>
              <a:gd name="connsiteY4" fmla="*/ 511685 h 639606"/>
              <a:gd name="connsiteX5" fmla="*/ 1094437 w 3027469"/>
              <a:gd name="connsiteY5" fmla="*/ 487996 h 639606"/>
              <a:gd name="connsiteX6" fmla="*/ 1312377 w 3027469"/>
              <a:gd name="connsiteY6" fmla="*/ 454831 h 639606"/>
              <a:gd name="connsiteX7" fmla="*/ 1497152 w 3027469"/>
              <a:gd name="connsiteY7" fmla="*/ 454831 h 639606"/>
              <a:gd name="connsiteX8" fmla="*/ 1843013 w 3027469"/>
              <a:gd name="connsiteY8" fmla="*/ 506946 h 639606"/>
              <a:gd name="connsiteX9" fmla="*/ 3027469 w 3027469"/>
              <a:gd name="connsiteY9" fmla="*/ 639606 h 639606"/>
              <a:gd name="connsiteX0" fmla="*/ 0 w 3027469"/>
              <a:gd name="connsiteY0" fmla="*/ 0 h 639606"/>
              <a:gd name="connsiteX1" fmla="*/ 184775 w 3027469"/>
              <a:gd name="connsiteY1" fmla="*/ 37902 h 639606"/>
              <a:gd name="connsiteX2" fmla="*/ 331647 w 3027469"/>
              <a:gd name="connsiteY2" fmla="*/ 108970 h 639606"/>
              <a:gd name="connsiteX3" fmla="*/ 634868 w 3027469"/>
              <a:gd name="connsiteY3" fmla="*/ 317434 h 639606"/>
              <a:gd name="connsiteX4" fmla="*/ 952302 w 3027469"/>
              <a:gd name="connsiteY4" fmla="*/ 511685 h 639606"/>
              <a:gd name="connsiteX5" fmla="*/ 1094437 w 3027469"/>
              <a:gd name="connsiteY5" fmla="*/ 487996 h 639606"/>
              <a:gd name="connsiteX6" fmla="*/ 1312377 w 3027469"/>
              <a:gd name="connsiteY6" fmla="*/ 454831 h 639606"/>
              <a:gd name="connsiteX7" fmla="*/ 1497152 w 3027469"/>
              <a:gd name="connsiteY7" fmla="*/ 454831 h 639606"/>
              <a:gd name="connsiteX8" fmla="*/ 1843013 w 3027469"/>
              <a:gd name="connsiteY8" fmla="*/ 506946 h 639606"/>
              <a:gd name="connsiteX9" fmla="*/ 2492095 w 3027469"/>
              <a:gd name="connsiteY9" fmla="*/ 549586 h 639606"/>
              <a:gd name="connsiteX10" fmla="*/ 3027469 w 3027469"/>
              <a:gd name="connsiteY10" fmla="*/ 639606 h 639606"/>
              <a:gd name="connsiteX0" fmla="*/ 0 w 3027469"/>
              <a:gd name="connsiteY0" fmla="*/ 0 h 639606"/>
              <a:gd name="connsiteX1" fmla="*/ 184775 w 3027469"/>
              <a:gd name="connsiteY1" fmla="*/ 37902 h 639606"/>
              <a:gd name="connsiteX2" fmla="*/ 331647 w 3027469"/>
              <a:gd name="connsiteY2" fmla="*/ 108970 h 639606"/>
              <a:gd name="connsiteX3" fmla="*/ 634868 w 3027469"/>
              <a:gd name="connsiteY3" fmla="*/ 317434 h 639606"/>
              <a:gd name="connsiteX4" fmla="*/ 952302 w 3027469"/>
              <a:gd name="connsiteY4" fmla="*/ 511685 h 639606"/>
              <a:gd name="connsiteX5" fmla="*/ 1094437 w 3027469"/>
              <a:gd name="connsiteY5" fmla="*/ 487996 h 639606"/>
              <a:gd name="connsiteX6" fmla="*/ 1312377 w 3027469"/>
              <a:gd name="connsiteY6" fmla="*/ 454831 h 639606"/>
              <a:gd name="connsiteX7" fmla="*/ 1497152 w 3027469"/>
              <a:gd name="connsiteY7" fmla="*/ 454831 h 639606"/>
              <a:gd name="connsiteX8" fmla="*/ 1843013 w 3027469"/>
              <a:gd name="connsiteY8" fmla="*/ 506946 h 639606"/>
              <a:gd name="connsiteX9" fmla="*/ 2492095 w 3027469"/>
              <a:gd name="connsiteY9" fmla="*/ 549586 h 639606"/>
              <a:gd name="connsiteX10" fmla="*/ 3027469 w 3027469"/>
              <a:gd name="connsiteY10" fmla="*/ 639606 h 639606"/>
              <a:gd name="connsiteX0" fmla="*/ 0 w 3027469"/>
              <a:gd name="connsiteY0" fmla="*/ 0 h 639606"/>
              <a:gd name="connsiteX1" fmla="*/ 184775 w 3027469"/>
              <a:gd name="connsiteY1" fmla="*/ 37902 h 639606"/>
              <a:gd name="connsiteX2" fmla="*/ 331647 w 3027469"/>
              <a:gd name="connsiteY2" fmla="*/ 108970 h 639606"/>
              <a:gd name="connsiteX3" fmla="*/ 634868 w 3027469"/>
              <a:gd name="connsiteY3" fmla="*/ 317434 h 639606"/>
              <a:gd name="connsiteX4" fmla="*/ 952302 w 3027469"/>
              <a:gd name="connsiteY4" fmla="*/ 511685 h 639606"/>
              <a:gd name="connsiteX5" fmla="*/ 1094437 w 3027469"/>
              <a:gd name="connsiteY5" fmla="*/ 487996 h 639606"/>
              <a:gd name="connsiteX6" fmla="*/ 1312377 w 3027469"/>
              <a:gd name="connsiteY6" fmla="*/ 454831 h 639606"/>
              <a:gd name="connsiteX7" fmla="*/ 1497152 w 3027469"/>
              <a:gd name="connsiteY7" fmla="*/ 454831 h 639606"/>
              <a:gd name="connsiteX8" fmla="*/ 2117807 w 3027469"/>
              <a:gd name="connsiteY8" fmla="*/ 596965 h 639606"/>
              <a:gd name="connsiteX9" fmla="*/ 2492095 w 3027469"/>
              <a:gd name="connsiteY9" fmla="*/ 549586 h 639606"/>
              <a:gd name="connsiteX10" fmla="*/ 3027469 w 3027469"/>
              <a:gd name="connsiteY10" fmla="*/ 639606 h 639606"/>
              <a:gd name="connsiteX0" fmla="*/ 0 w 3027469"/>
              <a:gd name="connsiteY0" fmla="*/ 0 h 661525"/>
              <a:gd name="connsiteX1" fmla="*/ 184775 w 3027469"/>
              <a:gd name="connsiteY1" fmla="*/ 37902 h 661525"/>
              <a:gd name="connsiteX2" fmla="*/ 331647 w 3027469"/>
              <a:gd name="connsiteY2" fmla="*/ 108970 h 661525"/>
              <a:gd name="connsiteX3" fmla="*/ 634868 w 3027469"/>
              <a:gd name="connsiteY3" fmla="*/ 317434 h 661525"/>
              <a:gd name="connsiteX4" fmla="*/ 952302 w 3027469"/>
              <a:gd name="connsiteY4" fmla="*/ 511685 h 661525"/>
              <a:gd name="connsiteX5" fmla="*/ 1094437 w 3027469"/>
              <a:gd name="connsiteY5" fmla="*/ 487996 h 661525"/>
              <a:gd name="connsiteX6" fmla="*/ 1312377 w 3027469"/>
              <a:gd name="connsiteY6" fmla="*/ 454831 h 661525"/>
              <a:gd name="connsiteX7" fmla="*/ 1497152 w 3027469"/>
              <a:gd name="connsiteY7" fmla="*/ 454831 h 661525"/>
              <a:gd name="connsiteX8" fmla="*/ 2117807 w 3027469"/>
              <a:gd name="connsiteY8" fmla="*/ 596965 h 661525"/>
              <a:gd name="connsiteX9" fmla="*/ 2492095 w 3027469"/>
              <a:gd name="connsiteY9" fmla="*/ 549586 h 661525"/>
              <a:gd name="connsiteX10" fmla="*/ 3027469 w 3027469"/>
              <a:gd name="connsiteY10" fmla="*/ 639606 h 661525"/>
              <a:gd name="connsiteX0" fmla="*/ 0 w 3027469"/>
              <a:gd name="connsiteY0" fmla="*/ 0 h 639606"/>
              <a:gd name="connsiteX1" fmla="*/ 184775 w 3027469"/>
              <a:gd name="connsiteY1" fmla="*/ 37902 h 639606"/>
              <a:gd name="connsiteX2" fmla="*/ 331647 w 3027469"/>
              <a:gd name="connsiteY2" fmla="*/ 108970 h 639606"/>
              <a:gd name="connsiteX3" fmla="*/ 634868 w 3027469"/>
              <a:gd name="connsiteY3" fmla="*/ 317434 h 639606"/>
              <a:gd name="connsiteX4" fmla="*/ 952302 w 3027469"/>
              <a:gd name="connsiteY4" fmla="*/ 511685 h 639606"/>
              <a:gd name="connsiteX5" fmla="*/ 1094437 w 3027469"/>
              <a:gd name="connsiteY5" fmla="*/ 487996 h 639606"/>
              <a:gd name="connsiteX6" fmla="*/ 1312377 w 3027469"/>
              <a:gd name="connsiteY6" fmla="*/ 454831 h 639606"/>
              <a:gd name="connsiteX7" fmla="*/ 1497152 w 3027469"/>
              <a:gd name="connsiteY7" fmla="*/ 454831 h 639606"/>
              <a:gd name="connsiteX8" fmla="*/ 1989885 w 3027469"/>
              <a:gd name="connsiteY8" fmla="*/ 497471 h 639606"/>
              <a:gd name="connsiteX9" fmla="*/ 2492095 w 3027469"/>
              <a:gd name="connsiteY9" fmla="*/ 549586 h 639606"/>
              <a:gd name="connsiteX10" fmla="*/ 3027469 w 3027469"/>
              <a:gd name="connsiteY10" fmla="*/ 639606 h 639606"/>
              <a:gd name="connsiteX0" fmla="*/ 0 w 3027469"/>
              <a:gd name="connsiteY0" fmla="*/ 0 h 639606"/>
              <a:gd name="connsiteX1" fmla="*/ 184775 w 3027469"/>
              <a:gd name="connsiteY1" fmla="*/ 37902 h 639606"/>
              <a:gd name="connsiteX2" fmla="*/ 331647 w 3027469"/>
              <a:gd name="connsiteY2" fmla="*/ 108970 h 639606"/>
              <a:gd name="connsiteX3" fmla="*/ 634868 w 3027469"/>
              <a:gd name="connsiteY3" fmla="*/ 317434 h 639606"/>
              <a:gd name="connsiteX4" fmla="*/ 952302 w 3027469"/>
              <a:gd name="connsiteY4" fmla="*/ 511685 h 639606"/>
              <a:gd name="connsiteX5" fmla="*/ 1094437 w 3027469"/>
              <a:gd name="connsiteY5" fmla="*/ 487996 h 639606"/>
              <a:gd name="connsiteX6" fmla="*/ 1312377 w 3027469"/>
              <a:gd name="connsiteY6" fmla="*/ 454831 h 639606"/>
              <a:gd name="connsiteX7" fmla="*/ 1497152 w 3027469"/>
              <a:gd name="connsiteY7" fmla="*/ 454831 h 639606"/>
              <a:gd name="connsiteX8" fmla="*/ 1989885 w 3027469"/>
              <a:gd name="connsiteY8" fmla="*/ 497471 h 639606"/>
              <a:gd name="connsiteX9" fmla="*/ 2492095 w 3027469"/>
              <a:gd name="connsiteY9" fmla="*/ 549586 h 639606"/>
              <a:gd name="connsiteX10" fmla="*/ 3027469 w 3027469"/>
              <a:gd name="connsiteY10" fmla="*/ 639606 h 639606"/>
              <a:gd name="connsiteX0" fmla="*/ 0 w 3027469"/>
              <a:gd name="connsiteY0" fmla="*/ 0 h 639606"/>
              <a:gd name="connsiteX1" fmla="*/ 184775 w 3027469"/>
              <a:gd name="connsiteY1" fmla="*/ 37902 h 639606"/>
              <a:gd name="connsiteX2" fmla="*/ 331647 w 3027469"/>
              <a:gd name="connsiteY2" fmla="*/ 108970 h 639606"/>
              <a:gd name="connsiteX3" fmla="*/ 634868 w 3027469"/>
              <a:gd name="connsiteY3" fmla="*/ 317434 h 639606"/>
              <a:gd name="connsiteX4" fmla="*/ 952302 w 3027469"/>
              <a:gd name="connsiteY4" fmla="*/ 511685 h 639606"/>
              <a:gd name="connsiteX5" fmla="*/ 1094437 w 3027469"/>
              <a:gd name="connsiteY5" fmla="*/ 487996 h 639606"/>
              <a:gd name="connsiteX6" fmla="*/ 1312377 w 3027469"/>
              <a:gd name="connsiteY6" fmla="*/ 454831 h 639606"/>
              <a:gd name="connsiteX7" fmla="*/ 1497152 w 3027469"/>
              <a:gd name="connsiteY7" fmla="*/ 454831 h 639606"/>
              <a:gd name="connsiteX8" fmla="*/ 1876177 w 3027469"/>
              <a:gd name="connsiteY8" fmla="*/ 535373 h 639606"/>
              <a:gd name="connsiteX9" fmla="*/ 2492095 w 3027469"/>
              <a:gd name="connsiteY9" fmla="*/ 549586 h 639606"/>
              <a:gd name="connsiteX10" fmla="*/ 3027469 w 3027469"/>
              <a:gd name="connsiteY10" fmla="*/ 639606 h 639606"/>
              <a:gd name="connsiteX0" fmla="*/ 0 w 3027469"/>
              <a:gd name="connsiteY0" fmla="*/ 0 h 641621"/>
              <a:gd name="connsiteX1" fmla="*/ 184775 w 3027469"/>
              <a:gd name="connsiteY1" fmla="*/ 37902 h 641621"/>
              <a:gd name="connsiteX2" fmla="*/ 331647 w 3027469"/>
              <a:gd name="connsiteY2" fmla="*/ 108970 h 641621"/>
              <a:gd name="connsiteX3" fmla="*/ 634868 w 3027469"/>
              <a:gd name="connsiteY3" fmla="*/ 317434 h 641621"/>
              <a:gd name="connsiteX4" fmla="*/ 952302 w 3027469"/>
              <a:gd name="connsiteY4" fmla="*/ 511685 h 641621"/>
              <a:gd name="connsiteX5" fmla="*/ 1094437 w 3027469"/>
              <a:gd name="connsiteY5" fmla="*/ 487996 h 641621"/>
              <a:gd name="connsiteX6" fmla="*/ 1312377 w 3027469"/>
              <a:gd name="connsiteY6" fmla="*/ 454831 h 641621"/>
              <a:gd name="connsiteX7" fmla="*/ 1497152 w 3027469"/>
              <a:gd name="connsiteY7" fmla="*/ 454831 h 641621"/>
              <a:gd name="connsiteX8" fmla="*/ 1876177 w 3027469"/>
              <a:gd name="connsiteY8" fmla="*/ 535373 h 641621"/>
              <a:gd name="connsiteX9" fmla="*/ 2132021 w 3027469"/>
              <a:gd name="connsiteY9" fmla="*/ 592227 h 641621"/>
              <a:gd name="connsiteX10" fmla="*/ 3027469 w 3027469"/>
              <a:gd name="connsiteY10" fmla="*/ 639606 h 641621"/>
              <a:gd name="connsiteX0" fmla="*/ 0 w 3027469"/>
              <a:gd name="connsiteY0" fmla="*/ 0 h 639606"/>
              <a:gd name="connsiteX1" fmla="*/ 184775 w 3027469"/>
              <a:gd name="connsiteY1" fmla="*/ 37902 h 639606"/>
              <a:gd name="connsiteX2" fmla="*/ 331647 w 3027469"/>
              <a:gd name="connsiteY2" fmla="*/ 108970 h 639606"/>
              <a:gd name="connsiteX3" fmla="*/ 634868 w 3027469"/>
              <a:gd name="connsiteY3" fmla="*/ 317434 h 639606"/>
              <a:gd name="connsiteX4" fmla="*/ 952302 w 3027469"/>
              <a:gd name="connsiteY4" fmla="*/ 511685 h 639606"/>
              <a:gd name="connsiteX5" fmla="*/ 1094437 w 3027469"/>
              <a:gd name="connsiteY5" fmla="*/ 487996 h 639606"/>
              <a:gd name="connsiteX6" fmla="*/ 1312377 w 3027469"/>
              <a:gd name="connsiteY6" fmla="*/ 454831 h 639606"/>
              <a:gd name="connsiteX7" fmla="*/ 1497152 w 3027469"/>
              <a:gd name="connsiteY7" fmla="*/ 454831 h 639606"/>
              <a:gd name="connsiteX8" fmla="*/ 1743517 w 3027469"/>
              <a:gd name="connsiteY8" fmla="*/ 502208 h 639606"/>
              <a:gd name="connsiteX9" fmla="*/ 2132021 w 3027469"/>
              <a:gd name="connsiteY9" fmla="*/ 592227 h 639606"/>
              <a:gd name="connsiteX10" fmla="*/ 3027469 w 3027469"/>
              <a:gd name="connsiteY10" fmla="*/ 639606 h 639606"/>
              <a:gd name="connsiteX0" fmla="*/ 0 w 3027469"/>
              <a:gd name="connsiteY0" fmla="*/ 0 h 640933"/>
              <a:gd name="connsiteX1" fmla="*/ 184775 w 3027469"/>
              <a:gd name="connsiteY1" fmla="*/ 37902 h 640933"/>
              <a:gd name="connsiteX2" fmla="*/ 331647 w 3027469"/>
              <a:gd name="connsiteY2" fmla="*/ 108970 h 640933"/>
              <a:gd name="connsiteX3" fmla="*/ 634868 w 3027469"/>
              <a:gd name="connsiteY3" fmla="*/ 317434 h 640933"/>
              <a:gd name="connsiteX4" fmla="*/ 952302 w 3027469"/>
              <a:gd name="connsiteY4" fmla="*/ 511685 h 640933"/>
              <a:gd name="connsiteX5" fmla="*/ 1094437 w 3027469"/>
              <a:gd name="connsiteY5" fmla="*/ 487996 h 640933"/>
              <a:gd name="connsiteX6" fmla="*/ 1312377 w 3027469"/>
              <a:gd name="connsiteY6" fmla="*/ 454831 h 640933"/>
              <a:gd name="connsiteX7" fmla="*/ 1497152 w 3027469"/>
              <a:gd name="connsiteY7" fmla="*/ 454831 h 640933"/>
              <a:gd name="connsiteX8" fmla="*/ 1743517 w 3027469"/>
              <a:gd name="connsiteY8" fmla="*/ 502208 h 640933"/>
              <a:gd name="connsiteX9" fmla="*/ 2132021 w 3027469"/>
              <a:gd name="connsiteY9" fmla="*/ 592227 h 640933"/>
              <a:gd name="connsiteX10" fmla="*/ 3027469 w 3027469"/>
              <a:gd name="connsiteY10" fmla="*/ 639606 h 640933"/>
              <a:gd name="connsiteX0" fmla="*/ 0 w 3027469"/>
              <a:gd name="connsiteY0" fmla="*/ 0 h 643639"/>
              <a:gd name="connsiteX1" fmla="*/ 184775 w 3027469"/>
              <a:gd name="connsiteY1" fmla="*/ 37902 h 643639"/>
              <a:gd name="connsiteX2" fmla="*/ 331647 w 3027469"/>
              <a:gd name="connsiteY2" fmla="*/ 108970 h 643639"/>
              <a:gd name="connsiteX3" fmla="*/ 634868 w 3027469"/>
              <a:gd name="connsiteY3" fmla="*/ 317434 h 643639"/>
              <a:gd name="connsiteX4" fmla="*/ 952302 w 3027469"/>
              <a:gd name="connsiteY4" fmla="*/ 511685 h 643639"/>
              <a:gd name="connsiteX5" fmla="*/ 1094437 w 3027469"/>
              <a:gd name="connsiteY5" fmla="*/ 487996 h 643639"/>
              <a:gd name="connsiteX6" fmla="*/ 1312377 w 3027469"/>
              <a:gd name="connsiteY6" fmla="*/ 454831 h 643639"/>
              <a:gd name="connsiteX7" fmla="*/ 1497152 w 3027469"/>
              <a:gd name="connsiteY7" fmla="*/ 454831 h 643639"/>
              <a:gd name="connsiteX8" fmla="*/ 1743517 w 3027469"/>
              <a:gd name="connsiteY8" fmla="*/ 516421 h 643639"/>
              <a:gd name="connsiteX9" fmla="*/ 2132021 w 3027469"/>
              <a:gd name="connsiteY9" fmla="*/ 592227 h 643639"/>
              <a:gd name="connsiteX10" fmla="*/ 3027469 w 3027469"/>
              <a:gd name="connsiteY10" fmla="*/ 639606 h 643639"/>
              <a:gd name="connsiteX0" fmla="*/ 0 w 3027469"/>
              <a:gd name="connsiteY0" fmla="*/ 0 h 639606"/>
              <a:gd name="connsiteX1" fmla="*/ 184775 w 3027469"/>
              <a:gd name="connsiteY1" fmla="*/ 37902 h 639606"/>
              <a:gd name="connsiteX2" fmla="*/ 331647 w 3027469"/>
              <a:gd name="connsiteY2" fmla="*/ 108970 h 639606"/>
              <a:gd name="connsiteX3" fmla="*/ 634868 w 3027469"/>
              <a:gd name="connsiteY3" fmla="*/ 317434 h 639606"/>
              <a:gd name="connsiteX4" fmla="*/ 952302 w 3027469"/>
              <a:gd name="connsiteY4" fmla="*/ 511685 h 639606"/>
              <a:gd name="connsiteX5" fmla="*/ 1094437 w 3027469"/>
              <a:gd name="connsiteY5" fmla="*/ 487996 h 639606"/>
              <a:gd name="connsiteX6" fmla="*/ 1312377 w 3027469"/>
              <a:gd name="connsiteY6" fmla="*/ 454831 h 639606"/>
              <a:gd name="connsiteX7" fmla="*/ 1497152 w 3027469"/>
              <a:gd name="connsiteY7" fmla="*/ 454831 h 639606"/>
              <a:gd name="connsiteX8" fmla="*/ 1743517 w 3027469"/>
              <a:gd name="connsiteY8" fmla="*/ 516421 h 639606"/>
              <a:gd name="connsiteX9" fmla="*/ 2141497 w 3027469"/>
              <a:gd name="connsiteY9" fmla="*/ 549586 h 639606"/>
              <a:gd name="connsiteX10" fmla="*/ 3027469 w 3027469"/>
              <a:gd name="connsiteY10" fmla="*/ 639606 h 639606"/>
              <a:gd name="connsiteX0" fmla="*/ 0 w 3027469"/>
              <a:gd name="connsiteY0" fmla="*/ 0 h 639606"/>
              <a:gd name="connsiteX1" fmla="*/ 184775 w 3027469"/>
              <a:gd name="connsiteY1" fmla="*/ 37902 h 639606"/>
              <a:gd name="connsiteX2" fmla="*/ 331647 w 3027469"/>
              <a:gd name="connsiteY2" fmla="*/ 108970 h 639606"/>
              <a:gd name="connsiteX3" fmla="*/ 634868 w 3027469"/>
              <a:gd name="connsiteY3" fmla="*/ 317434 h 639606"/>
              <a:gd name="connsiteX4" fmla="*/ 952302 w 3027469"/>
              <a:gd name="connsiteY4" fmla="*/ 511685 h 639606"/>
              <a:gd name="connsiteX5" fmla="*/ 1094437 w 3027469"/>
              <a:gd name="connsiteY5" fmla="*/ 487996 h 639606"/>
              <a:gd name="connsiteX6" fmla="*/ 1312377 w 3027469"/>
              <a:gd name="connsiteY6" fmla="*/ 454831 h 639606"/>
              <a:gd name="connsiteX7" fmla="*/ 1497152 w 3027469"/>
              <a:gd name="connsiteY7" fmla="*/ 454831 h 639606"/>
              <a:gd name="connsiteX8" fmla="*/ 1743517 w 3027469"/>
              <a:gd name="connsiteY8" fmla="*/ 516421 h 639606"/>
              <a:gd name="connsiteX9" fmla="*/ 2155710 w 3027469"/>
              <a:gd name="connsiteY9" fmla="*/ 535373 h 639606"/>
              <a:gd name="connsiteX10" fmla="*/ 3027469 w 3027469"/>
              <a:gd name="connsiteY10" fmla="*/ 639606 h 639606"/>
              <a:gd name="connsiteX0" fmla="*/ 0 w 3027469"/>
              <a:gd name="connsiteY0" fmla="*/ 0 h 639606"/>
              <a:gd name="connsiteX1" fmla="*/ 184775 w 3027469"/>
              <a:gd name="connsiteY1" fmla="*/ 37902 h 639606"/>
              <a:gd name="connsiteX2" fmla="*/ 331647 w 3027469"/>
              <a:gd name="connsiteY2" fmla="*/ 108970 h 639606"/>
              <a:gd name="connsiteX3" fmla="*/ 634868 w 3027469"/>
              <a:gd name="connsiteY3" fmla="*/ 317434 h 639606"/>
              <a:gd name="connsiteX4" fmla="*/ 952302 w 3027469"/>
              <a:gd name="connsiteY4" fmla="*/ 511685 h 639606"/>
              <a:gd name="connsiteX5" fmla="*/ 1094437 w 3027469"/>
              <a:gd name="connsiteY5" fmla="*/ 487996 h 639606"/>
              <a:gd name="connsiteX6" fmla="*/ 1312377 w 3027469"/>
              <a:gd name="connsiteY6" fmla="*/ 454831 h 639606"/>
              <a:gd name="connsiteX7" fmla="*/ 1497152 w 3027469"/>
              <a:gd name="connsiteY7" fmla="*/ 454831 h 639606"/>
              <a:gd name="connsiteX8" fmla="*/ 1743517 w 3027469"/>
              <a:gd name="connsiteY8" fmla="*/ 516421 h 639606"/>
              <a:gd name="connsiteX9" fmla="*/ 2155710 w 3027469"/>
              <a:gd name="connsiteY9" fmla="*/ 535373 h 639606"/>
              <a:gd name="connsiteX10" fmla="*/ 3027469 w 3027469"/>
              <a:gd name="connsiteY10" fmla="*/ 639606 h 639606"/>
              <a:gd name="connsiteX0" fmla="*/ 0 w 3027469"/>
              <a:gd name="connsiteY0" fmla="*/ 0 h 639606"/>
              <a:gd name="connsiteX1" fmla="*/ 184775 w 3027469"/>
              <a:gd name="connsiteY1" fmla="*/ 37902 h 639606"/>
              <a:gd name="connsiteX2" fmla="*/ 331647 w 3027469"/>
              <a:gd name="connsiteY2" fmla="*/ 108970 h 639606"/>
              <a:gd name="connsiteX3" fmla="*/ 634868 w 3027469"/>
              <a:gd name="connsiteY3" fmla="*/ 317434 h 639606"/>
              <a:gd name="connsiteX4" fmla="*/ 952302 w 3027469"/>
              <a:gd name="connsiteY4" fmla="*/ 511685 h 639606"/>
              <a:gd name="connsiteX5" fmla="*/ 1094437 w 3027469"/>
              <a:gd name="connsiteY5" fmla="*/ 487996 h 639606"/>
              <a:gd name="connsiteX6" fmla="*/ 1312377 w 3027469"/>
              <a:gd name="connsiteY6" fmla="*/ 454831 h 639606"/>
              <a:gd name="connsiteX7" fmla="*/ 1497152 w 3027469"/>
              <a:gd name="connsiteY7" fmla="*/ 454831 h 639606"/>
              <a:gd name="connsiteX8" fmla="*/ 1743517 w 3027469"/>
              <a:gd name="connsiteY8" fmla="*/ 516421 h 639606"/>
              <a:gd name="connsiteX9" fmla="*/ 2155710 w 3027469"/>
              <a:gd name="connsiteY9" fmla="*/ 535373 h 639606"/>
              <a:gd name="connsiteX10" fmla="*/ 3027469 w 3027469"/>
              <a:gd name="connsiteY10" fmla="*/ 639606 h 639606"/>
              <a:gd name="connsiteX0" fmla="*/ 0 w 3027469"/>
              <a:gd name="connsiteY0" fmla="*/ 0 h 639606"/>
              <a:gd name="connsiteX1" fmla="*/ 184775 w 3027469"/>
              <a:gd name="connsiteY1" fmla="*/ 37902 h 639606"/>
              <a:gd name="connsiteX2" fmla="*/ 331647 w 3027469"/>
              <a:gd name="connsiteY2" fmla="*/ 108970 h 639606"/>
              <a:gd name="connsiteX3" fmla="*/ 634868 w 3027469"/>
              <a:gd name="connsiteY3" fmla="*/ 317434 h 639606"/>
              <a:gd name="connsiteX4" fmla="*/ 952302 w 3027469"/>
              <a:gd name="connsiteY4" fmla="*/ 511685 h 639606"/>
              <a:gd name="connsiteX5" fmla="*/ 1094437 w 3027469"/>
              <a:gd name="connsiteY5" fmla="*/ 487996 h 639606"/>
              <a:gd name="connsiteX6" fmla="*/ 1312377 w 3027469"/>
              <a:gd name="connsiteY6" fmla="*/ 454831 h 639606"/>
              <a:gd name="connsiteX7" fmla="*/ 1497152 w 3027469"/>
              <a:gd name="connsiteY7" fmla="*/ 454831 h 639606"/>
              <a:gd name="connsiteX8" fmla="*/ 1743517 w 3027469"/>
              <a:gd name="connsiteY8" fmla="*/ 516421 h 639606"/>
              <a:gd name="connsiteX9" fmla="*/ 2155710 w 3027469"/>
              <a:gd name="connsiteY9" fmla="*/ 535373 h 639606"/>
              <a:gd name="connsiteX10" fmla="*/ 3027469 w 3027469"/>
              <a:gd name="connsiteY10" fmla="*/ 639606 h 639606"/>
              <a:gd name="connsiteX0" fmla="*/ 0 w 3027469"/>
              <a:gd name="connsiteY0" fmla="*/ 0 h 639606"/>
              <a:gd name="connsiteX1" fmla="*/ 184775 w 3027469"/>
              <a:gd name="connsiteY1" fmla="*/ 37902 h 639606"/>
              <a:gd name="connsiteX2" fmla="*/ 331647 w 3027469"/>
              <a:gd name="connsiteY2" fmla="*/ 108970 h 639606"/>
              <a:gd name="connsiteX3" fmla="*/ 634868 w 3027469"/>
              <a:gd name="connsiteY3" fmla="*/ 317434 h 639606"/>
              <a:gd name="connsiteX4" fmla="*/ 952302 w 3027469"/>
              <a:gd name="connsiteY4" fmla="*/ 511685 h 639606"/>
              <a:gd name="connsiteX5" fmla="*/ 1094437 w 3027469"/>
              <a:gd name="connsiteY5" fmla="*/ 487996 h 639606"/>
              <a:gd name="connsiteX6" fmla="*/ 1312377 w 3027469"/>
              <a:gd name="connsiteY6" fmla="*/ 454831 h 639606"/>
              <a:gd name="connsiteX7" fmla="*/ 1497152 w 3027469"/>
              <a:gd name="connsiteY7" fmla="*/ 454831 h 639606"/>
              <a:gd name="connsiteX8" fmla="*/ 1743517 w 3027469"/>
              <a:gd name="connsiteY8" fmla="*/ 516421 h 639606"/>
              <a:gd name="connsiteX9" fmla="*/ 2155710 w 3027469"/>
              <a:gd name="connsiteY9" fmla="*/ 535373 h 639606"/>
              <a:gd name="connsiteX10" fmla="*/ 3027469 w 3027469"/>
              <a:gd name="connsiteY10" fmla="*/ 639606 h 639606"/>
              <a:gd name="connsiteX0" fmla="*/ 0 w 3027469"/>
              <a:gd name="connsiteY0" fmla="*/ 0 h 639606"/>
              <a:gd name="connsiteX1" fmla="*/ 184775 w 3027469"/>
              <a:gd name="connsiteY1" fmla="*/ 37902 h 639606"/>
              <a:gd name="connsiteX2" fmla="*/ 331647 w 3027469"/>
              <a:gd name="connsiteY2" fmla="*/ 108970 h 639606"/>
              <a:gd name="connsiteX3" fmla="*/ 634868 w 3027469"/>
              <a:gd name="connsiteY3" fmla="*/ 317434 h 639606"/>
              <a:gd name="connsiteX4" fmla="*/ 952302 w 3027469"/>
              <a:gd name="connsiteY4" fmla="*/ 511685 h 639606"/>
              <a:gd name="connsiteX5" fmla="*/ 1094437 w 3027469"/>
              <a:gd name="connsiteY5" fmla="*/ 487996 h 639606"/>
              <a:gd name="connsiteX6" fmla="*/ 1312377 w 3027469"/>
              <a:gd name="connsiteY6" fmla="*/ 454831 h 639606"/>
              <a:gd name="connsiteX7" fmla="*/ 1497152 w 3027469"/>
              <a:gd name="connsiteY7" fmla="*/ 454831 h 639606"/>
              <a:gd name="connsiteX8" fmla="*/ 1743517 w 3027469"/>
              <a:gd name="connsiteY8" fmla="*/ 516421 h 639606"/>
              <a:gd name="connsiteX9" fmla="*/ 2155710 w 3027469"/>
              <a:gd name="connsiteY9" fmla="*/ 535373 h 639606"/>
              <a:gd name="connsiteX10" fmla="*/ 2643705 w 3027469"/>
              <a:gd name="connsiteY10" fmla="*/ 582751 h 639606"/>
              <a:gd name="connsiteX11" fmla="*/ 3027469 w 3027469"/>
              <a:gd name="connsiteY11" fmla="*/ 639606 h 639606"/>
              <a:gd name="connsiteX0" fmla="*/ 0 w 3027469"/>
              <a:gd name="connsiteY0" fmla="*/ 0 h 639606"/>
              <a:gd name="connsiteX1" fmla="*/ 184775 w 3027469"/>
              <a:gd name="connsiteY1" fmla="*/ 37902 h 639606"/>
              <a:gd name="connsiteX2" fmla="*/ 331647 w 3027469"/>
              <a:gd name="connsiteY2" fmla="*/ 108970 h 639606"/>
              <a:gd name="connsiteX3" fmla="*/ 634868 w 3027469"/>
              <a:gd name="connsiteY3" fmla="*/ 317434 h 639606"/>
              <a:gd name="connsiteX4" fmla="*/ 952302 w 3027469"/>
              <a:gd name="connsiteY4" fmla="*/ 511685 h 639606"/>
              <a:gd name="connsiteX5" fmla="*/ 1094437 w 3027469"/>
              <a:gd name="connsiteY5" fmla="*/ 487996 h 639606"/>
              <a:gd name="connsiteX6" fmla="*/ 1312377 w 3027469"/>
              <a:gd name="connsiteY6" fmla="*/ 454831 h 639606"/>
              <a:gd name="connsiteX7" fmla="*/ 1497152 w 3027469"/>
              <a:gd name="connsiteY7" fmla="*/ 454831 h 639606"/>
              <a:gd name="connsiteX8" fmla="*/ 1743517 w 3027469"/>
              <a:gd name="connsiteY8" fmla="*/ 516421 h 639606"/>
              <a:gd name="connsiteX9" fmla="*/ 2155710 w 3027469"/>
              <a:gd name="connsiteY9" fmla="*/ 535373 h 639606"/>
              <a:gd name="connsiteX10" fmla="*/ 2643705 w 3027469"/>
              <a:gd name="connsiteY10" fmla="*/ 582751 h 639606"/>
              <a:gd name="connsiteX11" fmla="*/ 3027469 w 3027469"/>
              <a:gd name="connsiteY11" fmla="*/ 639606 h 639606"/>
              <a:gd name="connsiteX0" fmla="*/ 0 w 3027469"/>
              <a:gd name="connsiteY0" fmla="*/ 0 h 639606"/>
              <a:gd name="connsiteX1" fmla="*/ 184775 w 3027469"/>
              <a:gd name="connsiteY1" fmla="*/ 37902 h 639606"/>
              <a:gd name="connsiteX2" fmla="*/ 331647 w 3027469"/>
              <a:gd name="connsiteY2" fmla="*/ 108970 h 639606"/>
              <a:gd name="connsiteX3" fmla="*/ 634868 w 3027469"/>
              <a:gd name="connsiteY3" fmla="*/ 317434 h 639606"/>
              <a:gd name="connsiteX4" fmla="*/ 952302 w 3027469"/>
              <a:gd name="connsiteY4" fmla="*/ 511685 h 639606"/>
              <a:gd name="connsiteX5" fmla="*/ 1094437 w 3027469"/>
              <a:gd name="connsiteY5" fmla="*/ 487996 h 639606"/>
              <a:gd name="connsiteX6" fmla="*/ 1312377 w 3027469"/>
              <a:gd name="connsiteY6" fmla="*/ 454831 h 639606"/>
              <a:gd name="connsiteX7" fmla="*/ 1497152 w 3027469"/>
              <a:gd name="connsiteY7" fmla="*/ 454831 h 639606"/>
              <a:gd name="connsiteX8" fmla="*/ 1743517 w 3027469"/>
              <a:gd name="connsiteY8" fmla="*/ 516421 h 639606"/>
              <a:gd name="connsiteX9" fmla="*/ 2013575 w 3027469"/>
              <a:gd name="connsiteY9" fmla="*/ 592226 h 639606"/>
              <a:gd name="connsiteX10" fmla="*/ 2643705 w 3027469"/>
              <a:gd name="connsiteY10" fmla="*/ 582751 h 639606"/>
              <a:gd name="connsiteX11" fmla="*/ 3027469 w 3027469"/>
              <a:gd name="connsiteY11" fmla="*/ 639606 h 639606"/>
              <a:gd name="connsiteX0" fmla="*/ 0 w 3027469"/>
              <a:gd name="connsiteY0" fmla="*/ 0 h 639606"/>
              <a:gd name="connsiteX1" fmla="*/ 184775 w 3027469"/>
              <a:gd name="connsiteY1" fmla="*/ 37902 h 639606"/>
              <a:gd name="connsiteX2" fmla="*/ 331647 w 3027469"/>
              <a:gd name="connsiteY2" fmla="*/ 108970 h 639606"/>
              <a:gd name="connsiteX3" fmla="*/ 634868 w 3027469"/>
              <a:gd name="connsiteY3" fmla="*/ 317434 h 639606"/>
              <a:gd name="connsiteX4" fmla="*/ 952302 w 3027469"/>
              <a:gd name="connsiteY4" fmla="*/ 511685 h 639606"/>
              <a:gd name="connsiteX5" fmla="*/ 1094437 w 3027469"/>
              <a:gd name="connsiteY5" fmla="*/ 487996 h 639606"/>
              <a:gd name="connsiteX6" fmla="*/ 1312377 w 3027469"/>
              <a:gd name="connsiteY6" fmla="*/ 454831 h 639606"/>
              <a:gd name="connsiteX7" fmla="*/ 1497152 w 3027469"/>
              <a:gd name="connsiteY7" fmla="*/ 454831 h 639606"/>
              <a:gd name="connsiteX8" fmla="*/ 1743517 w 3027469"/>
              <a:gd name="connsiteY8" fmla="*/ 516421 h 639606"/>
              <a:gd name="connsiteX9" fmla="*/ 2013575 w 3027469"/>
              <a:gd name="connsiteY9" fmla="*/ 592226 h 639606"/>
              <a:gd name="connsiteX10" fmla="*/ 2643705 w 3027469"/>
              <a:gd name="connsiteY10" fmla="*/ 582751 h 639606"/>
              <a:gd name="connsiteX11" fmla="*/ 2743200 w 3027469"/>
              <a:gd name="connsiteY11" fmla="*/ 601702 h 639606"/>
              <a:gd name="connsiteX12" fmla="*/ 3027469 w 3027469"/>
              <a:gd name="connsiteY12" fmla="*/ 639606 h 639606"/>
              <a:gd name="connsiteX0" fmla="*/ 0 w 3027469"/>
              <a:gd name="connsiteY0" fmla="*/ 0 h 639606"/>
              <a:gd name="connsiteX1" fmla="*/ 184775 w 3027469"/>
              <a:gd name="connsiteY1" fmla="*/ 37902 h 639606"/>
              <a:gd name="connsiteX2" fmla="*/ 331647 w 3027469"/>
              <a:gd name="connsiteY2" fmla="*/ 108970 h 639606"/>
              <a:gd name="connsiteX3" fmla="*/ 634868 w 3027469"/>
              <a:gd name="connsiteY3" fmla="*/ 317434 h 639606"/>
              <a:gd name="connsiteX4" fmla="*/ 952302 w 3027469"/>
              <a:gd name="connsiteY4" fmla="*/ 511685 h 639606"/>
              <a:gd name="connsiteX5" fmla="*/ 1094437 w 3027469"/>
              <a:gd name="connsiteY5" fmla="*/ 487996 h 639606"/>
              <a:gd name="connsiteX6" fmla="*/ 1312377 w 3027469"/>
              <a:gd name="connsiteY6" fmla="*/ 454831 h 639606"/>
              <a:gd name="connsiteX7" fmla="*/ 1497152 w 3027469"/>
              <a:gd name="connsiteY7" fmla="*/ 454831 h 639606"/>
              <a:gd name="connsiteX8" fmla="*/ 1743517 w 3027469"/>
              <a:gd name="connsiteY8" fmla="*/ 516421 h 639606"/>
              <a:gd name="connsiteX9" fmla="*/ 2013575 w 3027469"/>
              <a:gd name="connsiteY9" fmla="*/ 592226 h 639606"/>
              <a:gd name="connsiteX10" fmla="*/ 2482619 w 3027469"/>
              <a:gd name="connsiteY10" fmla="*/ 578013 h 639606"/>
              <a:gd name="connsiteX11" fmla="*/ 2743200 w 3027469"/>
              <a:gd name="connsiteY11" fmla="*/ 601702 h 639606"/>
              <a:gd name="connsiteX12" fmla="*/ 3027469 w 3027469"/>
              <a:gd name="connsiteY12" fmla="*/ 639606 h 639606"/>
              <a:gd name="connsiteX0" fmla="*/ 0 w 3027469"/>
              <a:gd name="connsiteY0" fmla="*/ 0 h 639606"/>
              <a:gd name="connsiteX1" fmla="*/ 184775 w 3027469"/>
              <a:gd name="connsiteY1" fmla="*/ 37902 h 639606"/>
              <a:gd name="connsiteX2" fmla="*/ 331647 w 3027469"/>
              <a:gd name="connsiteY2" fmla="*/ 108970 h 639606"/>
              <a:gd name="connsiteX3" fmla="*/ 634868 w 3027469"/>
              <a:gd name="connsiteY3" fmla="*/ 317434 h 639606"/>
              <a:gd name="connsiteX4" fmla="*/ 952302 w 3027469"/>
              <a:gd name="connsiteY4" fmla="*/ 511685 h 639606"/>
              <a:gd name="connsiteX5" fmla="*/ 1094437 w 3027469"/>
              <a:gd name="connsiteY5" fmla="*/ 487996 h 639606"/>
              <a:gd name="connsiteX6" fmla="*/ 1312377 w 3027469"/>
              <a:gd name="connsiteY6" fmla="*/ 454831 h 639606"/>
              <a:gd name="connsiteX7" fmla="*/ 1497152 w 3027469"/>
              <a:gd name="connsiteY7" fmla="*/ 454831 h 639606"/>
              <a:gd name="connsiteX8" fmla="*/ 1743517 w 3027469"/>
              <a:gd name="connsiteY8" fmla="*/ 516421 h 639606"/>
              <a:gd name="connsiteX9" fmla="*/ 2013575 w 3027469"/>
              <a:gd name="connsiteY9" fmla="*/ 592226 h 639606"/>
              <a:gd name="connsiteX10" fmla="*/ 2482619 w 3027469"/>
              <a:gd name="connsiteY10" fmla="*/ 578013 h 639606"/>
              <a:gd name="connsiteX11" fmla="*/ 2743200 w 3027469"/>
              <a:gd name="connsiteY11" fmla="*/ 601702 h 639606"/>
              <a:gd name="connsiteX12" fmla="*/ 2942188 w 3027469"/>
              <a:gd name="connsiteY12" fmla="*/ 634867 h 639606"/>
              <a:gd name="connsiteX13" fmla="*/ 3027469 w 3027469"/>
              <a:gd name="connsiteY13" fmla="*/ 639606 h 639606"/>
              <a:gd name="connsiteX0" fmla="*/ 0 w 3311738"/>
              <a:gd name="connsiteY0" fmla="*/ 0 h 748576"/>
              <a:gd name="connsiteX1" fmla="*/ 184775 w 3311738"/>
              <a:gd name="connsiteY1" fmla="*/ 37902 h 748576"/>
              <a:gd name="connsiteX2" fmla="*/ 331647 w 3311738"/>
              <a:gd name="connsiteY2" fmla="*/ 108970 h 748576"/>
              <a:gd name="connsiteX3" fmla="*/ 634868 w 3311738"/>
              <a:gd name="connsiteY3" fmla="*/ 317434 h 748576"/>
              <a:gd name="connsiteX4" fmla="*/ 952302 w 3311738"/>
              <a:gd name="connsiteY4" fmla="*/ 511685 h 748576"/>
              <a:gd name="connsiteX5" fmla="*/ 1094437 w 3311738"/>
              <a:gd name="connsiteY5" fmla="*/ 487996 h 748576"/>
              <a:gd name="connsiteX6" fmla="*/ 1312377 w 3311738"/>
              <a:gd name="connsiteY6" fmla="*/ 454831 h 748576"/>
              <a:gd name="connsiteX7" fmla="*/ 1497152 w 3311738"/>
              <a:gd name="connsiteY7" fmla="*/ 454831 h 748576"/>
              <a:gd name="connsiteX8" fmla="*/ 1743517 w 3311738"/>
              <a:gd name="connsiteY8" fmla="*/ 516421 h 748576"/>
              <a:gd name="connsiteX9" fmla="*/ 2013575 w 3311738"/>
              <a:gd name="connsiteY9" fmla="*/ 592226 h 748576"/>
              <a:gd name="connsiteX10" fmla="*/ 2482619 w 3311738"/>
              <a:gd name="connsiteY10" fmla="*/ 578013 h 748576"/>
              <a:gd name="connsiteX11" fmla="*/ 2743200 w 3311738"/>
              <a:gd name="connsiteY11" fmla="*/ 601702 h 748576"/>
              <a:gd name="connsiteX12" fmla="*/ 2942188 w 3311738"/>
              <a:gd name="connsiteY12" fmla="*/ 634867 h 748576"/>
              <a:gd name="connsiteX13" fmla="*/ 3311738 w 3311738"/>
              <a:gd name="connsiteY13" fmla="*/ 748576 h 748576"/>
              <a:gd name="connsiteX0" fmla="*/ 0 w 3596008"/>
              <a:gd name="connsiteY0" fmla="*/ 0 h 909662"/>
              <a:gd name="connsiteX1" fmla="*/ 184775 w 3596008"/>
              <a:gd name="connsiteY1" fmla="*/ 37902 h 909662"/>
              <a:gd name="connsiteX2" fmla="*/ 331647 w 3596008"/>
              <a:gd name="connsiteY2" fmla="*/ 108970 h 909662"/>
              <a:gd name="connsiteX3" fmla="*/ 634868 w 3596008"/>
              <a:gd name="connsiteY3" fmla="*/ 317434 h 909662"/>
              <a:gd name="connsiteX4" fmla="*/ 952302 w 3596008"/>
              <a:gd name="connsiteY4" fmla="*/ 511685 h 909662"/>
              <a:gd name="connsiteX5" fmla="*/ 1094437 w 3596008"/>
              <a:gd name="connsiteY5" fmla="*/ 487996 h 909662"/>
              <a:gd name="connsiteX6" fmla="*/ 1312377 w 3596008"/>
              <a:gd name="connsiteY6" fmla="*/ 454831 h 909662"/>
              <a:gd name="connsiteX7" fmla="*/ 1497152 w 3596008"/>
              <a:gd name="connsiteY7" fmla="*/ 454831 h 909662"/>
              <a:gd name="connsiteX8" fmla="*/ 1743517 w 3596008"/>
              <a:gd name="connsiteY8" fmla="*/ 516421 h 909662"/>
              <a:gd name="connsiteX9" fmla="*/ 2013575 w 3596008"/>
              <a:gd name="connsiteY9" fmla="*/ 592226 h 909662"/>
              <a:gd name="connsiteX10" fmla="*/ 2482619 w 3596008"/>
              <a:gd name="connsiteY10" fmla="*/ 578013 h 909662"/>
              <a:gd name="connsiteX11" fmla="*/ 2743200 w 3596008"/>
              <a:gd name="connsiteY11" fmla="*/ 601702 h 909662"/>
              <a:gd name="connsiteX12" fmla="*/ 2942188 w 3596008"/>
              <a:gd name="connsiteY12" fmla="*/ 634867 h 909662"/>
              <a:gd name="connsiteX13" fmla="*/ 3596008 w 3596008"/>
              <a:gd name="connsiteY13" fmla="*/ 909662 h 909662"/>
              <a:gd name="connsiteX0" fmla="*/ 0 w 3596008"/>
              <a:gd name="connsiteY0" fmla="*/ 0 h 909662"/>
              <a:gd name="connsiteX1" fmla="*/ 184775 w 3596008"/>
              <a:gd name="connsiteY1" fmla="*/ 37902 h 909662"/>
              <a:gd name="connsiteX2" fmla="*/ 331647 w 3596008"/>
              <a:gd name="connsiteY2" fmla="*/ 108970 h 909662"/>
              <a:gd name="connsiteX3" fmla="*/ 634868 w 3596008"/>
              <a:gd name="connsiteY3" fmla="*/ 317434 h 909662"/>
              <a:gd name="connsiteX4" fmla="*/ 952302 w 3596008"/>
              <a:gd name="connsiteY4" fmla="*/ 511685 h 909662"/>
              <a:gd name="connsiteX5" fmla="*/ 1094437 w 3596008"/>
              <a:gd name="connsiteY5" fmla="*/ 487996 h 909662"/>
              <a:gd name="connsiteX6" fmla="*/ 1312377 w 3596008"/>
              <a:gd name="connsiteY6" fmla="*/ 454831 h 909662"/>
              <a:gd name="connsiteX7" fmla="*/ 1497152 w 3596008"/>
              <a:gd name="connsiteY7" fmla="*/ 454831 h 909662"/>
              <a:gd name="connsiteX8" fmla="*/ 1743517 w 3596008"/>
              <a:gd name="connsiteY8" fmla="*/ 516421 h 909662"/>
              <a:gd name="connsiteX9" fmla="*/ 2013575 w 3596008"/>
              <a:gd name="connsiteY9" fmla="*/ 592226 h 909662"/>
              <a:gd name="connsiteX10" fmla="*/ 2482619 w 3596008"/>
              <a:gd name="connsiteY10" fmla="*/ 578013 h 909662"/>
              <a:gd name="connsiteX11" fmla="*/ 2743200 w 3596008"/>
              <a:gd name="connsiteY11" fmla="*/ 601702 h 909662"/>
              <a:gd name="connsiteX12" fmla="*/ 3335427 w 3596008"/>
              <a:gd name="connsiteY12" fmla="*/ 758051 h 909662"/>
              <a:gd name="connsiteX13" fmla="*/ 3596008 w 3596008"/>
              <a:gd name="connsiteY13" fmla="*/ 909662 h 909662"/>
              <a:gd name="connsiteX0" fmla="*/ 0 w 3596008"/>
              <a:gd name="connsiteY0" fmla="*/ 0 h 909662"/>
              <a:gd name="connsiteX1" fmla="*/ 184775 w 3596008"/>
              <a:gd name="connsiteY1" fmla="*/ 37902 h 909662"/>
              <a:gd name="connsiteX2" fmla="*/ 331647 w 3596008"/>
              <a:gd name="connsiteY2" fmla="*/ 108970 h 909662"/>
              <a:gd name="connsiteX3" fmla="*/ 634868 w 3596008"/>
              <a:gd name="connsiteY3" fmla="*/ 317434 h 909662"/>
              <a:gd name="connsiteX4" fmla="*/ 952302 w 3596008"/>
              <a:gd name="connsiteY4" fmla="*/ 511685 h 909662"/>
              <a:gd name="connsiteX5" fmla="*/ 1094437 w 3596008"/>
              <a:gd name="connsiteY5" fmla="*/ 487996 h 909662"/>
              <a:gd name="connsiteX6" fmla="*/ 1312377 w 3596008"/>
              <a:gd name="connsiteY6" fmla="*/ 454831 h 909662"/>
              <a:gd name="connsiteX7" fmla="*/ 1497152 w 3596008"/>
              <a:gd name="connsiteY7" fmla="*/ 454831 h 909662"/>
              <a:gd name="connsiteX8" fmla="*/ 1743517 w 3596008"/>
              <a:gd name="connsiteY8" fmla="*/ 516421 h 909662"/>
              <a:gd name="connsiteX9" fmla="*/ 2013575 w 3596008"/>
              <a:gd name="connsiteY9" fmla="*/ 592226 h 909662"/>
              <a:gd name="connsiteX10" fmla="*/ 2482619 w 3596008"/>
              <a:gd name="connsiteY10" fmla="*/ 578013 h 909662"/>
              <a:gd name="connsiteX11" fmla="*/ 2785840 w 3596008"/>
              <a:gd name="connsiteY11" fmla="*/ 611178 h 909662"/>
              <a:gd name="connsiteX12" fmla="*/ 3335427 w 3596008"/>
              <a:gd name="connsiteY12" fmla="*/ 758051 h 909662"/>
              <a:gd name="connsiteX13" fmla="*/ 3596008 w 3596008"/>
              <a:gd name="connsiteY13" fmla="*/ 909662 h 909662"/>
              <a:gd name="connsiteX0" fmla="*/ 0 w 3596008"/>
              <a:gd name="connsiteY0" fmla="*/ 0 h 909662"/>
              <a:gd name="connsiteX1" fmla="*/ 184775 w 3596008"/>
              <a:gd name="connsiteY1" fmla="*/ 37902 h 909662"/>
              <a:gd name="connsiteX2" fmla="*/ 331647 w 3596008"/>
              <a:gd name="connsiteY2" fmla="*/ 108970 h 909662"/>
              <a:gd name="connsiteX3" fmla="*/ 634868 w 3596008"/>
              <a:gd name="connsiteY3" fmla="*/ 317434 h 909662"/>
              <a:gd name="connsiteX4" fmla="*/ 952302 w 3596008"/>
              <a:gd name="connsiteY4" fmla="*/ 511685 h 909662"/>
              <a:gd name="connsiteX5" fmla="*/ 1094437 w 3596008"/>
              <a:gd name="connsiteY5" fmla="*/ 487996 h 909662"/>
              <a:gd name="connsiteX6" fmla="*/ 1312377 w 3596008"/>
              <a:gd name="connsiteY6" fmla="*/ 454831 h 909662"/>
              <a:gd name="connsiteX7" fmla="*/ 1497152 w 3596008"/>
              <a:gd name="connsiteY7" fmla="*/ 454831 h 909662"/>
              <a:gd name="connsiteX8" fmla="*/ 1743517 w 3596008"/>
              <a:gd name="connsiteY8" fmla="*/ 516421 h 909662"/>
              <a:gd name="connsiteX9" fmla="*/ 2013575 w 3596008"/>
              <a:gd name="connsiteY9" fmla="*/ 592226 h 909662"/>
              <a:gd name="connsiteX10" fmla="*/ 2482619 w 3596008"/>
              <a:gd name="connsiteY10" fmla="*/ 578013 h 909662"/>
              <a:gd name="connsiteX11" fmla="*/ 2800053 w 3596008"/>
              <a:gd name="connsiteY11" fmla="*/ 573276 h 909662"/>
              <a:gd name="connsiteX12" fmla="*/ 3335427 w 3596008"/>
              <a:gd name="connsiteY12" fmla="*/ 758051 h 909662"/>
              <a:gd name="connsiteX13" fmla="*/ 3596008 w 3596008"/>
              <a:gd name="connsiteY13" fmla="*/ 909662 h 909662"/>
              <a:gd name="connsiteX0" fmla="*/ 0 w 3596008"/>
              <a:gd name="connsiteY0" fmla="*/ 0 h 909662"/>
              <a:gd name="connsiteX1" fmla="*/ 184775 w 3596008"/>
              <a:gd name="connsiteY1" fmla="*/ 37902 h 909662"/>
              <a:gd name="connsiteX2" fmla="*/ 331647 w 3596008"/>
              <a:gd name="connsiteY2" fmla="*/ 108970 h 909662"/>
              <a:gd name="connsiteX3" fmla="*/ 634868 w 3596008"/>
              <a:gd name="connsiteY3" fmla="*/ 317434 h 909662"/>
              <a:gd name="connsiteX4" fmla="*/ 952302 w 3596008"/>
              <a:gd name="connsiteY4" fmla="*/ 511685 h 909662"/>
              <a:gd name="connsiteX5" fmla="*/ 1094437 w 3596008"/>
              <a:gd name="connsiteY5" fmla="*/ 487996 h 909662"/>
              <a:gd name="connsiteX6" fmla="*/ 1312377 w 3596008"/>
              <a:gd name="connsiteY6" fmla="*/ 454831 h 909662"/>
              <a:gd name="connsiteX7" fmla="*/ 1497152 w 3596008"/>
              <a:gd name="connsiteY7" fmla="*/ 454831 h 909662"/>
              <a:gd name="connsiteX8" fmla="*/ 1743517 w 3596008"/>
              <a:gd name="connsiteY8" fmla="*/ 516421 h 909662"/>
              <a:gd name="connsiteX9" fmla="*/ 2013575 w 3596008"/>
              <a:gd name="connsiteY9" fmla="*/ 592226 h 909662"/>
              <a:gd name="connsiteX10" fmla="*/ 2373649 w 3596008"/>
              <a:gd name="connsiteY10" fmla="*/ 620653 h 909662"/>
              <a:gd name="connsiteX11" fmla="*/ 2800053 w 3596008"/>
              <a:gd name="connsiteY11" fmla="*/ 573276 h 909662"/>
              <a:gd name="connsiteX12" fmla="*/ 3335427 w 3596008"/>
              <a:gd name="connsiteY12" fmla="*/ 758051 h 909662"/>
              <a:gd name="connsiteX13" fmla="*/ 3596008 w 3596008"/>
              <a:gd name="connsiteY13" fmla="*/ 909662 h 909662"/>
              <a:gd name="connsiteX0" fmla="*/ 0 w 3596008"/>
              <a:gd name="connsiteY0" fmla="*/ 0 h 909662"/>
              <a:gd name="connsiteX1" fmla="*/ 184775 w 3596008"/>
              <a:gd name="connsiteY1" fmla="*/ 37902 h 909662"/>
              <a:gd name="connsiteX2" fmla="*/ 331647 w 3596008"/>
              <a:gd name="connsiteY2" fmla="*/ 108970 h 909662"/>
              <a:gd name="connsiteX3" fmla="*/ 634868 w 3596008"/>
              <a:gd name="connsiteY3" fmla="*/ 317434 h 909662"/>
              <a:gd name="connsiteX4" fmla="*/ 952302 w 3596008"/>
              <a:gd name="connsiteY4" fmla="*/ 511685 h 909662"/>
              <a:gd name="connsiteX5" fmla="*/ 1094437 w 3596008"/>
              <a:gd name="connsiteY5" fmla="*/ 487996 h 909662"/>
              <a:gd name="connsiteX6" fmla="*/ 1312377 w 3596008"/>
              <a:gd name="connsiteY6" fmla="*/ 454831 h 909662"/>
              <a:gd name="connsiteX7" fmla="*/ 1497152 w 3596008"/>
              <a:gd name="connsiteY7" fmla="*/ 454831 h 909662"/>
              <a:gd name="connsiteX8" fmla="*/ 1743517 w 3596008"/>
              <a:gd name="connsiteY8" fmla="*/ 516421 h 909662"/>
              <a:gd name="connsiteX9" fmla="*/ 2013575 w 3596008"/>
              <a:gd name="connsiteY9" fmla="*/ 592226 h 909662"/>
              <a:gd name="connsiteX10" fmla="*/ 2373649 w 3596008"/>
              <a:gd name="connsiteY10" fmla="*/ 620653 h 909662"/>
              <a:gd name="connsiteX11" fmla="*/ 2738461 w 3596008"/>
              <a:gd name="connsiteY11" fmla="*/ 582751 h 909662"/>
              <a:gd name="connsiteX12" fmla="*/ 3335427 w 3596008"/>
              <a:gd name="connsiteY12" fmla="*/ 758051 h 909662"/>
              <a:gd name="connsiteX13" fmla="*/ 3596008 w 3596008"/>
              <a:gd name="connsiteY13" fmla="*/ 909662 h 909662"/>
              <a:gd name="connsiteX0" fmla="*/ 0 w 3596008"/>
              <a:gd name="connsiteY0" fmla="*/ 0 h 909662"/>
              <a:gd name="connsiteX1" fmla="*/ 184775 w 3596008"/>
              <a:gd name="connsiteY1" fmla="*/ 37902 h 909662"/>
              <a:gd name="connsiteX2" fmla="*/ 331647 w 3596008"/>
              <a:gd name="connsiteY2" fmla="*/ 108970 h 909662"/>
              <a:gd name="connsiteX3" fmla="*/ 634868 w 3596008"/>
              <a:gd name="connsiteY3" fmla="*/ 317434 h 909662"/>
              <a:gd name="connsiteX4" fmla="*/ 952302 w 3596008"/>
              <a:gd name="connsiteY4" fmla="*/ 511685 h 909662"/>
              <a:gd name="connsiteX5" fmla="*/ 1094437 w 3596008"/>
              <a:gd name="connsiteY5" fmla="*/ 487996 h 909662"/>
              <a:gd name="connsiteX6" fmla="*/ 1312377 w 3596008"/>
              <a:gd name="connsiteY6" fmla="*/ 454831 h 909662"/>
              <a:gd name="connsiteX7" fmla="*/ 1497152 w 3596008"/>
              <a:gd name="connsiteY7" fmla="*/ 454831 h 909662"/>
              <a:gd name="connsiteX8" fmla="*/ 1743517 w 3596008"/>
              <a:gd name="connsiteY8" fmla="*/ 516421 h 909662"/>
              <a:gd name="connsiteX9" fmla="*/ 2013575 w 3596008"/>
              <a:gd name="connsiteY9" fmla="*/ 592226 h 909662"/>
              <a:gd name="connsiteX10" fmla="*/ 2373649 w 3596008"/>
              <a:gd name="connsiteY10" fmla="*/ 620653 h 909662"/>
              <a:gd name="connsiteX11" fmla="*/ 2738461 w 3596008"/>
              <a:gd name="connsiteY11" fmla="*/ 582751 h 909662"/>
              <a:gd name="connsiteX12" fmla="*/ 3335427 w 3596008"/>
              <a:gd name="connsiteY12" fmla="*/ 758051 h 909662"/>
              <a:gd name="connsiteX13" fmla="*/ 3596008 w 3596008"/>
              <a:gd name="connsiteY13" fmla="*/ 909662 h 909662"/>
              <a:gd name="connsiteX0" fmla="*/ 0 w 3596008"/>
              <a:gd name="connsiteY0" fmla="*/ 0 h 909662"/>
              <a:gd name="connsiteX1" fmla="*/ 184775 w 3596008"/>
              <a:gd name="connsiteY1" fmla="*/ 37902 h 909662"/>
              <a:gd name="connsiteX2" fmla="*/ 331647 w 3596008"/>
              <a:gd name="connsiteY2" fmla="*/ 108970 h 909662"/>
              <a:gd name="connsiteX3" fmla="*/ 634868 w 3596008"/>
              <a:gd name="connsiteY3" fmla="*/ 317434 h 909662"/>
              <a:gd name="connsiteX4" fmla="*/ 952302 w 3596008"/>
              <a:gd name="connsiteY4" fmla="*/ 511685 h 909662"/>
              <a:gd name="connsiteX5" fmla="*/ 1094437 w 3596008"/>
              <a:gd name="connsiteY5" fmla="*/ 487996 h 909662"/>
              <a:gd name="connsiteX6" fmla="*/ 1312377 w 3596008"/>
              <a:gd name="connsiteY6" fmla="*/ 454831 h 909662"/>
              <a:gd name="connsiteX7" fmla="*/ 1497152 w 3596008"/>
              <a:gd name="connsiteY7" fmla="*/ 454831 h 909662"/>
              <a:gd name="connsiteX8" fmla="*/ 1743517 w 3596008"/>
              <a:gd name="connsiteY8" fmla="*/ 516421 h 909662"/>
              <a:gd name="connsiteX9" fmla="*/ 2013575 w 3596008"/>
              <a:gd name="connsiteY9" fmla="*/ 592226 h 909662"/>
              <a:gd name="connsiteX10" fmla="*/ 2373649 w 3596008"/>
              <a:gd name="connsiteY10" fmla="*/ 620653 h 909662"/>
              <a:gd name="connsiteX11" fmla="*/ 2738461 w 3596008"/>
              <a:gd name="connsiteY11" fmla="*/ 582751 h 909662"/>
              <a:gd name="connsiteX12" fmla="*/ 3335427 w 3596008"/>
              <a:gd name="connsiteY12" fmla="*/ 758051 h 909662"/>
              <a:gd name="connsiteX13" fmla="*/ 3596008 w 3596008"/>
              <a:gd name="connsiteY13" fmla="*/ 909662 h 909662"/>
              <a:gd name="connsiteX0" fmla="*/ 0 w 3596008"/>
              <a:gd name="connsiteY0" fmla="*/ 0 h 909662"/>
              <a:gd name="connsiteX1" fmla="*/ 184775 w 3596008"/>
              <a:gd name="connsiteY1" fmla="*/ 37902 h 909662"/>
              <a:gd name="connsiteX2" fmla="*/ 331647 w 3596008"/>
              <a:gd name="connsiteY2" fmla="*/ 108970 h 909662"/>
              <a:gd name="connsiteX3" fmla="*/ 634868 w 3596008"/>
              <a:gd name="connsiteY3" fmla="*/ 317434 h 909662"/>
              <a:gd name="connsiteX4" fmla="*/ 886400 w 3596008"/>
              <a:gd name="connsiteY4" fmla="*/ 482853 h 909662"/>
              <a:gd name="connsiteX5" fmla="*/ 1094437 w 3596008"/>
              <a:gd name="connsiteY5" fmla="*/ 487996 h 909662"/>
              <a:gd name="connsiteX6" fmla="*/ 1312377 w 3596008"/>
              <a:gd name="connsiteY6" fmla="*/ 454831 h 909662"/>
              <a:gd name="connsiteX7" fmla="*/ 1497152 w 3596008"/>
              <a:gd name="connsiteY7" fmla="*/ 454831 h 909662"/>
              <a:gd name="connsiteX8" fmla="*/ 1743517 w 3596008"/>
              <a:gd name="connsiteY8" fmla="*/ 516421 h 909662"/>
              <a:gd name="connsiteX9" fmla="*/ 2013575 w 3596008"/>
              <a:gd name="connsiteY9" fmla="*/ 592226 h 909662"/>
              <a:gd name="connsiteX10" fmla="*/ 2373649 w 3596008"/>
              <a:gd name="connsiteY10" fmla="*/ 620653 h 909662"/>
              <a:gd name="connsiteX11" fmla="*/ 2738461 w 3596008"/>
              <a:gd name="connsiteY11" fmla="*/ 582751 h 909662"/>
              <a:gd name="connsiteX12" fmla="*/ 3335427 w 3596008"/>
              <a:gd name="connsiteY12" fmla="*/ 758051 h 909662"/>
              <a:gd name="connsiteX13" fmla="*/ 3596008 w 3596008"/>
              <a:gd name="connsiteY13" fmla="*/ 909662 h 909662"/>
              <a:gd name="connsiteX0" fmla="*/ 0 w 3596008"/>
              <a:gd name="connsiteY0" fmla="*/ 0 h 909662"/>
              <a:gd name="connsiteX1" fmla="*/ 184775 w 3596008"/>
              <a:gd name="connsiteY1" fmla="*/ 37902 h 909662"/>
              <a:gd name="connsiteX2" fmla="*/ 331647 w 3596008"/>
              <a:gd name="connsiteY2" fmla="*/ 108970 h 909662"/>
              <a:gd name="connsiteX3" fmla="*/ 634868 w 3596008"/>
              <a:gd name="connsiteY3" fmla="*/ 317434 h 909662"/>
              <a:gd name="connsiteX4" fmla="*/ 857567 w 3596008"/>
              <a:gd name="connsiteY4" fmla="*/ 470496 h 909662"/>
              <a:gd name="connsiteX5" fmla="*/ 1094437 w 3596008"/>
              <a:gd name="connsiteY5" fmla="*/ 487996 h 909662"/>
              <a:gd name="connsiteX6" fmla="*/ 1312377 w 3596008"/>
              <a:gd name="connsiteY6" fmla="*/ 454831 h 909662"/>
              <a:gd name="connsiteX7" fmla="*/ 1497152 w 3596008"/>
              <a:gd name="connsiteY7" fmla="*/ 454831 h 909662"/>
              <a:gd name="connsiteX8" fmla="*/ 1743517 w 3596008"/>
              <a:gd name="connsiteY8" fmla="*/ 516421 h 909662"/>
              <a:gd name="connsiteX9" fmla="*/ 2013575 w 3596008"/>
              <a:gd name="connsiteY9" fmla="*/ 592226 h 909662"/>
              <a:gd name="connsiteX10" fmla="*/ 2373649 w 3596008"/>
              <a:gd name="connsiteY10" fmla="*/ 620653 h 909662"/>
              <a:gd name="connsiteX11" fmla="*/ 2738461 w 3596008"/>
              <a:gd name="connsiteY11" fmla="*/ 582751 h 909662"/>
              <a:gd name="connsiteX12" fmla="*/ 3335427 w 3596008"/>
              <a:gd name="connsiteY12" fmla="*/ 758051 h 909662"/>
              <a:gd name="connsiteX13" fmla="*/ 3596008 w 3596008"/>
              <a:gd name="connsiteY13" fmla="*/ 909662 h 909662"/>
              <a:gd name="connsiteX0" fmla="*/ 0 w 3596008"/>
              <a:gd name="connsiteY0" fmla="*/ 0 h 893186"/>
              <a:gd name="connsiteX1" fmla="*/ 184775 w 3596008"/>
              <a:gd name="connsiteY1" fmla="*/ 21426 h 893186"/>
              <a:gd name="connsiteX2" fmla="*/ 331647 w 3596008"/>
              <a:gd name="connsiteY2" fmla="*/ 92494 h 893186"/>
              <a:gd name="connsiteX3" fmla="*/ 634868 w 3596008"/>
              <a:gd name="connsiteY3" fmla="*/ 300958 h 893186"/>
              <a:gd name="connsiteX4" fmla="*/ 857567 w 3596008"/>
              <a:gd name="connsiteY4" fmla="*/ 454020 h 893186"/>
              <a:gd name="connsiteX5" fmla="*/ 1094437 w 3596008"/>
              <a:gd name="connsiteY5" fmla="*/ 471520 h 893186"/>
              <a:gd name="connsiteX6" fmla="*/ 1312377 w 3596008"/>
              <a:gd name="connsiteY6" fmla="*/ 438355 h 893186"/>
              <a:gd name="connsiteX7" fmla="*/ 1497152 w 3596008"/>
              <a:gd name="connsiteY7" fmla="*/ 438355 h 893186"/>
              <a:gd name="connsiteX8" fmla="*/ 1743517 w 3596008"/>
              <a:gd name="connsiteY8" fmla="*/ 499945 h 893186"/>
              <a:gd name="connsiteX9" fmla="*/ 2013575 w 3596008"/>
              <a:gd name="connsiteY9" fmla="*/ 575750 h 893186"/>
              <a:gd name="connsiteX10" fmla="*/ 2373649 w 3596008"/>
              <a:gd name="connsiteY10" fmla="*/ 604177 h 893186"/>
              <a:gd name="connsiteX11" fmla="*/ 2738461 w 3596008"/>
              <a:gd name="connsiteY11" fmla="*/ 566275 h 893186"/>
              <a:gd name="connsiteX12" fmla="*/ 3335427 w 3596008"/>
              <a:gd name="connsiteY12" fmla="*/ 741575 h 893186"/>
              <a:gd name="connsiteX13" fmla="*/ 3596008 w 3596008"/>
              <a:gd name="connsiteY13" fmla="*/ 893186 h 893186"/>
              <a:gd name="connsiteX0" fmla="*/ 0 w 3641316"/>
              <a:gd name="connsiteY0" fmla="*/ 0 h 880829"/>
              <a:gd name="connsiteX1" fmla="*/ 230083 w 3641316"/>
              <a:gd name="connsiteY1" fmla="*/ 9069 h 880829"/>
              <a:gd name="connsiteX2" fmla="*/ 376955 w 3641316"/>
              <a:gd name="connsiteY2" fmla="*/ 80137 h 880829"/>
              <a:gd name="connsiteX3" fmla="*/ 680176 w 3641316"/>
              <a:gd name="connsiteY3" fmla="*/ 288601 h 880829"/>
              <a:gd name="connsiteX4" fmla="*/ 902875 w 3641316"/>
              <a:gd name="connsiteY4" fmla="*/ 441663 h 880829"/>
              <a:gd name="connsiteX5" fmla="*/ 1139745 w 3641316"/>
              <a:gd name="connsiteY5" fmla="*/ 459163 h 880829"/>
              <a:gd name="connsiteX6" fmla="*/ 1357685 w 3641316"/>
              <a:gd name="connsiteY6" fmla="*/ 425998 h 880829"/>
              <a:gd name="connsiteX7" fmla="*/ 1542460 w 3641316"/>
              <a:gd name="connsiteY7" fmla="*/ 425998 h 880829"/>
              <a:gd name="connsiteX8" fmla="*/ 1788825 w 3641316"/>
              <a:gd name="connsiteY8" fmla="*/ 487588 h 880829"/>
              <a:gd name="connsiteX9" fmla="*/ 2058883 w 3641316"/>
              <a:gd name="connsiteY9" fmla="*/ 563393 h 880829"/>
              <a:gd name="connsiteX10" fmla="*/ 2418957 w 3641316"/>
              <a:gd name="connsiteY10" fmla="*/ 591820 h 880829"/>
              <a:gd name="connsiteX11" fmla="*/ 2783769 w 3641316"/>
              <a:gd name="connsiteY11" fmla="*/ 553918 h 880829"/>
              <a:gd name="connsiteX12" fmla="*/ 3380735 w 3641316"/>
              <a:gd name="connsiteY12" fmla="*/ 729218 h 880829"/>
              <a:gd name="connsiteX13" fmla="*/ 3641316 w 3641316"/>
              <a:gd name="connsiteY13" fmla="*/ 880829 h 880829"/>
              <a:gd name="connsiteX0" fmla="*/ 0 w 3641316"/>
              <a:gd name="connsiteY0" fmla="*/ 0 h 880829"/>
              <a:gd name="connsiteX1" fmla="*/ 246558 w 3641316"/>
              <a:gd name="connsiteY1" fmla="*/ 25545 h 880829"/>
              <a:gd name="connsiteX2" fmla="*/ 376955 w 3641316"/>
              <a:gd name="connsiteY2" fmla="*/ 80137 h 880829"/>
              <a:gd name="connsiteX3" fmla="*/ 680176 w 3641316"/>
              <a:gd name="connsiteY3" fmla="*/ 288601 h 880829"/>
              <a:gd name="connsiteX4" fmla="*/ 902875 w 3641316"/>
              <a:gd name="connsiteY4" fmla="*/ 441663 h 880829"/>
              <a:gd name="connsiteX5" fmla="*/ 1139745 w 3641316"/>
              <a:gd name="connsiteY5" fmla="*/ 459163 h 880829"/>
              <a:gd name="connsiteX6" fmla="*/ 1357685 w 3641316"/>
              <a:gd name="connsiteY6" fmla="*/ 425998 h 880829"/>
              <a:gd name="connsiteX7" fmla="*/ 1542460 w 3641316"/>
              <a:gd name="connsiteY7" fmla="*/ 425998 h 880829"/>
              <a:gd name="connsiteX8" fmla="*/ 1788825 w 3641316"/>
              <a:gd name="connsiteY8" fmla="*/ 487588 h 880829"/>
              <a:gd name="connsiteX9" fmla="*/ 2058883 w 3641316"/>
              <a:gd name="connsiteY9" fmla="*/ 563393 h 880829"/>
              <a:gd name="connsiteX10" fmla="*/ 2418957 w 3641316"/>
              <a:gd name="connsiteY10" fmla="*/ 591820 h 880829"/>
              <a:gd name="connsiteX11" fmla="*/ 2783769 w 3641316"/>
              <a:gd name="connsiteY11" fmla="*/ 553918 h 880829"/>
              <a:gd name="connsiteX12" fmla="*/ 3380735 w 3641316"/>
              <a:gd name="connsiteY12" fmla="*/ 729218 h 880829"/>
              <a:gd name="connsiteX13" fmla="*/ 3641316 w 3641316"/>
              <a:gd name="connsiteY13" fmla="*/ 880829 h 880829"/>
              <a:gd name="connsiteX0" fmla="*/ 0 w 3641316"/>
              <a:gd name="connsiteY0" fmla="*/ 0 h 880829"/>
              <a:gd name="connsiteX1" fmla="*/ 246558 w 3641316"/>
              <a:gd name="connsiteY1" fmla="*/ 25545 h 880829"/>
              <a:gd name="connsiteX2" fmla="*/ 397549 w 3641316"/>
              <a:gd name="connsiteY2" fmla="*/ 96613 h 880829"/>
              <a:gd name="connsiteX3" fmla="*/ 680176 w 3641316"/>
              <a:gd name="connsiteY3" fmla="*/ 288601 h 880829"/>
              <a:gd name="connsiteX4" fmla="*/ 902875 w 3641316"/>
              <a:gd name="connsiteY4" fmla="*/ 441663 h 880829"/>
              <a:gd name="connsiteX5" fmla="*/ 1139745 w 3641316"/>
              <a:gd name="connsiteY5" fmla="*/ 459163 h 880829"/>
              <a:gd name="connsiteX6" fmla="*/ 1357685 w 3641316"/>
              <a:gd name="connsiteY6" fmla="*/ 425998 h 880829"/>
              <a:gd name="connsiteX7" fmla="*/ 1542460 w 3641316"/>
              <a:gd name="connsiteY7" fmla="*/ 425998 h 880829"/>
              <a:gd name="connsiteX8" fmla="*/ 1788825 w 3641316"/>
              <a:gd name="connsiteY8" fmla="*/ 487588 h 880829"/>
              <a:gd name="connsiteX9" fmla="*/ 2058883 w 3641316"/>
              <a:gd name="connsiteY9" fmla="*/ 563393 h 880829"/>
              <a:gd name="connsiteX10" fmla="*/ 2418957 w 3641316"/>
              <a:gd name="connsiteY10" fmla="*/ 591820 h 880829"/>
              <a:gd name="connsiteX11" fmla="*/ 2783769 w 3641316"/>
              <a:gd name="connsiteY11" fmla="*/ 553918 h 880829"/>
              <a:gd name="connsiteX12" fmla="*/ 3380735 w 3641316"/>
              <a:gd name="connsiteY12" fmla="*/ 729218 h 880829"/>
              <a:gd name="connsiteX13" fmla="*/ 3641316 w 3641316"/>
              <a:gd name="connsiteY13" fmla="*/ 880829 h 880829"/>
              <a:gd name="connsiteX0" fmla="*/ 0 w 3641316"/>
              <a:gd name="connsiteY0" fmla="*/ 0 h 880829"/>
              <a:gd name="connsiteX1" fmla="*/ 193012 w 3641316"/>
              <a:gd name="connsiteY1" fmla="*/ 17307 h 880829"/>
              <a:gd name="connsiteX2" fmla="*/ 397549 w 3641316"/>
              <a:gd name="connsiteY2" fmla="*/ 96613 h 880829"/>
              <a:gd name="connsiteX3" fmla="*/ 680176 w 3641316"/>
              <a:gd name="connsiteY3" fmla="*/ 288601 h 880829"/>
              <a:gd name="connsiteX4" fmla="*/ 902875 w 3641316"/>
              <a:gd name="connsiteY4" fmla="*/ 441663 h 880829"/>
              <a:gd name="connsiteX5" fmla="*/ 1139745 w 3641316"/>
              <a:gd name="connsiteY5" fmla="*/ 459163 h 880829"/>
              <a:gd name="connsiteX6" fmla="*/ 1357685 w 3641316"/>
              <a:gd name="connsiteY6" fmla="*/ 425998 h 880829"/>
              <a:gd name="connsiteX7" fmla="*/ 1542460 w 3641316"/>
              <a:gd name="connsiteY7" fmla="*/ 425998 h 880829"/>
              <a:gd name="connsiteX8" fmla="*/ 1788825 w 3641316"/>
              <a:gd name="connsiteY8" fmla="*/ 487588 h 880829"/>
              <a:gd name="connsiteX9" fmla="*/ 2058883 w 3641316"/>
              <a:gd name="connsiteY9" fmla="*/ 563393 h 880829"/>
              <a:gd name="connsiteX10" fmla="*/ 2418957 w 3641316"/>
              <a:gd name="connsiteY10" fmla="*/ 591820 h 880829"/>
              <a:gd name="connsiteX11" fmla="*/ 2783769 w 3641316"/>
              <a:gd name="connsiteY11" fmla="*/ 553918 h 880829"/>
              <a:gd name="connsiteX12" fmla="*/ 3380735 w 3641316"/>
              <a:gd name="connsiteY12" fmla="*/ 729218 h 880829"/>
              <a:gd name="connsiteX13" fmla="*/ 3641316 w 3641316"/>
              <a:gd name="connsiteY13" fmla="*/ 880829 h 880829"/>
              <a:gd name="connsiteX0" fmla="*/ 0 w 3641316"/>
              <a:gd name="connsiteY0" fmla="*/ 0 h 880829"/>
              <a:gd name="connsiteX1" fmla="*/ 193012 w 3641316"/>
              <a:gd name="connsiteY1" fmla="*/ 17307 h 880829"/>
              <a:gd name="connsiteX2" fmla="*/ 397549 w 3641316"/>
              <a:gd name="connsiteY2" fmla="*/ 96613 h 880829"/>
              <a:gd name="connsiteX3" fmla="*/ 680176 w 3641316"/>
              <a:gd name="connsiteY3" fmla="*/ 288601 h 880829"/>
              <a:gd name="connsiteX4" fmla="*/ 902875 w 3641316"/>
              <a:gd name="connsiteY4" fmla="*/ 441663 h 880829"/>
              <a:gd name="connsiteX5" fmla="*/ 1139745 w 3641316"/>
              <a:gd name="connsiteY5" fmla="*/ 459163 h 880829"/>
              <a:gd name="connsiteX6" fmla="*/ 1357685 w 3641316"/>
              <a:gd name="connsiteY6" fmla="*/ 425998 h 880829"/>
              <a:gd name="connsiteX7" fmla="*/ 1542460 w 3641316"/>
              <a:gd name="connsiteY7" fmla="*/ 425998 h 880829"/>
              <a:gd name="connsiteX8" fmla="*/ 1788825 w 3641316"/>
              <a:gd name="connsiteY8" fmla="*/ 487588 h 880829"/>
              <a:gd name="connsiteX9" fmla="*/ 2058883 w 3641316"/>
              <a:gd name="connsiteY9" fmla="*/ 563393 h 880829"/>
              <a:gd name="connsiteX10" fmla="*/ 2418957 w 3641316"/>
              <a:gd name="connsiteY10" fmla="*/ 591820 h 880829"/>
              <a:gd name="connsiteX11" fmla="*/ 2783769 w 3641316"/>
              <a:gd name="connsiteY11" fmla="*/ 553918 h 880829"/>
              <a:gd name="connsiteX12" fmla="*/ 3380735 w 3641316"/>
              <a:gd name="connsiteY12" fmla="*/ 729218 h 880829"/>
              <a:gd name="connsiteX13" fmla="*/ 3641316 w 3641316"/>
              <a:gd name="connsiteY13" fmla="*/ 880829 h 880829"/>
              <a:gd name="connsiteX0" fmla="*/ 0 w 3641316"/>
              <a:gd name="connsiteY0" fmla="*/ 0 h 880829"/>
              <a:gd name="connsiteX1" fmla="*/ 176536 w 3641316"/>
              <a:gd name="connsiteY1" fmla="*/ 83210 h 880829"/>
              <a:gd name="connsiteX2" fmla="*/ 397549 w 3641316"/>
              <a:gd name="connsiteY2" fmla="*/ 96613 h 880829"/>
              <a:gd name="connsiteX3" fmla="*/ 680176 w 3641316"/>
              <a:gd name="connsiteY3" fmla="*/ 288601 h 880829"/>
              <a:gd name="connsiteX4" fmla="*/ 902875 w 3641316"/>
              <a:gd name="connsiteY4" fmla="*/ 441663 h 880829"/>
              <a:gd name="connsiteX5" fmla="*/ 1139745 w 3641316"/>
              <a:gd name="connsiteY5" fmla="*/ 459163 h 880829"/>
              <a:gd name="connsiteX6" fmla="*/ 1357685 w 3641316"/>
              <a:gd name="connsiteY6" fmla="*/ 425998 h 880829"/>
              <a:gd name="connsiteX7" fmla="*/ 1542460 w 3641316"/>
              <a:gd name="connsiteY7" fmla="*/ 425998 h 880829"/>
              <a:gd name="connsiteX8" fmla="*/ 1788825 w 3641316"/>
              <a:gd name="connsiteY8" fmla="*/ 487588 h 880829"/>
              <a:gd name="connsiteX9" fmla="*/ 2058883 w 3641316"/>
              <a:gd name="connsiteY9" fmla="*/ 563393 h 880829"/>
              <a:gd name="connsiteX10" fmla="*/ 2418957 w 3641316"/>
              <a:gd name="connsiteY10" fmla="*/ 591820 h 880829"/>
              <a:gd name="connsiteX11" fmla="*/ 2783769 w 3641316"/>
              <a:gd name="connsiteY11" fmla="*/ 553918 h 880829"/>
              <a:gd name="connsiteX12" fmla="*/ 3380735 w 3641316"/>
              <a:gd name="connsiteY12" fmla="*/ 729218 h 880829"/>
              <a:gd name="connsiteX13" fmla="*/ 3641316 w 3641316"/>
              <a:gd name="connsiteY13" fmla="*/ 880829 h 880829"/>
              <a:gd name="connsiteX0" fmla="*/ 0 w 3785478"/>
              <a:gd name="connsiteY0" fmla="*/ 0 h 806688"/>
              <a:gd name="connsiteX1" fmla="*/ 320698 w 3785478"/>
              <a:gd name="connsiteY1" fmla="*/ 9069 h 806688"/>
              <a:gd name="connsiteX2" fmla="*/ 541711 w 3785478"/>
              <a:gd name="connsiteY2" fmla="*/ 22472 h 806688"/>
              <a:gd name="connsiteX3" fmla="*/ 824338 w 3785478"/>
              <a:gd name="connsiteY3" fmla="*/ 214460 h 806688"/>
              <a:gd name="connsiteX4" fmla="*/ 1047037 w 3785478"/>
              <a:gd name="connsiteY4" fmla="*/ 367522 h 806688"/>
              <a:gd name="connsiteX5" fmla="*/ 1283907 w 3785478"/>
              <a:gd name="connsiteY5" fmla="*/ 385022 h 806688"/>
              <a:gd name="connsiteX6" fmla="*/ 1501847 w 3785478"/>
              <a:gd name="connsiteY6" fmla="*/ 351857 h 806688"/>
              <a:gd name="connsiteX7" fmla="*/ 1686622 w 3785478"/>
              <a:gd name="connsiteY7" fmla="*/ 351857 h 806688"/>
              <a:gd name="connsiteX8" fmla="*/ 1932987 w 3785478"/>
              <a:gd name="connsiteY8" fmla="*/ 413447 h 806688"/>
              <a:gd name="connsiteX9" fmla="*/ 2203045 w 3785478"/>
              <a:gd name="connsiteY9" fmla="*/ 489252 h 806688"/>
              <a:gd name="connsiteX10" fmla="*/ 2563119 w 3785478"/>
              <a:gd name="connsiteY10" fmla="*/ 517679 h 806688"/>
              <a:gd name="connsiteX11" fmla="*/ 2927931 w 3785478"/>
              <a:gd name="connsiteY11" fmla="*/ 479777 h 806688"/>
              <a:gd name="connsiteX12" fmla="*/ 3524897 w 3785478"/>
              <a:gd name="connsiteY12" fmla="*/ 655077 h 806688"/>
              <a:gd name="connsiteX13" fmla="*/ 3785478 w 3785478"/>
              <a:gd name="connsiteY13" fmla="*/ 806688 h 806688"/>
              <a:gd name="connsiteX0" fmla="*/ 0 w 3785478"/>
              <a:gd name="connsiteY0" fmla="*/ 12563 h 819251"/>
              <a:gd name="connsiteX1" fmla="*/ 320698 w 3785478"/>
              <a:gd name="connsiteY1" fmla="*/ 21632 h 819251"/>
              <a:gd name="connsiteX2" fmla="*/ 541711 w 3785478"/>
              <a:gd name="connsiteY2" fmla="*/ 35035 h 819251"/>
              <a:gd name="connsiteX3" fmla="*/ 824338 w 3785478"/>
              <a:gd name="connsiteY3" fmla="*/ 227023 h 819251"/>
              <a:gd name="connsiteX4" fmla="*/ 1047037 w 3785478"/>
              <a:gd name="connsiteY4" fmla="*/ 380085 h 819251"/>
              <a:gd name="connsiteX5" fmla="*/ 1283907 w 3785478"/>
              <a:gd name="connsiteY5" fmla="*/ 397585 h 819251"/>
              <a:gd name="connsiteX6" fmla="*/ 1501847 w 3785478"/>
              <a:gd name="connsiteY6" fmla="*/ 364420 h 819251"/>
              <a:gd name="connsiteX7" fmla="*/ 1686622 w 3785478"/>
              <a:gd name="connsiteY7" fmla="*/ 364420 h 819251"/>
              <a:gd name="connsiteX8" fmla="*/ 1932987 w 3785478"/>
              <a:gd name="connsiteY8" fmla="*/ 426010 h 819251"/>
              <a:gd name="connsiteX9" fmla="*/ 2203045 w 3785478"/>
              <a:gd name="connsiteY9" fmla="*/ 501815 h 819251"/>
              <a:gd name="connsiteX10" fmla="*/ 2563119 w 3785478"/>
              <a:gd name="connsiteY10" fmla="*/ 530242 h 819251"/>
              <a:gd name="connsiteX11" fmla="*/ 2927931 w 3785478"/>
              <a:gd name="connsiteY11" fmla="*/ 492340 h 819251"/>
              <a:gd name="connsiteX12" fmla="*/ 3524897 w 3785478"/>
              <a:gd name="connsiteY12" fmla="*/ 667640 h 819251"/>
              <a:gd name="connsiteX13" fmla="*/ 3785478 w 3785478"/>
              <a:gd name="connsiteY13" fmla="*/ 819251 h 819251"/>
              <a:gd name="connsiteX0" fmla="*/ 0 w 3760765"/>
              <a:gd name="connsiteY0" fmla="*/ 6899 h 871252"/>
              <a:gd name="connsiteX1" fmla="*/ 295985 w 3760765"/>
              <a:gd name="connsiteY1" fmla="*/ 73633 h 871252"/>
              <a:gd name="connsiteX2" fmla="*/ 516998 w 3760765"/>
              <a:gd name="connsiteY2" fmla="*/ 87036 h 871252"/>
              <a:gd name="connsiteX3" fmla="*/ 799625 w 3760765"/>
              <a:gd name="connsiteY3" fmla="*/ 279024 h 871252"/>
              <a:gd name="connsiteX4" fmla="*/ 1022324 w 3760765"/>
              <a:gd name="connsiteY4" fmla="*/ 432086 h 871252"/>
              <a:gd name="connsiteX5" fmla="*/ 1259194 w 3760765"/>
              <a:gd name="connsiteY5" fmla="*/ 449586 h 871252"/>
              <a:gd name="connsiteX6" fmla="*/ 1477134 w 3760765"/>
              <a:gd name="connsiteY6" fmla="*/ 416421 h 871252"/>
              <a:gd name="connsiteX7" fmla="*/ 1661909 w 3760765"/>
              <a:gd name="connsiteY7" fmla="*/ 416421 h 871252"/>
              <a:gd name="connsiteX8" fmla="*/ 1908274 w 3760765"/>
              <a:gd name="connsiteY8" fmla="*/ 478011 h 871252"/>
              <a:gd name="connsiteX9" fmla="*/ 2178332 w 3760765"/>
              <a:gd name="connsiteY9" fmla="*/ 553816 h 871252"/>
              <a:gd name="connsiteX10" fmla="*/ 2538406 w 3760765"/>
              <a:gd name="connsiteY10" fmla="*/ 582243 h 871252"/>
              <a:gd name="connsiteX11" fmla="*/ 2903218 w 3760765"/>
              <a:gd name="connsiteY11" fmla="*/ 544341 h 871252"/>
              <a:gd name="connsiteX12" fmla="*/ 3500184 w 3760765"/>
              <a:gd name="connsiteY12" fmla="*/ 719641 h 871252"/>
              <a:gd name="connsiteX13" fmla="*/ 3760765 w 3760765"/>
              <a:gd name="connsiteY13" fmla="*/ 871252 h 871252"/>
              <a:gd name="connsiteX0" fmla="*/ 0 w 3760765"/>
              <a:gd name="connsiteY0" fmla="*/ 0 h 864353"/>
              <a:gd name="connsiteX1" fmla="*/ 295985 w 3760765"/>
              <a:gd name="connsiteY1" fmla="*/ 66734 h 864353"/>
              <a:gd name="connsiteX2" fmla="*/ 516998 w 3760765"/>
              <a:gd name="connsiteY2" fmla="*/ 80137 h 864353"/>
              <a:gd name="connsiteX3" fmla="*/ 799625 w 3760765"/>
              <a:gd name="connsiteY3" fmla="*/ 272125 h 864353"/>
              <a:gd name="connsiteX4" fmla="*/ 1022324 w 3760765"/>
              <a:gd name="connsiteY4" fmla="*/ 425187 h 864353"/>
              <a:gd name="connsiteX5" fmla="*/ 1259194 w 3760765"/>
              <a:gd name="connsiteY5" fmla="*/ 442687 h 864353"/>
              <a:gd name="connsiteX6" fmla="*/ 1477134 w 3760765"/>
              <a:gd name="connsiteY6" fmla="*/ 409522 h 864353"/>
              <a:gd name="connsiteX7" fmla="*/ 1661909 w 3760765"/>
              <a:gd name="connsiteY7" fmla="*/ 409522 h 864353"/>
              <a:gd name="connsiteX8" fmla="*/ 1908274 w 3760765"/>
              <a:gd name="connsiteY8" fmla="*/ 471112 h 864353"/>
              <a:gd name="connsiteX9" fmla="*/ 2178332 w 3760765"/>
              <a:gd name="connsiteY9" fmla="*/ 546917 h 864353"/>
              <a:gd name="connsiteX10" fmla="*/ 2538406 w 3760765"/>
              <a:gd name="connsiteY10" fmla="*/ 575344 h 864353"/>
              <a:gd name="connsiteX11" fmla="*/ 2903218 w 3760765"/>
              <a:gd name="connsiteY11" fmla="*/ 537442 h 864353"/>
              <a:gd name="connsiteX12" fmla="*/ 3500184 w 3760765"/>
              <a:gd name="connsiteY12" fmla="*/ 712742 h 864353"/>
              <a:gd name="connsiteX13" fmla="*/ 3760765 w 3760765"/>
              <a:gd name="connsiteY13" fmla="*/ 864353 h 864353"/>
              <a:gd name="connsiteX0" fmla="*/ 0 w 3760765"/>
              <a:gd name="connsiteY0" fmla="*/ 0 h 864353"/>
              <a:gd name="connsiteX1" fmla="*/ 304223 w 3760765"/>
              <a:gd name="connsiteY1" fmla="*/ 37902 h 864353"/>
              <a:gd name="connsiteX2" fmla="*/ 516998 w 3760765"/>
              <a:gd name="connsiteY2" fmla="*/ 80137 h 864353"/>
              <a:gd name="connsiteX3" fmla="*/ 799625 w 3760765"/>
              <a:gd name="connsiteY3" fmla="*/ 272125 h 864353"/>
              <a:gd name="connsiteX4" fmla="*/ 1022324 w 3760765"/>
              <a:gd name="connsiteY4" fmla="*/ 425187 h 864353"/>
              <a:gd name="connsiteX5" fmla="*/ 1259194 w 3760765"/>
              <a:gd name="connsiteY5" fmla="*/ 442687 h 864353"/>
              <a:gd name="connsiteX6" fmla="*/ 1477134 w 3760765"/>
              <a:gd name="connsiteY6" fmla="*/ 409522 h 864353"/>
              <a:gd name="connsiteX7" fmla="*/ 1661909 w 3760765"/>
              <a:gd name="connsiteY7" fmla="*/ 409522 h 864353"/>
              <a:gd name="connsiteX8" fmla="*/ 1908274 w 3760765"/>
              <a:gd name="connsiteY8" fmla="*/ 471112 h 864353"/>
              <a:gd name="connsiteX9" fmla="*/ 2178332 w 3760765"/>
              <a:gd name="connsiteY9" fmla="*/ 546917 h 864353"/>
              <a:gd name="connsiteX10" fmla="*/ 2538406 w 3760765"/>
              <a:gd name="connsiteY10" fmla="*/ 575344 h 864353"/>
              <a:gd name="connsiteX11" fmla="*/ 2903218 w 3760765"/>
              <a:gd name="connsiteY11" fmla="*/ 537442 h 864353"/>
              <a:gd name="connsiteX12" fmla="*/ 3500184 w 3760765"/>
              <a:gd name="connsiteY12" fmla="*/ 712742 h 864353"/>
              <a:gd name="connsiteX13" fmla="*/ 3760765 w 3760765"/>
              <a:gd name="connsiteY13" fmla="*/ 864353 h 864353"/>
              <a:gd name="connsiteX0" fmla="*/ 0 w 3661911"/>
              <a:gd name="connsiteY0" fmla="*/ 0 h 843758"/>
              <a:gd name="connsiteX1" fmla="*/ 205369 w 3661911"/>
              <a:gd name="connsiteY1" fmla="*/ 17307 h 843758"/>
              <a:gd name="connsiteX2" fmla="*/ 418144 w 3661911"/>
              <a:gd name="connsiteY2" fmla="*/ 59542 h 843758"/>
              <a:gd name="connsiteX3" fmla="*/ 700771 w 3661911"/>
              <a:gd name="connsiteY3" fmla="*/ 251530 h 843758"/>
              <a:gd name="connsiteX4" fmla="*/ 923470 w 3661911"/>
              <a:gd name="connsiteY4" fmla="*/ 404592 h 843758"/>
              <a:gd name="connsiteX5" fmla="*/ 1160340 w 3661911"/>
              <a:gd name="connsiteY5" fmla="*/ 422092 h 843758"/>
              <a:gd name="connsiteX6" fmla="*/ 1378280 w 3661911"/>
              <a:gd name="connsiteY6" fmla="*/ 388927 h 843758"/>
              <a:gd name="connsiteX7" fmla="*/ 1563055 w 3661911"/>
              <a:gd name="connsiteY7" fmla="*/ 388927 h 843758"/>
              <a:gd name="connsiteX8" fmla="*/ 1809420 w 3661911"/>
              <a:gd name="connsiteY8" fmla="*/ 450517 h 843758"/>
              <a:gd name="connsiteX9" fmla="*/ 2079478 w 3661911"/>
              <a:gd name="connsiteY9" fmla="*/ 526322 h 843758"/>
              <a:gd name="connsiteX10" fmla="*/ 2439552 w 3661911"/>
              <a:gd name="connsiteY10" fmla="*/ 554749 h 843758"/>
              <a:gd name="connsiteX11" fmla="*/ 2804364 w 3661911"/>
              <a:gd name="connsiteY11" fmla="*/ 516847 h 843758"/>
              <a:gd name="connsiteX12" fmla="*/ 3401330 w 3661911"/>
              <a:gd name="connsiteY12" fmla="*/ 692147 h 843758"/>
              <a:gd name="connsiteX13" fmla="*/ 3661911 w 3661911"/>
              <a:gd name="connsiteY13" fmla="*/ 843758 h 843758"/>
              <a:gd name="connsiteX0" fmla="*/ 0 w 3661911"/>
              <a:gd name="connsiteY0" fmla="*/ 0 h 843758"/>
              <a:gd name="connsiteX1" fmla="*/ 155942 w 3661911"/>
              <a:gd name="connsiteY1" fmla="*/ 9070 h 843758"/>
              <a:gd name="connsiteX2" fmla="*/ 418144 w 3661911"/>
              <a:gd name="connsiteY2" fmla="*/ 59542 h 843758"/>
              <a:gd name="connsiteX3" fmla="*/ 700771 w 3661911"/>
              <a:gd name="connsiteY3" fmla="*/ 251530 h 843758"/>
              <a:gd name="connsiteX4" fmla="*/ 923470 w 3661911"/>
              <a:gd name="connsiteY4" fmla="*/ 404592 h 843758"/>
              <a:gd name="connsiteX5" fmla="*/ 1160340 w 3661911"/>
              <a:gd name="connsiteY5" fmla="*/ 422092 h 843758"/>
              <a:gd name="connsiteX6" fmla="*/ 1378280 w 3661911"/>
              <a:gd name="connsiteY6" fmla="*/ 388927 h 843758"/>
              <a:gd name="connsiteX7" fmla="*/ 1563055 w 3661911"/>
              <a:gd name="connsiteY7" fmla="*/ 388927 h 843758"/>
              <a:gd name="connsiteX8" fmla="*/ 1809420 w 3661911"/>
              <a:gd name="connsiteY8" fmla="*/ 450517 h 843758"/>
              <a:gd name="connsiteX9" fmla="*/ 2079478 w 3661911"/>
              <a:gd name="connsiteY9" fmla="*/ 526322 h 843758"/>
              <a:gd name="connsiteX10" fmla="*/ 2439552 w 3661911"/>
              <a:gd name="connsiteY10" fmla="*/ 554749 h 843758"/>
              <a:gd name="connsiteX11" fmla="*/ 2804364 w 3661911"/>
              <a:gd name="connsiteY11" fmla="*/ 516847 h 843758"/>
              <a:gd name="connsiteX12" fmla="*/ 3401330 w 3661911"/>
              <a:gd name="connsiteY12" fmla="*/ 692147 h 843758"/>
              <a:gd name="connsiteX13" fmla="*/ 3661911 w 3661911"/>
              <a:gd name="connsiteY13" fmla="*/ 843758 h 843758"/>
              <a:gd name="connsiteX0" fmla="*/ 0 w 3612484"/>
              <a:gd name="connsiteY0" fmla="*/ 960 h 836480"/>
              <a:gd name="connsiteX1" fmla="*/ 106515 w 3612484"/>
              <a:gd name="connsiteY1" fmla="*/ 1792 h 836480"/>
              <a:gd name="connsiteX2" fmla="*/ 368717 w 3612484"/>
              <a:gd name="connsiteY2" fmla="*/ 52264 h 836480"/>
              <a:gd name="connsiteX3" fmla="*/ 651344 w 3612484"/>
              <a:gd name="connsiteY3" fmla="*/ 244252 h 836480"/>
              <a:gd name="connsiteX4" fmla="*/ 874043 w 3612484"/>
              <a:gd name="connsiteY4" fmla="*/ 397314 h 836480"/>
              <a:gd name="connsiteX5" fmla="*/ 1110913 w 3612484"/>
              <a:gd name="connsiteY5" fmla="*/ 414814 h 836480"/>
              <a:gd name="connsiteX6" fmla="*/ 1328853 w 3612484"/>
              <a:gd name="connsiteY6" fmla="*/ 381649 h 836480"/>
              <a:gd name="connsiteX7" fmla="*/ 1513628 w 3612484"/>
              <a:gd name="connsiteY7" fmla="*/ 381649 h 836480"/>
              <a:gd name="connsiteX8" fmla="*/ 1759993 w 3612484"/>
              <a:gd name="connsiteY8" fmla="*/ 443239 h 836480"/>
              <a:gd name="connsiteX9" fmla="*/ 2030051 w 3612484"/>
              <a:gd name="connsiteY9" fmla="*/ 519044 h 836480"/>
              <a:gd name="connsiteX10" fmla="*/ 2390125 w 3612484"/>
              <a:gd name="connsiteY10" fmla="*/ 547471 h 836480"/>
              <a:gd name="connsiteX11" fmla="*/ 2754937 w 3612484"/>
              <a:gd name="connsiteY11" fmla="*/ 509569 h 836480"/>
              <a:gd name="connsiteX12" fmla="*/ 3351903 w 3612484"/>
              <a:gd name="connsiteY12" fmla="*/ 684869 h 836480"/>
              <a:gd name="connsiteX13" fmla="*/ 3612484 w 3612484"/>
              <a:gd name="connsiteY13" fmla="*/ 836480 h 836480"/>
              <a:gd name="connsiteX0" fmla="*/ 0 w 3612484"/>
              <a:gd name="connsiteY0" fmla="*/ 0 h 835520"/>
              <a:gd name="connsiteX1" fmla="*/ 275390 w 3612484"/>
              <a:gd name="connsiteY1" fmla="*/ 17307 h 835520"/>
              <a:gd name="connsiteX2" fmla="*/ 368717 w 3612484"/>
              <a:gd name="connsiteY2" fmla="*/ 51304 h 835520"/>
              <a:gd name="connsiteX3" fmla="*/ 651344 w 3612484"/>
              <a:gd name="connsiteY3" fmla="*/ 243292 h 835520"/>
              <a:gd name="connsiteX4" fmla="*/ 874043 w 3612484"/>
              <a:gd name="connsiteY4" fmla="*/ 396354 h 835520"/>
              <a:gd name="connsiteX5" fmla="*/ 1110913 w 3612484"/>
              <a:gd name="connsiteY5" fmla="*/ 413854 h 835520"/>
              <a:gd name="connsiteX6" fmla="*/ 1328853 w 3612484"/>
              <a:gd name="connsiteY6" fmla="*/ 380689 h 835520"/>
              <a:gd name="connsiteX7" fmla="*/ 1513628 w 3612484"/>
              <a:gd name="connsiteY7" fmla="*/ 380689 h 835520"/>
              <a:gd name="connsiteX8" fmla="*/ 1759993 w 3612484"/>
              <a:gd name="connsiteY8" fmla="*/ 442279 h 835520"/>
              <a:gd name="connsiteX9" fmla="*/ 2030051 w 3612484"/>
              <a:gd name="connsiteY9" fmla="*/ 518084 h 835520"/>
              <a:gd name="connsiteX10" fmla="*/ 2390125 w 3612484"/>
              <a:gd name="connsiteY10" fmla="*/ 546511 h 835520"/>
              <a:gd name="connsiteX11" fmla="*/ 2754937 w 3612484"/>
              <a:gd name="connsiteY11" fmla="*/ 508609 h 835520"/>
              <a:gd name="connsiteX12" fmla="*/ 3351903 w 3612484"/>
              <a:gd name="connsiteY12" fmla="*/ 683909 h 835520"/>
              <a:gd name="connsiteX13" fmla="*/ 3612484 w 3612484"/>
              <a:gd name="connsiteY13" fmla="*/ 835520 h 835520"/>
              <a:gd name="connsiteX0" fmla="*/ 0 w 3612484"/>
              <a:gd name="connsiteY0" fmla="*/ 0 h 835520"/>
              <a:gd name="connsiteX1" fmla="*/ 275390 w 3612484"/>
              <a:gd name="connsiteY1" fmla="*/ 17307 h 835520"/>
              <a:gd name="connsiteX2" fmla="*/ 368717 w 3612484"/>
              <a:gd name="connsiteY2" fmla="*/ 51304 h 835520"/>
              <a:gd name="connsiteX3" fmla="*/ 651344 w 3612484"/>
              <a:gd name="connsiteY3" fmla="*/ 243292 h 835520"/>
              <a:gd name="connsiteX4" fmla="*/ 874043 w 3612484"/>
              <a:gd name="connsiteY4" fmla="*/ 396354 h 835520"/>
              <a:gd name="connsiteX5" fmla="*/ 1110913 w 3612484"/>
              <a:gd name="connsiteY5" fmla="*/ 413854 h 835520"/>
              <a:gd name="connsiteX6" fmla="*/ 1328853 w 3612484"/>
              <a:gd name="connsiteY6" fmla="*/ 380689 h 835520"/>
              <a:gd name="connsiteX7" fmla="*/ 1513628 w 3612484"/>
              <a:gd name="connsiteY7" fmla="*/ 380689 h 835520"/>
              <a:gd name="connsiteX8" fmla="*/ 1759993 w 3612484"/>
              <a:gd name="connsiteY8" fmla="*/ 442279 h 835520"/>
              <a:gd name="connsiteX9" fmla="*/ 2030051 w 3612484"/>
              <a:gd name="connsiteY9" fmla="*/ 518084 h 835520"/>
              <a:gd name="connsiteX10" fmla="*/ 2390125 w 3612484"/>
              <a:gd name="connsiteY10" fmla="*/ 546511 h 835520"/>
              <a:gd name="connsiteX11" fmla="*/ 2754937 w 3612484"/>
              <a:gd name="connsiteY11" fmla="*/ 508609 h 835520"/>
              <a:gd name="connsiteX12" fmla="*/ 3351903 w 3612484"/>
              <a:gd name="connsiteY12" fmla="*/ 683909 h 835520"/>
              <a:gd name="connsiteX13" fmla="*/ 3612484 w 3612484"/>
              <a:gd name="connsiteY13" fmla="*/ 835520 h 835520"/>
              <a:gd name="connsiteX0" fmla="*/ 0 w 3612484"/>
              <a:gd name="connsiteY0" fmla="*/ 0 h 835520"/>
              <a:gd name="connsiteX1" fmla="*/ 188893 w 3612484"/>
              <a:gd name="connsiteY1" fmla="*/ 9070 h 835520"/>
              <a:gd name="connsiteX2" fmla="*/ 368717 w 3612484"/>
              <a:gd name="connsiteY2" fmla="*/ 51304 h 835520"/>
              <a:gd name="connsiteX3" fmla="*/ 651344 w 3612484"/>
              <a:gd name="connsiteY3" fmla="*/ 243292 h 835520"/>
              <a:gd name="connsiteX4" fmla="*/ 874043 w 3612484"/>
              <a:gd name="connsiteY4" fmla="*/ 396354 h 835520"/>
              <a:gd name="connsiteX5" fmla="*/ 1110913 w 3612484"/>
              <a:gd name="connsiteY5" fmla="*/ 413854 h 835520"/>
              <a:gd name="connsiteX6" fmla="*/ 1328853 w 3612484"/>
              <a:gd name="connsiteY6" fmla="*/ 380689 h 835520"/>
              <a:gd name="connsiteX7" fmla="*/ 1513628 w 3612484"/>
              <a:gd name="connsiteY7" fmla="*/ 380689 h 835520"/>
              <a:gd name="connsiteX8" fmla="*/ 1759993 w 3612484"/>
              <a:gd name="connsiteY8" fmla="*/ 442279 h 835520"/>
              <a:gd name="connsiteX9" fmla="*/ 2030051 w 3612484"/>
              <a:gd name="connsiteY9" fmla="*/ 518084 h 835520"/>
              <a:gd name="connsiteX10" fmla="*/ 2390125 w 3612484"/>
              <a:gd name="connsiteY10" fmla="*/ 546511 h 835520"/>
              <a:gd name="connsiteX11" fmla="*/ 2754937 w 3612484"/>
              <a:gd name="connsiteY11" fmla="*/ 508609 h 835520"/>
              <a:gd name="connsiteX12" fmla="*/ 3351903 w 3612484"/>
              <a:gd name="connsiteY12" fmla="*/ 683909 h 835520"/>
              <a:gd name="connsiteX13" fmla="*/ 3612484 w 3612484"/>
              <a:gd name="connsiteY13" fmla="*/ 835520 h 835520"/>
              <a:gd name="connsiteX0" fmla="*/ 0 w 3583652"/>
              <a:gd name="connsiteY0" fmla="*/ 0 h 889066"/>
              <a:gd name="connsiteX1" fmla="*/ 160061 w 3583652"/>
              <a:gd name="connsiteY1" fmla="*/ 62616 h 889066"/>
              <a:gd name="connsiteX2" fmla="*/ 339885 w 3583652"/>
              <a:gd name="connsiteY2" fmla="*/ 104850 h 889066"/>
              <a:gd name="connsiteX3" fmla="*/ 622512 w 3583652"/>
              <a:gd name="connsiteY3" fmla="*/ 296838 h 889066"/>
              <a:gd name="connsiteX4" fmla="*/ 845211 w 3583652"/>
              <a:gd name="connsiteY4" fmla="*/ 449900 h 889066"/>
              <a:gd name="connsiteX5" fmla="*/ 1082081 w 3583652"/>
              <a:gd name="connsiteY5" fmla="*/ 467400 h 889066"/>
              <a:gd name="connsiteX6" fmla="*/ 1300021 w 3583652"/>
              <a:gd name="connsiteY6" fmla="*/ 434235 h 889066"/>
              <a:gd name="connsiteX7" fmla="*/ 1484796 w 3583652"/>
              <a:gd name="connsiteY7" fmla="*/ 434235 h 889066"/>
              <a:gd name="connsiteX8" fmla="*/ 1731161 w 3583652"/>
              <a:gd name="connsiteY8" fmla="*/ 495825 h 889066"/>
              <a:gd name="connsiteX9" fmla="*/ 2001219 w 3583652"/>
              <a:gd name="connsiteY9" fmla="*/ 571630 h 889066"/>
              <a:gd name="connsiteX10" fmla="*/ 2361293 w 3583652"/>
              <a:gd name="connsiteY10" fmla="*/ 600057 h 889066"/>
              <a:gd name="connsiteX11" fmla="*/ 2726105 w 3583652"/>
              <a:gd name="connsiteY11" fmla="*/ 562155 h 889066"/>
              <a:gd name="connsiteX12" fmla="*/ 3323071 w 3583652"/>
              <a:gd name="connsiteY12" fmla="*/ 737455 h 889066"/>
              <a:gd name="connsiteX13" fmla="*/ 3583652 w 3583652"/>
              <a:gd name="connsiteY13" fmla="*/ 889066 h 889066"/>
              <a:gd name="connsiteX0" fmla="*/ 0 w 3583652"/>
              <a:gd name="connsiteY0" fmla="*/ 0 h 889066"/>
              <a:gd name="connsiteX1" fmla="*/ 160061 w 3583652"/>
              <a:gd name="connsiteY1" fmla="*/ 62616 h 889066"/>
              <a:gd name="connsiteX2" fmla="*/ 339885 w 3583652"/>
              <a:gd name="connsiteY2" fmla="*/ 104850 h 889066"/>
              <a:gd name="connsiteX3" fmla="*/ 622512 w 3583652"/>
              <a:gd name="connsiteY3" fmla="*/ 296838 h 889066"/>
              <a:gd name="connsiteX4" fmla="*/ 845211 w 3583652"/>
              <a:gd name="connsiteY4" fmla="*/ 449900 h 889066"/>
              <a:gd name="connsiteX5" fmla="*/ 1082081 w 3583652"/>
              <a:gd name="connsiteY5" fmla="*/ 467400 h 889066"/>
              <a:gd name="connsiteX6" fmla="*/ 1300021 w 3583652"/>
              <a:gd name="connsiteY6" fmla="*/ 434235 h 889066"/>
              <a:gd name="connsiteX7" fmla="*/ 1484796 w 3583652"/>
              <a:gd name="connsiteY7" fmla="*/ 434235 h 889066"/>
              <a:gd name="connsiteX8" fmla="*/ 1731161 w 3583652"/>
              <a:gd name="connsiteY8" fmla="*/ 495825 h 889066"/>
              <a:gd name="connsiteX9" fmla="*/ 2001219 w 3583652"/>
              <a:gd name="connsiteY9" fmla="*/ 571630 h 889066"/>
              <a:gd name="connsiteX10" fmla="*/ 2361293 w 3583652"/>
              <a:gd name="connsiteY10" fmla="*/ 600057 h 889066"/>
              <a:gd name="connsiteX11" fmla="*/ 2726105 w 3583652"/>
              <a:gd name="connsiteY11" fmla="*/ 562155 h 889066"/>
              <a:gd name="connsiteX12" fmla="*/ 3323071 w 3583652"/>
              <a:gd name="connsiteY12" fmla="*/ 737455 h 889066"/>
              <a:gd name="connsiteX13" fmla="*/ 3583652 w 3583652"/>
              <a:gd name="connsiteY13" fmla="*/ 889066 h 889066"/>
              <a:gd name="connsiteX0" fmla="*/ 0 w 3612485"/>
              <a:gd name="connsiteY0" fmla="*/ 0 h 843758"/>
              <a:gd name="connsiteX1" fmla="*/ 188894 w 3612485"/>
              <a:gd name="connsiteY1" fmla="*/ 17308 h 843758"/>
              <a:gd name="connsiteX2" fmla="*/ 368718 w 3612485"/>
              <a:gd name="connsiteY2" fmla="*/ 59542 h 843758"/>
              <a:gd name="connsiteX3" fmla="*/ 651345 w 3612485"/>
              <a:gd name="connsiteY3" fmla="*/ 251530 h 843758"/>
              <a:gd name="connsiteX4" fmla="*/ 874044 w 3612485"/>
              <a:gd name="connsiteY4" fmla="*/ 404592 h 843758"/>
              <a:gd name="connsiteX5" fmla="*/ 1110914 w 3612485"/>
              <a:gd name="connsiteY5" fmla="*/ 422092 h 843758"/>
              <a:gd name="connsiteX6" fmla="*/ 1328854 w 3612485"/>
              <a:gd name="connsiteY6" fmla="*/ 388927 h 843758"/>
              <a:gd name="connsiteX7" fmla="*/ 1513629 w 3612485"/>
              <a:gd name="connsiteY7" fmla="*/ 388927 h 843758"/>
              <a:gd name="connsiteX8" fmla="*/ 1759994 w 3612485"/>
              <a:gd name="connsiteY8" fmla="*/ 450517 h 843758"/>
              <a:gd name="connsiteX9" fmla="*/ 2030052 w 3612485"/>
              <a:gd name="connsiteY9" fmla="*/ 526322 h 843758"/>
              <a:gd name="connsiteX10" fmla="*/ 2390126 w 3612485"/>
              <a:gd name="connsiteY10" fmla="*/ 554749 h 843758"/>
              <a:gd name="connsiteX11" fmla="*/ 2754938 w 3612485"/>
              <a:gd name="connsiteY11" fmla="*/ 516847 h 843758"/>
              <a:gd name="connsiteX12" fmla="*/ 3351904 w 3612485"/>
              <a:gd name="connsiteY12" fmla="*/ 692147 h 843758"/>
              <a:gd name="connsiteX13" fmla="*/ 3612485 w 3612485"/>
              <a:gd name="connsiteY13" fmla="*/ 843758 h 843758"/>
              <a:gd name="connsiteX0" fmla="*/ 0 w 3612485"/>
              <a:gd name="connsiteY0" fmla="*/ 0 h 843758"/>
              <a:gd name="connsiteX1" fmla="*/ 188894 w 3612485"/>
              <a:gd name="connsiteY1" fmla="*/ 17308 h 843758"/>
              <a:gd name="connsiteX2" fmla="*/ 368718 w 3612485"/>
              <a:gd name="connsiteY2" fmla="*/ 80136 h 843758"/>
              <a:gd name="connsiteX3" fmla="*/ 651345 w 3612485"/>
              <a:gd name="connsiteY3" fmla="*/ 251530 h 843758"/>
              <a:gd name="connsiteX4" fmla="*/ 874044 w 3612485"/>
              <a:gd name="connsiteY4" fmla="*/ 404592 h 843758"/>
              <a:gd name="connsiteX5" fmla="*/ 1110914 w 3612485"/>
              <a:gd name="connsiteY5" fmla="*/ 422092 h 843758"/>
              <a:gd name="connsiteX6" fmla="*/ 1328854 w 3612485"/>
              <a:gd name="connsiteY6" fmla="*/ 388927 h 843758"/>
              <a:gd name="connsiteX7" fmla="*/ 1513629 w 3612485"/>
              <a:gd name="connsiteY7" fmla="*/ 388927 h 843758"/>
              <a:gd name="connsiteX8" fmla="*/ 1759994 w 3612485"/>
              <a:gd name="connsiteY8" fmla="*/ 450517 h 843758"/>
              <a:gd name="connsiteX9" fmla="*/ 2030052 w 3612485"/>
              <a:gd name="connsiteY9" fmla="*/ 526322 h 843758"/>
              <a:gd name="connsiteX10" fmla="*/ 2390126 w 3612485"/>
              <a:gd name="connsiteY10" fmla="*/ 554749 h 843758"/>
              <a:gd name="connsiteX11" fmla="*/ 2754938 w 3612485"/>
              <a:gd name="connsiteY11" fmla="*/ 516847 h 843758"/>
              <a:gd name="connsiteX12" fmla="*/ 3351904 w 3612485"/>
              <a:gd name="connsiteY12" fmla="*/ 692147 h 843758"/>
              <a:gd name="connsiteX13" fmla="*/ 3612485 w 3612485"/>
              <a:gd name="connsiteY13" fmla="*/ 843758 h 843758"/>
              <a:gd name="connsiteX0" fmla="*/ 0 w 3612485"/>
              <a:gd name="connsiteY0" fmla="*/ 0 h 843758"/>
              <a:gd name="connsiteX1" fmla="*/ 160061 w 3612485"/>
              <a:gd name="connsiteY1" fmla="*/ 107925 h 843758"/>
              <a:gd name="connsiteX2" fmla="*/ 368718 w 3612485"/>
              <a:gd name="connsiteY2" fmla="*/ 80136 h 843758"/>
              <a:gd name="connsiteX3" fmla="*/ 651345 w 3612485"/>
              <a:gd name="connsiteY3" fmla="*/ 251530 h 843758"/>
              <a:gd name="connsiteX4" fmla="*/ 874044 w 3612485"/>
              <a:gd name="connsiteY4" fmla="*/ 404592 h 843758"/>
              <a:gd name="connsiteX5" fmla="*/ 1110914 w 3612485"/>
              <a:gd name="connsiteY5" fmla="*/ 422092 h 843758"/>
              <a:gd name="connsiteX6" fmla="*/ 1328854 w 3612485"/>
              <a:gd name="connsiteY6" fmla="*/ 388927 h 843758"/>
              <a:gd name="connsiteX7" fmla="*/ 1513629 w 3612485"/>
              <a:gd name="connsiteY7" fmla="*/ 388927 h 843758"/>
              <a:gd name="connsiteX8" fmla="*/ 1759994 w 3612485"/>
              <a:gd name="connsiteY8" fmla="*/ 450517 h 843758"/>
              <a:gd name="connsiteX9" fmla="*/ 2030052 w 3612485"/>
              <a:gd name="connsiteY9" fmla="*/ 526322 h 843758"/>
              <a:gd name="connsiteX10" fmla="*/ 2390126 w 3612485"/>
              <a:gd name="connsiteY10" fmla="*/ 554749 h 843758"/>
              <a:gd name="connsiteX11" fmla="*/ 2754938 w 3612485"/>
              <a:gd name="connsiteY11" fmla="*/ 516847 h 843758"/>
              <a:gd name="connsiteX12" fmla="*/ 3351904 w 3612485"/>
              <a:gd name="connsiteY12" fmla="*/ 692147 h 843758"/>
              <a:gd name="connsiteX13" fmla="*/ 3612485 w 3612485"/>
              <a:gd name="connsiteY13" fmla="*/ 843758 h 843758"/>
              <a:gd name="connsiteX0" fmla="*/ 0 w 3777242"/>
              <a:gd name="connsiteY0" fmla="*/ 0 h 781974"/>
              <a:gd name="connsiteX1" fmla="*/ 324818 w 3777242"/>
              <a:gd name="connsiteY1" fmla="*/ 46141 h 781974"/>
              <a:gd name="connsiteX2" fmla="*/ 533475 w 3777242"/>
              <a:gd name="connsiteY2" fmla="*/ 18352 h 781974"/>
              <a:gd name="connsiteX3" fmla="*/ 816102 w 3777242"/>
              <a:gd name="connsiteY3" fmla="*/ 189746 h 781974"/>
              <a:gd name="connsiteX4" fmla="*/ 1038801 w 3777242"/>
              <a:gd name="connsiteY4" fmla="*/ 342808 h 781974"/>
              <a:gd name="connsiteX5" fmla="*/ 1275671 w 3777242"/>
              <a:gd name="connsiteY5" fmla="*/ 360308 h 781974"/>
              <a:gd name="connsiteX6" fmla="*/ 1493611 w 3777242"/>
              <a:gd name="connsiteY6" fmla="*/ 327143 h 781974"/>
              <a:gd name="connsiteX7" fmla="*/ 1678386 w 3777242"/>
              <a:gd name="connsiteY7" fmla="*/ 327143 h 781974"/>
              <a:gd name="connsiteX8" fmla="*/ 1924751 w 3777242"/>
              <a:gd name="connsiteY8" fmla="*/ 388733 h 781974"/>
              <a:gd name="connsiteX9" fmla="*/ 2194809 w 3777242"/>
              <a:gd name="connsiteY9" fmla="*/ 464538 h 781974"/>
              <a:gd name="connsiteX10" fmla="*/ 2554883 w 3777242"/>
              <a:gd name="connsiteY10" fmla="*/ 492965 h 781974"/>
              <a:gd name="connsiteX11" fmla="*/ 2919695 w 3777242"/>
              <a:gd name="connsiteY11" fmla="*/ 455063 h 781974"/>
              <a:gd name="connsiteX12" fmla="*/ 3516661 w 3777242"/>
              <a:gd name="connsiteY12" fmla="*/ 630363 h 781974"/>
              <a:gd name="connsiteX13" fmla="*/ 3777242 w 3777242"/>
              <a:gd name="connsiteY13" fmla="*/ 781974 h 781974"/>
              <a:gd name="connsiteX0" fmla="*/ 0 w 3777242"/>
              <a:gd name="connsiteY0" fmla="*/ 0 h 781974"/>
              <a:gd name="connsiteX1" fmla="*/ 324818 w 3777242"/>
              <a:gd name="connsiteY1" fmla="*/ 46141 h 781974"/>
              <a:gd name="connsiteX2" fmla="*/ 533475 w 3777242"/>
              <a:gd name="connsiteY2" fmla="*/ 80136 h 781974"/>
              <a:gd name="connsiteX3" fmla="*/ 816102 w 3777242"/>
              <a:gd name="connsiteY3" fmla="*/ 189746 h 781974"/>
              <a:gd name="connsiteX4" fmla="*/ 1038801 w 3777242"/>
              <a:gd name="connsiteY4" fmla="*/ 342808 h 781974"/>
              <a:gd name="connsiteX5" fmla="*/ 1275671 w 3777242"/>
              <a:gd name="connsiteY5" fmla="*/ 360308 h 781974"/>
              <a:gd name="connsiteX6" fmla="*/ 1493611 w 3777242"/>
              <a:gd name="connsiteY6" fmla="*/ 327143 h 781974"/>
              <a:gd name="connsiteX7" fmla="*/ 1678386 w 3777242"/>
              <a:gd name="connsiteY7" fmla="*/ 327143 h 781974"/>
              <a:gd name="connsiteX8" fmla="*/ 1924751 w 3777242"/>
              <a:gd name="connsiteY8" fmla="*/ 388733 h 781974"/>
              <a:gd name="connsiteX9" fmla="*/ 2194809 w 3777242"/>
              <a:gd name="connsiteY9" fmla="*/ 464538 h 781974"/>
              <a:gd name="connsiteX10" fmla="*/ 2554883 w 3777242"/>
              <a:gd name="connsiteY10" fmla="*/ 492965 h 781974"/>
              <a:gd name="connsiteX11" fmla="*/ 2919695 w 3777242"/>
              <a:gd name="connsiteY11" fmla="*/ 455063 h 781974"/>
              <a:gd name="connsiteX12" fmla="*/ 3516661 w 3777242"/>
              <a:gd name="connsiteY12" fmla="*/ 630363 h 781974"/>
              <a:gd name="connsiteX13" fmla="*/ 3777242 w 3777242"/>
              <a:gd name="connsiteY13" fmla="*/ 781974 h 781974"/>
              <a:gd name="connsiteX0" fmla="*/ 0 w 3777242"/>
              <a:gd name="connsiteY0" fmla="*/ 0 h 781974"/>
              <a:gd name="connsiteX1" fmla="*/ 217726 w 3777242"/>
              <a:gd name="connsiteY1" fmla="*/ 33784 h 781974"/>
              <a:gd name="connsiteX2" fmla="*/ 533475 w 3777242"/>
              <a:gd name="connsiteY2" fmla="*/ 80136 h 781974"/>
              <a:gd name="connsiteX3" fmla="*/ 816102 w 3777242"/>
              <a:gd name="connsiteY3" fmla="*/ 189746 h 781974"/>
              <a:gd name="connsiteX4" fmla="*/ 1038801 w 3777242"/>
              <a:gd name="connsiteY4" fmla="*/ 342808 h 781974"/>
              <a:gd name="connsiteX5" fmla="*/ 1275671 w 3777242"/>
              <a:gd name="connsiteY5" fmla="*/ 360308 h 781974"/>
              <a:gd name="connsiteX6" fmla="*/ 1493611 w 3777242"/>
              <a:gd name="connsiteY6" fmla="*/ 327143 h 781974"/>
              <a:gd name="connsiteX7" fmla="*/ 1678386 w 3777242"/>
              <a:gd name="connsiteY7" fmla="*/ 327143 h 781974"/>
              <a:gd name="connsiteX8" fmla="*/ 1924751 w 3777242"/>
              <a:gd name="connsiteY8" fmla="*/ 388733 h 781974"/>
              <a:gd name="connsiteX9" fmla="*/ 2194809 w 3777242"/>
              <a:gd name="connsiteY9" fmla="*/ 464538 h 781974"/>
              <a:gd name="connsiteX10" fmla="*/ 2554883 w 3777242"/>
              <a:gd name="connsiteY10" fmla="*/ 492965 h 781974"/>
              <a:gd name="connsiteX11" fmla="*/ 2919695 w 3777242"/>
              <a:gd name="connsiteY11" fmla="*/ 455063 h 781974"/>
              <a:gd name="connsiteX12" fmla="*/ 3516661 w 3777242"/>
              <a:gd name="connsiteY12" fmla="*/ 630363 h 781974"/>
              <a:gd name="connsiteX13" fmla="*/ 3777242 w 3777242"/>
              <a:gd name="connsiteY13" fmla="*/ 781974 h 781974"/>
              <a:gd name="connsiteX0" fmla="*/ 0 w 3801956"/>
              <a:gd name="connsiteY0" fmla="*/ 0 h 757261"/>
              <a:gd name="connsiteX1" fmla="*/ 242440 w 3801956"/>
              <a:gd name="connsiteY1" fmla="*/ 9071 h 757261"/>
              <a:gd name="connsiteX2" fmla="*/ 558189 w 3801956"/>
              <a:gd name="connsiteY2" fmla="*/ 55423 h 757261"/>
              <a:gd name="connsiteX3" fmla="*/ 840816 w 3801956"/>
              <a:gd name="connsiteY3" fmla="*/ 165033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39825 h 757261"/>
              <a:gd name="connsiteX10" fmla="*/ 2579597 w 3801956"/>
              <a:gd name="connsiteY10" fmla="*/ 468252 h 757261"/>
              <a:gd name="connsiteX11" fmla="*/ 2944409 w 3801956"/>
              <a:gd name="connsiteY11" fmla="*/ 430350 h 757261"/>
              <a:gd name="connsiteX12" fmla="*/ 3541375 w 3801956"/>
              <a:gd name="connsiteY12" fmla="*/ 605650 h 757261"/>
              <a:gd name="connsiteX13" fmla="*/ 3801956 w 3801956"/>
              <a:gd name="connsiteY13" fmla="*/ 757261 h 757261"/>
              <a:gd name="connsiteX0" fmla="*/ 0 w 3801956"/>
              <a:gd name="connsiteY0" fmla="*/ 0 h 757261"/>
              <a:gd name="connsiteX1" fmla="*/ 242440 w 3801956"/>
              <a:gd name="connsiteY1" fmla="*/ 9071 h 757261"/>
              <a:gd name="connsiteX2" fmla="*/ 541713 w 3801956"/>
              <a:gd name="connsiteY2" fmla="*/ 71899 h 757261"/>
              <a:gd name="connsiteX3" fmla="*/ 840816 w 3801956"/>
              <a:gd name="connsiteY3" fmla="*/ 165033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39825 h 757261"/>
              <a:gd name="connsiteX10" fmla="*/ 2579597 w 3801956"/>
              <a:gd name="connsiteY10" fmla="*/ 468252 h 757261"/>
              <a:gd name="connsiteX11" fmla="*/ 2944409 w 3801956"/>
              <a:gd name="connsiteY11" fmla="*/ 430350 h 757261"/>
              <a:gd name="connsiteX12" fmla="*/ 3541375 w 3801956"/>
              <a:gd name="connsiteY12" fmla="*/ 605650 h 757261"/>
              <a:gd name="connsiteX13" fmla="*/ 3801956 w 3801956"/>
              <a:gd name="connsiteY13" fmla="*/ 757261 h 757261"/>
              <a:gd name="connsiteX0" fmla="*/ 0 w 3801956"/>
              <a:gd name="connsiteY0" fmla="*/ 0 h 757261"/>
              <a:gd name="connsiteX1" fmla="*/ 242440 w 3801956"/>
              <a:gd name="connsiteY1" fmla="*/ 9071 h 757261"/>
              <a:gd name="connsiteX2" fmla="*/ 541713 w 3801956"/>
              <a:gd name="connsiteY2" fmla="*/ 71899 h 757261"/>
              <a:gd name="connsiteX3" fmla="*/ 840816 w 3801956"/>
              <a:gd name="connsiteY3" fmla="*/ 165033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39825 h 757261"/>
              <a:gd name="connsiteX10" fmla="*/ 2579597 w 3801956"/>
              <a:gd name="connsiteY10" fmla="*/ 468252 h 757261"/>
              <a:gd name="connsiteX11" fmla="*/ 2944409 w 3801956"/>
              <a:gd name="connsiteY11" fmla="*/ 430350 h 757261"/>
              <a:gd name="connsiteX12" fmla="*/ 3541375 w 3801956"/>
              <a:gd name="connsiteY12" fmla="*/ 605650 h 757261"/>
              <a:gd name="connsiteX13" fmla="*/ 3801956 w 3801956"/>
              <a:gd name="connsiteY13" fmla="*/ 757261 h 757261"/>
              <a:gd name="connsiteX0" fmla="*/ 0 w 3801956"/>
              <a:gd name="connsiteY0" fmla="*/ 0 h 757261"/>
              <a:gd name="connsiteX1" fmla="*/ 242440 w 3801956"/>
              <a:gd name="connsiteY1" fmla="*/ 9071 h 757261"/>
              <a:gd name="connsiteX2" fmla="*/ 541713 w 3801956"/>
              <a:gd name="connsiteY2" fmla="*/ 71899 h 757261"/>
              <a:gd name="connsiteX3" fmla="*/ 840816 w 3801956"/>
              <a:gd name="connsiteY3" fmla="*/ 193865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39825 h 757261"/>
              <a:gd name="connsiteX10" fmla="*/ 2579597 w 3801956"/>
              <a:gd name="connsiteY10" fmla="*/ 468252 h 757261"/>
              <a:gd name="connsiteX11" fmla="*/ 2944409 w 3801956"/>
              <a:gd name="connsiteY11" fmla="*/ 430350 h 757261"/>
              <a:gd name="connsiteX12" fmla="*/ 3541375 w 3801956"/>
              <a:gd name="connsiteY12" fmla="*/ 605650 h 757261"/>
              <a:gd name="connsiteX13" fmla="*/ 3801956 w 3801956"/>
              <a:gd name="connsiteY13" fmla="*/ 757261 h 757261"/>
              <a:gd name="connsiteX0" fmla="*/ 0 w 3801956"/>
              <a:gd name="connsiteY0" fmla="*/ 0 h 757261"/>
              <a:gd name="connsiteX1" fmla="*/ 242440 w 3801956"/>
              <a:gd name="connsiteY1" fmla="*/ 9071 h 757261"/>
              <a:gd name="connsiteX2" fmla="*/ 541713 w 3801956"/>
              <a:gd name="connsiteY2" fmla="*/ 71899 h 757261"/>
              <a:gd name="connsiteX3" fmla="*/ 840816 w 3801956"/>
              <a:gd name="connsiteY3" fmla="*/ 193865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39825 h 757261"/>
              <a:gd name="connsiteX10" fmla="*/ 2579597 w 3801956"/>
              <a:gd name="connsiteY10" fmla="*/ 468252 h 757261"/>
              <a:gd name="connsiteX11" fmla="*/ 2944409 w 3801956"/>
              <a:gd name="connsiteY11" fmla="*/ 430350 h 757261"/>
              <a:gd name="connsiteX12" fmla="*/ 3541375 w 3801956"/>
              <a:gd name="connsiteY12" fmla="*/ 605650 h 757261"/>
              <a:gd name="connsiteX13" fmla="*/ 3801956 w 3801956"/>
              <a:gd name="connsiteY13" fmla="*/ 757261 h 757261"/>
              <a:gd name="connsiteX0" fmla="*/ 0 w 3801956"/>
              <a:gd name="connsiteY0" fmla="*/ 0 h 757261"/>
              <a:gd name="connsiteX1" fmla="*/ 242440 w 3801956"/>
              <a:gd name="connsiteY1" fmla="*/ 9071 h 757261"/>
              <a:gd name="connsiteX2" fmla="*/ 541713 w 3801956"/>
              <a:gd name="connsiteY2" fmla="*/ 71899 h 757261"/>
              <a:gd name="connsiteX3" fmla="*/ 840816 w 3801956"/>
              <a:gd name="connsiteY3" fmla="*/ 193865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39825 h 757261"/>
              <a:gd name="connsiteX10" fmla="*/ 2579597 w 3801956"/>
              <a:gd name="connsiteY10" fmla="*/ 468252 h 757261"/>
              <a:gd name="connsiteX11" fmla="*/ 2944409 w 3801956"/>
              <a:gd name="connsiteY11" fmla="*/ 430350 h 757261"/>
              <a:gd name="connsiteX12" fmla="*/ 3541375 w 3801956"/>
              <a:gd name="connsiteY12" fmla="*/ 605650 h 757261"/>
              <a:gd name="connsiteX13" fmla="*/ 3801956 w 3801956"/>
              <a:gd name="connsiteY13" fmla="*/ 757261 h 757261"/>
              <a:gd name="connsiteX0" fmla="*/ 0 w 3801956"/>
              <a:gd name="connsiteY0" fmla="*/ 0 h 757261"/>
              <a:gd name="connsiteX1" fmla="*/ 242440 w 3801956"/>
              <a:gd name="connsiteY1" fmla="*/ 9071 h 757261"/>
              <a:gd name="connsiteX2" fmla="*/ 541713 w 3801956"/>
              <a:gd name="connsiteY2" fmla="*/ 71899 h 757261"/>
              <a:gd name="connsiteX3" fmla="*/ 853172 w 3801956"/>
              <a:gd name="connsiteY3" fmla="*/ 243292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39825 h 757261"/>
              <a:gd name="connsiteX10" fmla="*/ 2579597 w 3801956"/>
              <a:gd name="connsiteY10" fmla="*/ 468252 h 757261"/>
              <a:gd name="connsiteX11" fmla="*/ 2944409 w 3801956"/>
              <a:gd name="connsiteY11" fmla="*/ 430350 h 757261"/>
              <a:gd name="connsiteX12" fmla="*/ 3541375 w 3801956"/>
              <a:gd name="connsiteY12" fmla="*/ 605650 h 757261"/>
              <a:gd name="connsiteX13" fmla="*/ 3801956 w 3801956"/>
              <a:gd name="connsiteY13" fmla="*/ 757261 h 757261"/>
              <a:gd name="connsiteX0" fmla="*/ 0 w 3801956"/>
              <a:gd name="connsiteY0" fmla="*/ 0 h 757261"/>
              <a:gd name="connsiteX1" fmla="*/ 242440 w 3801956"/>
              <a:gd name="connsiteY1" fmla="*/ 9071 h 757261"/>
              <a:gd name="connsiteX2" fmla="*/ 541713 w 3801956"/>
              <a:gd name="connsiteY2" fmla="*/ 71899 h 757261"/>
              <a:gd name="connsiteX3" fmla="*/ 853172 w 3801956"/>
              <a:gd name="connsiteY3" fmla="*/ 243292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39825 h 757261"/>
              <a:gd name="connsiteX10" fmla="*/ 2587835 w 3801956"/>
              <a:gd name="connsiteY10" fmla="*/ 488846 h 757261"/>
              <a:gd name="connsiteX11" fmla="*/ 2944409 w 3801956"/>
              <a:gd name="connsiteY11" fmla="*/ 430350 h 757261"/>
              <a:gd name="connsiteX12" fmla="*/ 3541375 w 3801956"/>
              <a:gd name="connsiteY12" fmla="*/ 605650 h 757261"/>
              <a:gd name="connsiteX13" fmla="*/ 3801956 w 3801956"/>
              <a:gd name="connsiteY13" fmla="*/ 757261 h 757261"/>
              <a:gd name="connsiteX0" fmla="*/ 0 w 3801956"/>
              <a:gd name="connsiteY0" fmla="*/ 0 h 757261"/>
              <a:gd name="connsiteX1" fmla="*/ 242440 w 3801956"/>
              <a:gd name="connsiteY1" fmla="*/ 9071 h 757261"/>
              <a:gd name="connsiteX2" fmla="*/ 541713 w 3801956"/>
              <a:gd name="connsiteY2" fmla="*/ 71899 h 757261"/>
              <a:gd name="connsiteX3" fmla="*/ 853172 w 3801956"/>
              <a:gd name="connsiteY3" fmla="*/ 243292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39825 h 757261"/>
              <a:gd name="connsiteX10" fmla="*/ 2587835 w 3801956"/>
              <a:gd name="connsiteY10" fmla="*/ 488846 h 757261"/>
              <a:gd name="connsiteX11" fmla="*/ 2944409 w 3801956"/>
              <a:gd name="connsiteY11" fmla="*/ 430350 h 757261"/>
              <a:gd name="connsiteX12" fmla="*/ 3541375 w 3801956"/>
              <a:gd name="connsiteY12" fmla="*/ 605650 h 757261"/>
              <a:gd name="connsiteX13" fmla="*/ 3801956 w 3801956"/>
              <a:gd name="connsiteY13" fmla="*/ 757261 h 757261"/>
              <a:gd name="connsiteX0" fmla="*/ 0 w 3801956"/>
              <a:gd name="connsiteY0" fmla="*/ 0 h 757261"/>
              <a:gd name="connsiteX1" fmla="*/ 242440 w 3801956"/>
              <a:gd name="connsiteY1" fmla="*/ 9071 h 757261"/>
              <a:gd name="connsiteX2" fmla="*/ 541713 w 3801956"/>
              <a:gd name="connsiteY2" fmla="*/ 71899 h 757261"/>
              <a:gd name="connsiteX3" fmla="*/ 853172 w 3801956"/>
              <a:gd name="connsiteY3" fmla="*/ 243292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48063 h 757261"/>
              <a:gd name="connsiteX10" fmla="*/ 2587835 w 3801956"/>
              <a:gd name="connsiteY10" fmla="*/ 488846 h 757261"/>
              <a:gd name="connsiteX11" fmla="*/ 2944409 w 3801956"/>
              <a:gd name="connsiteY11" fmla="*/ 430350 h 757261"/>
              <a:gd name="connsiteX12" fmla="*/ 3541375 w 3801956"/>
              <a:gd name="connsiteY12" fmla="*/ 605650 h 757261"/>
              <a:gd name="connsiteX13" fmla="*/ 3801956 w 3801956"/>
              <a:gd name="connsiteY13" fmla="*/ 757261 h 757261"/>
              <a:gd name="connsiteX0" fmla="*/ 0 w 3801956"/>
              <a:gd name="connsiteY0" fmla="*/ 0 h 757261"/>
              <a:gd name="connsiteX1" fmla="*/ 242440 w 3801956"/>
              <a:gd name="connsiteY1" fmla="*/ 9071 h 757261"/>
              <a:gd name="connsiteX2" fmla="*/ 541713 w 3801956"/>
              <a:gd name="connsiteY2" fmla="*/ 71899 h 757261"/>
              <a:gd name="connsiteX3" fmla="*/ 853172 w 3801956"/>
              <a:gd name="connsiteY3" fmla="*/ 243292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48063 h 757261"/>
              <a:gd name="connsiteX10" fmla="*/ 2587835 w 3801956"/>
              <a:gd name="connsiteY10" fmla="*/ 488846 h 757261"/>
              <a:gd name="connsiteX11" fmla="*/ 2944409 w 3801956"/>
              <a:gd name="connsiteY11" fmla="*/ 430350 h 757261"/>
              <a:gd name="connsiteX12" fmla="*/ 3541375 w 3801956"/>
              <a:gd name="connsiteY12" fmla="*/ 605650 h 757261"/>
              <a:gd name="connsiteX13" fmla="*/ 3801956 w 3801956"/>
              <a:gd name="connsiteY13" fmla="*/ 757261 h 757261"/>
              <a:gd name="connsiteX0" fmla="*/ 0 w 3801956"/>
              <a:gd name="connsiteY0" fmla="*/ 0 h 757261"/>
              <a:gd name="connsiteX1" fmla="*/ 242440 w 3801956"/>
              <a:gd name="connsiteY1" fmla="*/ 9071 h 757261"/>
              <a:gd name="connsiteX2" fmla="*/ 541713 w 3801956"/>
              <a:gd name="connsiteY2" fmla="*/ 71899 h 757261"/>
              <a:gd name="connsiteX3" fmla="*/ 853172 w 3801956"/>
              <a:gd name="connsiteY3" fmla="*/ 243292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48063 h 757261"/>
              <a:gd name="connsiteX10" fmla="*/ 2587835 w 3801956"/>
              <a:gd name="connsiteY10" fmla="*/ 488846 h 757261"/>
              <a:gd name="connsiteX11" fmla="*/ 2944409 w 3801956"/>
              <a:gd name="connsiteY11" fmla="*/ 430350 h 757261"/>
              <a:gd name="connsiteX12" fmla="*/ 3541375 w 3801956"/>
              <a:gd name="connsiteY12" fmla="*/ 605650 h 757261"/>
              <a:gd name="connsiteX13" fmla="*/ 3801956 w 3801956"/>
              <a:gd name="connsiteY13" fmla="*/ 757261 h 757261"/>
              <a:gd name="connsiteX0" fmla="*/ 0 w 3801956"/>
              <a:gd name="connsiteY0" fmla="*/ 0 h 757261"/>
              <a:gd name="connsiteX1" fmla="*/ 242440 w 3801956"/>
              <a:gd name="connsiteY1" fmla="*/ 9071 h 757261"/>
              <a:gd name="connsiteX2" fmla="*/ 541713 w 3801956"/>
              <a:gd name="connsiteY2" fmla="*/ 71899 h 757261"/>
              <a:gd name="connsiteX3" fmla="*/ 853172 w 3801956"/>
              <a:gd name="connsiteY3" fmla="*/ 243292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48063 h 757261"/>
              <a:gd name="connsiteX10" fmla="*/ 2587835 w 3801956"/>
              <a:gd name="connsiteY10" fmla="*/ 488846 h 757261"/>
              <a:gd name="connsiteX11" fmla="*/ 2882625 w 3801956"/>
              <a:gd name="connsiteY11" fmla="*/ 463301 h 757261"/>
              <a:gd name="connsiteX12" fmla="*/ 3541375 w 3801956"/>
              <a:gd name="connsiteY12" fmla="*/ 605650 h 757261"/>
              <a:gd name="connsiteX13" fmla="*/ 3801956 w 3801956"/>
              <a:gd name="connsiteY13" fmla="*/ 757261 h 757261"/>
              <a:gd name="connsiteX0" fmla="*/ 0 w 3801956"/>
              <a:gd name="connsiteY0" fmla="*/ 0 h 757261"/>
              <a:gd name="connsiteX1" fmla="*/ 242440 w 3801956"/>
              <a:gd name="connsiteY1" fmla="*/ 9071 h 757261"/>
              <a:gd name="connsiteX2" fmla="*/ 541713 w 3801956"/>
              <a:gd name="connsiteY2" fmla="*/ 71899 h 757261"/>
              <a:gd name="connsiteX3" fmla="*/ 853172 w 3801956"/>
              <a:gd name="connsiteY3" fmla="*/ 243292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48063 h 757261"/>
              <a:gd name="connsiteX10" fmla="*/ 2587835 w 3801956"/>
              <a:gd name="connsiteY10" fmla="*/ 488846 h 757261"/>
              <a:gd name="connsiteX11" fmla="*/ 2862031 w 3801956"/>
              <a:gd name="connsiteY11" fmla="*/ 488014 h 757261"/>
              <a:gd name="connsiteX12" fmla="*/ 3541375 w 3801956"/>
              <a:gd name="connsiteY12" fmla="*/ 605650 h 757261"/>
              <a:gd name="connsiteX13" fmla="*/ 3801956 w 3801956"/>
              <a:gd name="connsiteY13" fmla="*/ 757261 h 757261"/>
              <a:gd name="connsiteX0" fmla="*/ 0 w 3801956"/>
              <a:gd name="connsiteY0" fmla="*/ 0 h 757261"/>
              <a:gd name="connsiteX1" fmla="*/ 242440 w 3801956"/>
              <a:gd name="connsiteY1" fmla="*/ 9071 h 757261"/>
              <a:gd name="connsiteX2" fmla="*/ 541713 w 3801956"/>
              <a:gd name="connsiteY2" fmla="*/ 71899 h 757261"/>
              <a:gd name="connsiteX3" fmla="*/ 853172 w 3801956"/>
              <a:gd name="connsiteY3" fmla="*/ 243292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48063 h 757261"/>
              <a:gd name="connsiteX10" fmla="*/ 2587835 w 3801956"/>
              <a:gd name="connsiteY10" fmla="*/ 488846 h 757261"/>
              <a:gd name="connsiteX11" fmla="*/ 2862031 w 3801956"/>
              <a:gd name="connsiteY11" fmla="*/ 488014 h 757261"/>
              <a:gd name="connsiteX12" fmla="*/ 3541375 w 3801956"/>
              <a:gd name="connsiteY12" fmla="*/ 605650 h 757261"/>
              <a:gd name="connsiteX13" fmla="*/ 3801956 w 3801956"/>
              <a:gd name="connsiteY13" fmla="*/ 757261 h 757261"/>
              <a:gd name="connsiteX0" fmla="*/ 0 w 3801956"/>
              <a:gd name="connsiteY0" fmla="*/ 0 h 757261"/>
              <a:gd name="connsiteX1" fmla="*/ 242440 w 3801956"/>
              <a:gd name="connsiteY1" fmla="*/ 9071 h 757261"/>
              <a:gd name="connsiteX2" fmla="*/ 541713 w 3801956"/>
              <a:gd name="connsiteY2" fmla="*/ 71899 h 757261"/>
              <a:gd name="connsiteX3" fmla="*/ 853172 w 3801956"/>
              <a:gd name="connsiteY3" fmla="*/ 243292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48063 h 757261"/>
              <a:gd name="connsiteX10" fmla="*/ 2587835 w 3801956"/>
              <a:gd name="connsiteY10" fmla="*/ 488846 h 757261"/>
              <a:gd name="connsiteX11" fmla="*/ 2985598 w 3801956"/>
              <a:gd name="connsiteY11" fmla="*/ 492133 h 757261"/>
              <a:gd name="connsiteX12" fmla="*/ 3541375 w 3801956"/>
              <a:gd name="connsiteY12" fmla="*/ 605650 h 757261"/>
              <a:gd name="connsiteX13" fmla="*/ 3801956 w 3801956"/>
              <a:gd name="connsiteY13" fmla="*/ 757261 h 757261"/>
              <a:gd name="connsiteX0" fmla="*/ 0 w 3801956"/>
              <a:gd name="connsiteY0" fmla="*/ 0 h 757261"/>
              <a:gd name="connsiteX1" fmla="*/ 242440 w 3801956"/>
              <a:gd name="connsiteY1" fmla="*/ 9071 h 757261"/>
              <a:gd name="connsiteX2" fmla="*/ 541713 w 3801956"/>
              <a:gd name="connsiteY2" fmla="*/ 71899 h 757261"/>
              <a:gd name="connsiteX3" fmla="*/ 853172 w 3801956"/>
              <a:gd name="connsiteY3" fmla="*/ 243292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48063 h 757261"/>
              <a:gd name="connsiteX10" fmla="*/ 2587835 w 3801956"/>
              <a:gd name="connsiteY10" fmla="*/ 488846 h 757261"/>
              <a:gd name="connsiteX11" fmla="*/ 2985598 w 3801956"/>
              <a:gd name="connsiteY11" fmla="*/ 492133 h 757261"/>
              <a:gd name="connsiteX12" fmla="*/ 3541375 w 3801956"/>
              <a:gd name="connsiteY12" fmla="*/ 605650 h 757261"/>
              <a:gd name="connsiteX13" fmla="*/ 3801956 w 3801956"/>
              <a:gd name="connsiteY13" fmla="*/ 757261 h 757261"/>
              <a:gd name="connsiteX0" fmla="*/ 0 w 3801956"/>
              <a:gd name="connsiteY0" fmla="*/ 0 h 757261"/>
              <a:gd name="connsiteX1" fmla="*/ 242440 w 3801956"/>
              <a:gd name="connsiteY1" fmla="*/ 9071 h 757261"/>
              <a:gd name="connsiteX2" fmla="*/ 541713 w 3801956"/>
              <a:gd name="connsiteY2" fmla="*/ 71899 h 757261"/>
              <a:gd name="connsiteX3" fmla="*/ 853172 w 3801956"/>
              <a:gd name="connsiteY3" fmla="*/ 243292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48063 h 757261"/>
              <a:gd name="connsiteX10" fmla="*/ 2587835 w 3801956"/>
              <a:gd name="connsiteY10" fmla="*/ 488846 h 757261"/>
              <a:gd name="connsiteX11" fmla="*/ 3076214 w 3801956"/>
              <a:gd name="connsiteY11" fmla="*/ 479777 h 757261"/>
              <a:gd name="connsiteX12" fmla="*/ 3541375 w 3801956"/>
              <a:gd name="connsiteY12" fmla="*/ 605650 h 757261"/>
              <a:gd name="connsiteX13" fmla="*/ 3801956 w 3801956"/>
              <a:gd name="connsiteY13" fmla="*/ 757261 h 757261"/>
              <a:gd name="connsiteX0" fmla="*/ 0 w 3801956"/>
              <a:gd name="connsiteY0" fmla="*/ 0 h 757261"/>
              <a:gd name="connsiteX1" fmla="*/ 242440 w 3801956"/>
              <a:gd name="connsiteY1" fmla="*/ 9071 h 757261"/>
              <a:gd name="connsiteX2" fmla="*/ 541713 w 3801956"/>
              <a:gd name="connsiteY2" fmla="*/ 71899 h 757261"/>
              <a:gd name="connsiteX3" fmla="*/ 853172 w 3801956"/>
              <a:gd name="connsiteY3" fmla="*/ 243292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48063 h 757261"/>
              <a:gd name="connsiteX10" fmla="*/ 2587835 w 3801956"/>
              <a:gd name="connsiteY10" fmla="*/ 488846 h 757261"/>
              <a:gd name="connsiteX11" fmla="*/ 3076214 w 3801956"/>
              <a:gd name="connsiteY11" fmla="*/ 479777 h 757261"/>
              <a:gd name="connsiteX12" fmla="*/ 3541375 w 3801956"/>
              <a:gd name="connsiteY12" fmla="*/ 605650 h 757261"/>
              <a:gd name="connsiteX13" fmla="*/ 3801956 w 3801956"/>
              <a:gd name="connsiteY13" fmla="*/ 757261 h 757261"/>
              <a:gd name="connsiteX0" fmla="*/ 0 w 3801956"/>
              <a:gd name="connsiteY0" fmla="*/ 0 h 757261"/>
              <a:gd name="connsiteX1" fmla="*/ 242440 w 3801956"/>
              <a:gd name="connsiteY1" fmla="*/ 9071 h 757261"/>
              <a:gd name="connsiteX2" fmla="*/ 541713 w 3801956"/>
              <a:gd name="connsiteY2" fmla="*/ 71899 h 757261"/>
              <a:gd name="connsiteX3" fmla="*/ 853172 w 3801956"/>
              <a:gd name="connsiteY3" fmla="*/ 243292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48063 h 757261"/>
              <a:gd name="connsiteX10" fmla="*/ 2587835 w 3801956"/>
              <a:gd name="connsiteY10" fmla="*/ 488846 h 757261"/>
              <a:gd name="connsiteX11" fmla="*/ 3076214 w 3801956"/>
              <a:gd name="connsiteY11" fmla="*/ 479777 h 757261"/>
              <a:gd name="connsiteX12" fmla="*/ 3463116 w 3801956"/>
              <a:gd name="connsiteY12" fmla="*/ 576818 h 757261"/>
              <a:gd name="connsiteX13" fmla="*/ 3801956 w 3801956"/>
              <a:gd name="connsiteY13" fmla="*/ 757261 h 757261"/>
              <a:gd name="connsiteX0" fmla="*/ 0 w 3801956"/>
              <a:gd name="connsiteY0" fmla="*/ 0 h 757261"/>
              <a:gd name="connsiteX1" fmla="*/ 242440 w 3801956"/>
              <a:gd name="connsiteY1" fmla="*/ 9071 h 757261"/>
              <a:gd name="connsiteX2" fmla="*/ 541713 w 3801956"/>
              <a:gd name="connsiteY2" fmla="*/ 71899 h 757261"/>
              <a:gd name="connsiteX3" fmla="*/ 853172 w 3801956"/>
              <a:gd name="connsiteY3" fmla="*/ 243292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48063 h 757261"/>
              <a:gd name="connsiteX10" fmla="*/ 2587835 w 3801956"/>
              <a:gd name="connsiteY10" fmla="*/ 488846 h 757261"/>
              <a:gd name="connsiteX11" fmla="*/ 3076214 w 3801956"/>
              <a:gd name="connsiteY11" fmla="*/ 479777 h 757261"/>
              <a:gd name="connsiteX12" fmla="*/ 3463116 w 3801956"/>
              <a:gd name="connsiteY12" fmla="*/ 576818 h 757261"/>
              <a:gd name="connsiteX13" fmla="*/ 3801956 w 3801956"/>
              <a:gd name="connsiteY13" fmla="*/ 757261 h 757261"/>
              <a:gd name="connsiteX0" fmla="*/ 0 w 3801956"/>
              <a:gd name="connsiteY0" fmla="*/ 0 h 757261"/>
              <a:gd name="connsiteX1" fmla="*/ 242440 w 3801956"/>
              <a:gd name="connsiteY1" fmla="*/ 9071 h 757261"/>
              <a:gd name="connsiteX2" fmla="*/ 541713 w 3801956"/>
              <a:gd name="connsiteY2" fmla="*/ 71899 h 757261"/>
              <a:gd name="connsiteX3" fmla="*/ 853172 w 3801956"/>
              <a:gd name="connsiteY3" fmla="*/ 243292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48063 h 757261"/>
              <a:gd name="connsiteX10" fmla="*/ 2587835 w 3801956"/>
              <a:gd name="connsiteY10" fmla="*/ 488846 h 757261"/>
              <a:gd name="connsiteX11" fmla="*/ 3076214 w 3801956"/>
              <a:gd name="connsiteY11" fmla="*/ 479777 h 757261"/>
              <a:gd name="connsiteX12" fmla="*/ 3463116 w 3801956"/>
              <a:gd name="connsiteY12" fmla="*/ 576818 h 757261"/>
              <a:gd name="connsiteX13" fmla="*/ 3801956 w 3801956"/>
              <a:gd name="connsiteY13" fmla="*/ 757261 h 757261"/>
              <a:gd name="connsiteX0" fmla="*/ 0 w 3801956"/>
              <a:gd name="connsiteY0" fmla="*/ 0 h 757261"/>
              <a:gd name="connsiteX1" fmla="*/ 242440 w 3801956"/>
              <a:gd name="connsiteY1" fmla="*/ 9071 h 757261"/>
              <a:gd name="connsiteX2" fmla="*/ 541713 w 3801956"/>
              <a:gd name="connsiteY2" fmla="*/ 71899 h 757261"/>
              <a:gd name="connsiteX3" fmla="*/ 853172 w 3801956"/>
              <a:gd name="connsiteY3" fmla="*/ 243292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48063 h 757261"/>
              <a:gd name="connsiteX10" fmla="*/ 2587835 w 3801956"/>
              <a:gd name="connsiteY10" fmla="*/ 488846 h 757261"/>
              <a:gd name="connsiteX11" fmla="*/ 3076214 w 3801956"/>
              <a:gd name="connsiteY11" fmla="*/ 479777 h 757261"/>
              <a:gd name="connsiteX12" fmla="*/ 3463116 w 3801956"/>
              <a:gd name="connsiteY12" fmla="*/ 576818 h 757261"/>
              <a:gd name="connsiteX13" fmla="*/ 3801956 w 3801956"/>
              <a:gd name="connsiteY13" fmla="*/ 757261 h 757261"/>
              <a:gd name="connsiteX0" fmla="*/ 0 w 3801956"/>
              <a:gd name="connsiteY0" fmla="*/ 0 h 757261"/>
              <a:gd name="connsiteX1" fmla="*/ 242440 w 3801956"/>
              <a:gd name="connsiteY1" fmla="*/ 9071 h 757261"/>
              <a:gd name="connsiteX2" fmla="*/ 541713 w 3801956"/>
              <a:gd name="connsiteY2" fmla="*/ 71899 h 757261"/>
              <a:gd name="connsiteX3" fmla="*/ 853172 w 3801956"/>
              <a:gd name="connsiteY3" fmla="*/ 243292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48063 h 757261"/>
              <a:gd name="connsiteX10" fmla="*/ 2587835 w 3801956"/>
              <a:gd name="connsiteY10" fmla="*/ 488846 h 757261"/>
              <a:gd name="connsiteX11" fmla="*/ 3076214 w 3801956"/>
              <a:gd name="connsiteY11" fmla="*/ 479777 h 757261"/>
              <a:gd name="connsiteX12" fmla="*/ 3520781 w 3801956"/>
              <a:gd name="connsiteY12" fmla="*/ 597413 h 757261"/>
              <a:gd name="connsiteX13" fmla="*/ 3801956 w 3801956"/>
              <a:gd name="connsiteY13" fmla="*/ 757261 h 757261"/>
              <a:gd name="connsiteX0" fmla="*/ 0 w 3801956"/>
              <a:gd name="connsiteY0" fmla="*/ 0 h 757261"/>
              <a:gd name="connsiteX1" fmla="*/ 242440 w 3801956"/>
              <a:gd name="connsiteY1" fmla="*/ 9071 h 757261"/>
              <a:gd name="connsiteX2" fmla="*/ 541713 w 3801956"/>
              <a:gd name="connsiteY2" fmla="*/ 71899 h 757261"/>
              <a:gd name="connsiteX3" fmla="*/ 853172 w 3801956"/>
              <a:gd name="connsiteY3" fmla="*/ 243292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48063 h 757261"/>
              <a:gd name="connsiteX10" fmla="*/ 2587835 w 3801956"/>
              <a:gd name="connsiteY10" fmla="*/ 488846 h 757261"/>
              <a:gd name="connsiteX11" fmla="*/ 3076214 w 3801956"/>
              <a:gd name="connsiteY11" fmla="*/ 479777 h 757261"/>
              <a:gd name="connsiteX12" fmla="*/ 3520781 w 3801956"/>
              <a:gd name="connsiteY12" fmla="*/ 597413 h 757261"/>
              <a:gd name="connsiteX13" fmla="*/ 3801956 w 3801956"/>
              <a:gd name="connsiteY13" fmla="*/ 757261 h 757261"/>
              <a:gd name="connsiteX0" fmla="*/ 0 w 3801956"/>
              <a:gd name="connsiteY0" fmla="*/ 0 h 757261"/>
              <a:gd name="connsiteX1" fmla="*/ 242440 w 3801956"/>
              <a:gd name="connsiteY1" fmla="*/ 9071 h 757261"/>
              <a:gd name="connsiteX2" fmla="*/ 541713 w 3801956"/>
              <a:gd name="connsiteY2" fmla="*/ 71899 h 757261"/>
              <a:gd name="connsiteX3" fmla="*/ 853172 w 3801956"/>
              <a:gd name="connsiteY3" fmla="*/ 243292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48063 h 757261"/>
              <a:gd name="connsiteX10" fmla="*/ 2587835 w 3801956"/>
              <a:gd name="connsiteY10" fmla="*/ 488846 h 757261"/>
              <a:gd name="connsiteX11" fmla="*/ 3076214 w 3801956"/>
              <a:gd name="connsiteY11" fmla="*/ 479777 h 757261"/>
              <a:gd name="connsiteX12" fmla="*/ 3520781 w 3801956"/>
              <a:gd name="connsiteY12" fmla="*/ 597413 h 757261"/>
              <a:gd name="connsiteX13" fmla="*/ 3801956 w 3801956"/>
              <a:gd name="connsiteY13" fmla="*/ 757261 h 757261"/>
              <a:gd name="connsiteX0" fmla="*/ 0 w 3801956"/>
              <a:gd name="connsiteY0" fmla="*/ 0 h 757261"/>
              <a:gd name="connsiteX1" fmla="*/ 242440 w 3801956"/>
              <a:gd name="connsiteY1" fmla="*/ 9071 h 757261"/>
              <a:gd name="connsiteX2" fmla="*/ 541713 w 3801956"/>
              <a:gd name="connsiteY2" fmla="*/ 71899 h 757261"/>
              <a:gd name="connsiteX3" fmla="*/ 853172 w 3801956"/>
              <a:gd name="connsiteY3" fmla="*/ 243292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48063 h 757261"/>
              <a:gd name="connsiteX10" fmla="*/ 2587835 w 3801956"/>
              <a:gd name="connsiteY10" fmla="*/ 488846 h 757261"/>
              <a:gd name="connsiteX11" fmla="*/ 3076214 w 3801956"/>
              <a:gd name="connsiteY11" fmla="*/ 479777 h 757261"/>
              <a:gd name="connsiteX12" fmla="*/ 3545494 w 3801956"/>
              <a:gd name="connsiteY12" fmla="*/ 589176 h 757261"/>
              <a:gd name="connsiteX13" fmla="*/ 3801956 w 3801956"/>
              <a:gd name="connsiteY13" fmla="*/ 757261 h 757261"/>
              <a:gd name="connsiteX0" fmla="*/ 0 w 3801956"/>
              <a:gd name="connsiteY0" fmla="*/ 0 h 757261"/>
              <a:gd name="connsiteX1" fmla="*/ 242440 w 3801956"/>
              <a:gd name="connsiteY1" fmla="*/ 9071 h 757261"/>
              <a:gd name="connsiteX2" fmla="*/ 541713 w 3801956"/>
              <a:gd name="connsiteY2" fmla="*/ 71899 h 757261"/>
              <a:gd name="connsiteX3" fmla="*/ 853172 w 3801956"/>
              <a:gd name="connsiteY3" fmla="*/ 243292 h 757261"/>
              <a:gd name="connsiteX4" fmla="*/ 1063515 w 3801956"/>
              <a:gd name="connsiteY4" fmla="*/ 318095 h 757261"/>
              <a:gd name="connsiteX5" fmla="*/ 1300385 w 3801956"/>
              <a:gd name="connsiteY5" fmla="*/ 335595 h 757261"/>
              <a:gd name="connsiteX6" fmla="*/ 1518325 w 3801956"/>
              <a:gd name="connsiteY6" fmla="*/ 302430 h 757261"/>
              <a:gd name="connsiteX7" fmla="*/ 1703100 w 3801956"/>
              <a:gd name="connsiteY7" fmla="*/ 302430 h 757261"/>
              <a:gd name="connsiteX8" fmla="*/ 1949465 w 3801956"/>
              <a:gd name="connsiteY8" fmla="*/ 364020 h 757261"/>
              <a:gd name="connsiteX9" fmla="*/ 2219523 w 3801956"/>
              <a:gd name="connsiteY9" fmla="*/ 448063 h 757261"/>
              <a:gd name="connsiteX10" fmla="*/ 2587835 w 3801956"/>
              <a:gd name="connsiteY10" fmla="*/ 488846 h 757261"/>
              <a:gd name="connsiteX11" fmla="*/ 3076214 w 3801956"/>
              <a:gd name="connsiteY11" fmla="*/ 479777 h 757261"/>
              <a:gd name="connsiteX12" fmla="*/ 3545494 w 3801956"/>
              <a:gd name="connsiteY12" fmla="*/ 589176 h 757261"/>
              <a:gd name="connsiteX13" fmla="*/ 3801956 w 3801956"/>
              <a:gd name="connsiteY13" fmla="*/ 757261 h 757261"/>
              <a:gd name="connsiteX0" fmla="*/ 0 w 3793718"/>
              <a:gd name="connsiteY0" fmla="*/ 0 h 781974"/>
              <a:gd name="connsiteX1" fmla="*/ 242440 w 3793718"/>
              <a:gd name="connsiteY1" fmla="*/ 9071 h 781974"/>
              <a:gd name="connsiteX2" fmla="*/ 541713 w 3793718"/>
              <a:gd name="connsiteY2" fmla="*/ 71899 h 781974"/>
              <a:gd name="connsiteX3" fmla="*/ 853172 w 3793718"/>
              <a:gd name="connsiteY3" fmla="*/ 243292 h 781974"/>
              <a:gd name="connsiteX4" fmla="*/ 1063515 w 3793718"/>
              <a:gd name="connsiteY4" fmla="*/ 318095 h 781974"/>
              <a:gd name="connsiteX5" fmla="*/ 1300385 w 3793718"/>
              <a:gd name="connsiteY5" fmla="*/ 335595 h 781974"/>
              <a:gd name="connsiteX6" fmla="*/ 1518325 w 3793718"/>
              <a:gd name="connsiteY6" fmla="*/ 302430 h 781974"/>
              <a:gd name="connsiteX7" fmla="*/ 1703100 w 3793718"/>
              <a:gd name="connsiteY7" fmla="*/ 302430 h 781974"/>
              <a:gd name="connsiteX8" fmla="*/ 1949465 w 3793718"/>
              <a:gd name="connsiteY8" fmla="*/ 364020 h 781974"/>
              <a:gd name="connsiteX9" fmla="*/ 2219523 w 3793718"/>
              <a:gd name="connsiteY9" fmla="*/ 448063 h 781974"/>
              <a:gd name="connsiteX10" fmla="*/ 2587835 w 3793718"/>
              <a:gd name="connsiteY10" fmla="*/ 488846 h 781974"/>
              <a:gd name="connsiteX11" fmla="*/ 3076214 w 3793718"/>
              <a:gd name="connsiteY11" fmla="*/ 479777 h 781974"/>
              <a:gd name="connsiteX12" fmla="*/ 3545494 w 3793718"/>
              <a:gd name="connsiteY12" fmla="*/ 589176 h 781974"/>
              <a:gd name="connsiteX13" fmla="*/ 3793718 w 3793718"/>
              <a:gd name="connsiteY13" fmla="*/ 781974 h 781974"/>
              <a:gd name="connsiteX0" fmla="*/ 0 w 3793718"/>
              <a:gd name="connsiteY0" fmla="*/ 0 h 781974"/>
              <a:gd name="connsiteX1" fmla="*/ 242440 w 3793718"/>
              <a:gd name="connsiteY1" fmla="*/ 9071 h 781974"/>
              <a:gd name="connsiteX2" fmla="*/ 541713 w 3793718"/>
              <a:gd name="connsiteY2" fmla="*/ 71899 h 781974"/>
              <a:gd name="connsiteX3" fmla="*/ 853172 w 3793718"/>
              <a:gd name="connsiteY3" fmla="*/ 243292 h 781974"/>
              <a:gd name="connsiteX4" fmla="*/ 1063515 w 3793718"/>
              <a:gd name="connsiteY4" fmla="*/ 318095 h 781974"/>
              <a:gd name="connsiteX5" fmla="*/ 1300385 w 3793718"/>
              <a:gd name="connsiteY5" fmla="*/ 335595 h 781974"/>
              <a:gd name="connsiteX6" fmla="*/ 1518325 w 3793718"/>
              <a:gd name="connsiteY6" fmla="*/ 302430 h 781974"/>
              <a:gd name="connsiteX7" fmla="*/ 1703100 w 3793718"/>
              <a:gd name="connsiteY7" fmla="*/ 302430 h 781974"/>
              <a:gd name="connsiteX8" fmla="*/ 1949465 w 3793718"/>
              <a:gd name="connsiteY8" fmla="*/ 364020 h 781974"/>
              <a:gd name="connsiteX9" fmla="*/ 2219523 w 3793718"/>
              <a:gd name="connsiteY9" fmla="*/ 448063 h 781974"/>
              <a:gd name="connsiteX10" fmla="*/ 2587835 w 3793718"/>
              <a:gd name="connsiteY10" fmla="*/ 488846 h 781974"/>
              <a:gd name="connsiteX11" fmla="*/ 2932051 w 3793718"/>
              <a:gd name="connsiteY11" fmla="*/ 463301 h 781974"/>
              <a:gd name="connsiteX12" fmla="*/ 3545494 w 3793718"/>
              <a:gd name="connsiteY12" fmla="*/ 589176 h 781974"/>
              <a:gd name="connsiteX13" fmla="*/ 3793718 w 3793718"/>
              <a:gd name="connsiteY13" fmla="*/ 781974 h 781974"/>
              <a:gd name="connsiteX0" fmla="*/ 0 w 3793718"/>
              <a:gd name="connsiteY0" fmla="*/ 0 h 781974"/>
              <a:gd name="connsiteX1" fmla="*/ 242440 w 3793718"/>
              <a:gd name="connsiteY1" fmla="*/ 9071 h 781974"/>
              <a:gd name="connsiteX2" fmla="*/ 541713 w 3793718"/>
              <a:gd name="connsiteY2" fmla="*/ 71899 h 781974"/>
              <a:gd name="connsiteX3" fmla="*/ 853172 w 3793718"/>
              <a:gd name="connsiteY3" fmla="*/ 243292 h 781974"/>
              <a:gd name="connsiteX4" fmla="*/ 1063515 w 3793718"/>
              <a:gd name="connsiteY4" fmla="*/ 318095 h 781974"/>
              <a:gd name="connsiteX5" fmla="*/ 1300385 w 3793718"/>
              <a:gd name="connsiteY5" fmla="*/ 335595 h 781974"/>
              <a:gd name="connsiteX6" fmla="*/ 1518325 w 3793718"/>
              <a:gd name="connsiteY6" fmla="*/ 302430 h 781974"/>
              <a:gd name="connsiteX7" fmla="*/ 1703100 w 3793718"/>
              <a:gd name="connsiteY7" fmla="*/ 302430 h 781974"/>
              <a:gd name="connsiteX8" fmla="*/ 1949465 w 3793718"/>
              <a:gd name="connsiteY8" fmla="*/ 364020 h 781974"/>
              <a:gd name="connsiteX9" fmla="*/ 2219523 w 3793718"/>
              <a:gd name="connsiteY9" fmla="*/ 448063 h 781974"/>
              <a:gd name="connsiteX10" fmla="*/ 2587835 w 3793718"/>
              <a:gd name="connsiteY10" fmla="*/ 488846 h 781974"/>
              <a:gd name="connsiteX11" fmla="*/ 2932051 w 3793718"/>
              <a:gd name="connsiteY11" fmla="*/ 463301 h 781974"/>
              <a:gd name="connsiteX12" fmla="*/ 3545494 w 3793718"/>
              <a:gd name="connsiteY12" fmla="*/ 589176 h 781974"/>
              <a:gd name="connsiteX13" fmla="*/ 3793718 w 3793718"/>
              <a:gd name="connsiteY13" fmla="*/ 781974 h 781974"/>
              <a:gd name="connsiteX0" fmla="*/ 0 w 3793718"/>
              <a:gd name="connsiteY0" fmla="*/ 0 h 781974"/>
              <a:gd name="connsiteX1" fmla="*/ 242440 w 3793718"/>
              <a:gd name="connsiteY1" fmla="*/ 9071 h 781974"/>
              <a:gd name="connsiteX2" fmla="*/ 541713 w 3793718"/>
              <a:gd name="connsiteY2" fmla="*/ 71899 h 781974"/>
              <a:gd name="connsiteX3" fmla="*/ 853172 w 3793718"/>
              <a:gd name="connsiteY3" fmla="*/ 243292 h 781974"/>
              <a:gd name="connsiteX4" fmla="*/ 1063515 w 3793718"/>
              <a:gd name="connsiteY4" fmla="*/ 318095 h 781974"/>
              <a:gd name="connsiteX5" fmla="*/ 1300385 w 3793718"/>
              <a:gd name="connsiteY5" fmla="*/ 335595 h 781974"/>
              <a:gd name="connsiteX6" fmla="*/ 1518325 w 3793718"/>
              <a:gd name="connsiteY6" fmla="*/ 302430 h 781974"/>
              <a:gd name="connsiteX7" fmla="*/ 1703100 w 3793718"/>
              <a:gd name="connsiteY7" fmla="*/ 302430 h 781974"/>
              <a:gd name="connsiteX8" fmla="*/ 1949465 w 3793718"/>
              <a:gd name="connsiteY8" fmla="*/ 364020 h 781974"/>
              <a:gd name="connsiteX9" fmla="*/ 2219523 w 3793718"/>
              <a:gd name="connsiteY9" fmla="*/ 448063 h 781974"/>
              <a:gd name="connsiteX10" fmla="*/ 2587835 w 3793718"/>
              <a:gd name="connsiteY10" fmla="*/ 488846 h 781974"/>
              <a:gd name="connsiteX11" fmla="*/ 3055619 w 3793718"/>
              <a:gd name="connsiteY11" fmla="*/ 459182 h 781974"/>
              <a:gd name="connsiteX12" fmla="*/ 3545494 w 3793718"/>
              <a:gd name="connsiteY12" fmla="*/ 589176 h 781974"/>
              <a:gd name="connsiteX13" fmla="*/ 3793718 w 3793718"/>
              <a:gd name="connsiteY13" fmla="*/ 781974 h 781974"/>
              <a:gd name="connsiteX0" fmla="*/ 0 w 3793718"/>
              <a:gd name="connsiteY0" fmla="*/ 0 h 781974"/>
              <a:gd name="connsiteX1" fmla="*/ 242440 w 3793718"/>
              <a:gd name="connsiteY1" fmla="*/ 9071 h 781974"/>
              <a:gd name="connsiteX2" fmla="*/ 541713 w 3793718"/>
              <a:gd name="connsiteY2" fmla="*/ 71899 h 781974"/>
              <a:gd name="connsiteX3" fmla="*/ 853172 w 3793718"/>
              <a:gd name="connsiteY3" fmla="*/ 243292 h 781974"/>
              <a:gd name="connsiteX4" fmla="*/ 1063515 w 3793718"/>
              <a:gd name="connsiteY4" fmla="*/ 318095 h 781974"/>
              <a:gd name="connsiteX5" fmla="*/ 1300385 w 3793718"/>
              <a:gd name="connsiteY5" fmla="*/ 335595 h 781974"/>
              <a:gd name="connsiteX6" fmla="*/ 1518325 w 3793718"/>
              <a:gd name="connsiteY6" fmla="*/ 302430 h 781974"/>
              <a:gd name="connsiteX7" fmla="*/ 1703100 w 3793718"/>
              <a:gd name="connsiteY7" fmla="*/ 302430 h 781974"/>
              <a:gd name="connsiteX8" fmla="*/ 1949465 w 3793718"/>
              <a:gd name="connsiteY8" fmla="*/ 364020 h 781974"/>
              <a:gd name="connsiteX9" fmla="*/ 2219523 w 3793718"/>
              <a:gd name="connsiteY9" fmla="*/ 448063 h 781974"/>
              <a:gd name="connsiteX10" fmla="*/ 2587835 w 3793718"/>
              <a:gd name="connsiteY10" fmla="*/ 488846 h 781974"/>
              <a:gd name="connsiteX11" fmla="*/ 3055619 w 3793718"/>
              <a:gd name="connsiteY11" fmla="*/ 459182 h 781974"/>
              <a:gd name="connsiteX12" fmla="*/ 3545494 w 3793718"/>
              <a:gd name="connsiteY12" fmla="*/ 589176 h 781974"/>
              <a:gd name="connsiteX13" fmla="*/ 3793718 w 3793718"/>
              <a:gd name="connsiteY13" fmla="*/ 781974 h 781974"/>
              <a:gd name="connsiteX0" fmla="*/ 0 w 3793718"/>
              <a:gd name="connsiteY0" fmla="*/ 0 h 781974"/>
              <a:gd name="connsiteX1" fmla="*/ 242440 w 3793718"/>
              <a:gd name="connsiteY1" fmla="*/ 9071 h 781974"/>
              <a:gd name="connsiteX2" fmla="*/ 541713 w 3793718"/>
              <a:gd name="connsiteY2" fmla="*/ 71899 h 781974"/>
              <a:gd name="connsiteX3" fmla="*/ 853172 w 3793718"/>
              <a:gd name="connsiteY3" fmla="*/ 243292 h 781974"/>
              <a:gd name="connsiteX4" fmla="*/ 1063515 w 3793718"/>
              <a:gd name="connsiteY4" fmla="*/ 318095 h 781974"/>
              <a:gd name="connsiteX5" fmla="*/ 1300385 w 3793718"/>
              <a:gd name="connsiteY5" fmla="*/ 335595 h 781974"/>
              <a:gd name="connsiteX6" fmla="*/ 1518325 w 3793718"/>
              <a:gd name="connsiteY6" fmla="*/ 302430 h 781974"/>
              <a:gd name="connsiteX7" fmla="*/ 1703100 w 3793718"/>
              <a:gd name="connsiteY7" fmla="*/ 302430 h 781974"/>
              <a:gd name="connsiteX8" fmla="*/ 1949465 w 3793718"/>
              <a:gd name="connsiteY8" fmla="*/ 364020 h 781974"/>
              <a:gd name="connsiteX9" fmla="*/ 2219523 w 3793718"/>
              <a:gd name="connsiteY9" fmla="*/ 448063 h 781974"/>
              <a:gd name="connsiteX10" fmla="*/ 2587835 w 3793718"/>
              <a:gd name="connsiteY10" fmla="*/ 488846 h 781974"/>
              <a:gd name="connsiteX11" fmla="*/ 3063857 w 3793718"/>
              <a:gd name="connsiteY11" fmla="*/ 430350 h 781974"/>
              <a:gd name="connsiteX12" fmla="*/ 3545494 w 3793718"/>
              <a:gd name="connsiteY12" fmla="*/ 589176 h 781974"/>
              <a:gd name="connsiteX13" fmla="*/ 3793718 w 3793718"/>
              <a:gd name="connsiteY13" fmla="*/ 781974 h 781974"/>
              <a:gd name="connsiteX0" fmla="*/ 0 w 3793718"/>
              <a:gd name="connsiteY0" fmla="*/ 0 h 781974"/>
              <a:gd name="connsiteX1" fmla="*/ 242440 w 3793718"/>
              <a:gd name="connsiteY1" fmla="*/ 9071 h 781974"/>
              <a:gd name="connsiteX2" fmla="*/ 541713 w 3793718"/>
              <a:gd name="connsiteY2" fmla="*/ 71899 h 781974"/>
              <a:gd name="connsiteX3" fmla="*/ 853172 w 3793718"/>
              <a:gd name="connsiteY3" fmla="*/ 243292 h 781974"/>
              <a:gd name="connsiteX4" fmla="*/ 1063515 w 3793718"/>
              <a:gd name="connsiteY4" fmla="*/ 318095 h 781974"/>
              <a:gd name="connsiteX5" fmla="*/ 1300385 w 3793718"/>
              <a:gd name="connsiteY5" fmla="*/ 335595 h 781974"/>
              <a:gd name="connsiteX6" fmla="*/ 1518325 w 3793718"/>
              <a:gd name="connsiteY6" fmla="*/ 302430 h 781974"/>
              <a:gd name="connsiteX7" fmla="*/ 1703100 w 3793718"/>
              <a:gd name="connsiteY7" fmla="*/ 302430 h 781974"/>
              <a:gd name="connsiteX8" fmla="*/ 1949465 w 3793718"/>
              <a:gd name="connsiteY8" fmla="*/ 364020 h 781974"/>
              <a:gd name="connsiteX9" fmla="*/ 2219523 w 3793718"/>
              <a:gd name="connsiteY9" fmla="*/ 448063 h 781974"/>
              <a:gd name="connsiteX10" fmla="*/ 2587835 w 3793718"/>
              <a:gd name="connsiteY10" fmla="*/ 488846 h 781974"/>
              <a:gd name="connsiteX11" fmla="*/ 3063857 w 3793718"/>
              <a:gd name="connsiteY11" fmla="*/ 430350 h 781974"/>
              <a:gd name="connsiteX12" fmla="*/ 3545494 w 3793718"/>
              <a:gd name="connsiteY12" fmla="*/ 589176 h 781974"/>
              <a:gd name="connsiteX13" fmla="*/ 3793718 w 3793718"/>
              <a:gd name="connsiteY13" fmla="*/ 781974 h 781974"/>
              <a:gd name="connsiteX0" fmla="*/ 0 w 3793718"/>
              <a:gd name="connsiteY0" fmla="*/ 0 h 781974"/>
              <a:gd name="connsiteX1" fmla="*/ 242440 w 3793718"/>
              <a:gd name="connsiteY1" fmla="*/ 9071 h 781974"/>
              <a:gd name="connsiteX2" fmla="*/ 541713 w 3793718"/>
              <a:gd name="connsiteY2" fmla="*/ 71899 h 781974"/>
              <a:gd name="connsiteX3" fmla="*/ 853172 w 3793718"/>
              <a:gd name="connsiteY3" fmla="*/ 243292 h 781974"/>
              <a:gd name="connsiteX4" fmla="*/ 1063515 w 3793718"/>
              <a:gd name="connsiteY4" fmla="*/ 318095 h 781974"/>
              <a:gd name="connsiteX5" fmla="*/ 1300385 w 3793718"/>
              <a:gd name="connsiteY5" fmla="*/ 335595 h 781974"/>
              <a:gd name="connsiteX6" fmla="*/ 1518325 w 3793718"/>
              <a:gd name="connsiteY6" fmla="*/ 302430 h 781974"/>
              <a:gd name="connsiteX7" fmla="*/ 1703100 w 3793718"/>
              <a:gd name="connsiteY7" fmla="*/ 302430 h 781974"/>
              <a:gd name="connsiteX8" fmla="*/ 1949465 w 3793718"/>
              <a:gd name="connsiteY8" fmla="*/ 364020 h 781974"/>
              <a:gd name="connsiteX9" fmla="*/ 2219523 w 3793718"/>
              <a:gd name="connsiteY9" fmla="*/ 448063 h 781974"/>
              <a:gd name="connsiteX10" fmla="*/ 2571360 w 3793718"/>
              <a:gd name="connsiteY10" fmla="*/ 476490 h 781974"/>
              <a:gd name="connsiteX11" fmla="*/ 3063857 w 3793718"/>
              <a:gd name="connsiteY11" fmla="*/ 430350 h 781974"/>
              <a:gd name="connsiteX12" fmla="*/ 3545494 w 3793718"/>
              <a:gd name="connsiteY12" fmla="*/ 589176 h 781974"/>
              <a:gd name="connsiteX13" fmla="*/ 3793718 w 3793718"/>
              <a:gd name="connsiteY13" fmla="*/ 781974 h 781974"/>
              <a:gd name="connsiteX0" fmla="*/ 0 w 3793718"/>
              <a:gd name="connsiteY0" fmla="*/ 0 h 781974"/>
              <a:gd name="connsiteX1" fmla="*/ 242440 w 3793718"/>
              <a:gd name="connsiteY1" fmla="*/ 9071 h 781974"/>
              <a:gd name="connsiteX2" fmla="*/ 541713 w 3793718"/>
              <a:gd name="connsiteY2" fmla="*/ 71899 h 781974"/>
              <a:gd name="connsiteX3" fmla="*/ 853172 w 3793718"/>
              <a:gd name="connsiteY3" fmla="*/ 243292 h 781974"/>
              <a:gd name="connsiteX4" fmla="*/ 1063515 w 3793718"/>
              <a:gd name="connsiteY4" fmla="*/ 318095 h 781974"/>
              <a:gd name="connsiteX5" fmla="*/ 1300385 w 3793718"/>
              <a:gd name="connsiteY5" fmla="*/ 335595 h 781974"/>
              <a:gd name="connsiteX6" fmla="*/ 1518325 w 3793718"/>
              <a:gd name="connsiteY6" fmla="*/ 302430 h 781974"/>
              <a:gd name="connsiteX7" fmla="*/ 1703100 w 3793718"/>
              <a:gd name="connsiteY7" fmla="*/ 302430 h 781974"/>
              <a:gd name="connsiteX8" fmla="*/ 1949465 w 3793718"/>
              <a:gd name="connsiteY8" fmla="*/ 364020 h 781974"/>
              <a:gd name="connsiteX9" fmla="*/ 2219523 w 3793718"/>
              <a:gd name="connsiteY9" fmla="*/ 448063 h 781974"/>
              <a:gd name="connsiteX10" fmla="*/ 2571360 w 3793718"/>
              <a:gd name="connsiteY10" fmla="*/ 476490 h 781974"/>
              <a:gd name="connsiteX11" fmla="*/ 3063857 w 3793718"/>
              <a:gd name="connsiteY11" fmla="*/ 430350 h 781974"/>
              <a:gd name="connsiteX12" fmla="*/ 3545494 w 3793718"/>
              <a:gd name="connsiteY12" fmla="*/ 589176 h 781974"/>
              <a:gd name="connsiteX13" fmla="*/ 3793718 w 3793718"/>
              <a:gd name="connsiteY13" fmla="*/ 781974 h 781974"/>
              <a:gd name="connsiteX0" fmla="*/ 0 w 3793718"/>
              <a:gd name="connsiteY0" fmla="*/ 0 h 781974"/>
              <a:gd name="connsiteX1" fmla="*/ 242440 w 3793718"/>
              <a:gd name="connsiteY1" fmla="*/ 9071 h 781974"/>
              <a:gd name="connsiteX2" fmla="*/ 541713 w 3793718"/>
              <a:gd name="connsiteY2" fmla="*/ 71899 h 781974"/>
              <a:gd name="connsiteX3" fmla="*/ 853172 w 3793718"/>
              <a:gd name="connsiteY3" fmla="*/ 243292 h 781974"/>
              <a:gd name="connsiteX4" fmla="*/ 1063515 w 3793718"/>
              <a:gd name="connsiteY4" fmla="*/ 318095 h 781974"/>
              <a:gd name="connsiteX5" fmla="*/ 1300385 w 3793718"/>
              <a:gd name="connsiteY5" fmla="*/ 335595 h 781974"/>
              <a:gd name="connsiteX6" fmla="*/ 1518325 w 3793718"/>
              <a:gd name="connsiteY6" fmla="*/ 302430 h 781974"/>
              <a:gd name="connsiteX7" fmla="*/ 1703100 w 3793718"/>
              <a:gd name="connsiteY7" fmla="*/ 302430 h 781974"/>
              <a:gd name="connsiteX8" fmla="*/ 1949465 w 3793718"/>
              <a:gd name="connsiteY8" fmla="*/ 364020 h 781974"/>
              <a:gd name="connsiteX9" fmla="*/ 2219523 w 3793718"/>
              <a:gd name="connsiteY9" fmla="*/ 448063 h 781974"/>
              <a:gd name="connsiteX10" fmla="*/ 2571360 w 3793718"/>
              <a:gd name="connsiteY10" fmla="*/ 476490 h 781974"/>
              <a:gd name="connsiteX11" fmla="*/ 3030906 w 3793718"/>
              <a:gd name="connsiteY11" fmla="*/ 413874 h 781974"/>
              <a:gd name="connsiteX12" fmla="*/ 3545494 w 3793718"/>
              <a:gd name="connsiteY12" fmla="*/ 589176 h 781974"/>
              <a:gd name="connsiteX13" fmla="*/ 3793718 w 3793718"/>
              <a:gd name="connsiteY13" fmla="*/ 781974 h 781974"/>
              <a:gd name="connsiteX0" fmla="*/ 0 w 3793718"/>
              <a:gd name="connsiteY0" fmla="*/ 0 h 781974"/>
              <a:gd name="connsiteX1" fmla="*/ 242440 w 3793718"/>
              <a:gd name="connsiteY1" fmla="*/ 9071 h 781974"/>
              <a:gd name="connsiteX2" fmla="*/ 541713 w 3793718"/>
              <a:gd name="connsiteY2" fmla="*/ 71899 h 781974"/>
              <a:gd name="connsiteX3" fmla="*/ 853172 w 3793718"/>
              <a:gd name="connsiteY3" fmla="*/ 243292 h 781974"/>
              <a:gd name="connsiteX4" fmla="*/ 1063515 w 3793718"/>
              <a:gd name="connsiteY4" fmla="*/ 318095 h 781974"/>
              <a:gd name="connsiteX5" fmla="*/ 1300385 w 3793718"/>
              <a:gd name="connsiteY5" fmla="*/ 335595 h 781974"/>
              <a:gd name="connsiteX6" fmla="*/ 1518325 w 3793718"/>
              <a:gd name="connsiteY6" fmla="*/ 302430 h 781974"/>
              <a:gd name="connsiteX7" fmla="*/ 1703100 w 3793718"/>
              <a:gd name="connsiteY7" fmla="*/ 302430 h 781974"/>
              <a:gd name="connsiteX8" fmla="*/ 1949465 w 3793718"/>
              <a:gd name="connsiteY8" fmla="*/ 364020 h 781974"/>
              <a:gd name="connsiteX9" fmla="*/ 2219523 w 3793718"/>
              <a:gd name="connsiteY9" fmla="*/ 448063 h 781974"/>
              <a:gd name="connsiteX10" fmla="*/ 2550765 w 3793718"/>
              <a:gd name="connsiteY10" fmla="*/ 476490 h 781974"/>
              <a:gd name="connsiteX11" fmla="*/ 3030906 w 3793718"/>
              <a:gd name="connsiteY11" fmla="*/ 413874 h 781974"/>
              <a:gd name="connsiteX12" fmla="*/ 3545494 w 3793718"/>
              <a:gd name="connsiteY12" fmla="*/ 589176 h 781974"/>
              <a:gd name="connsiteX13" fmla="*/ 3793718 w 3793718"/>
              <a:gd name="connsiteY13" fmla="*/ 781974 h 781974"/>
              <a:gd name="connsiteX0" fmla="*/ 0 w 3793718"/>
              <a:gd name="connsiteY0" fmla="*/ 0 h 781974"/>
              <a:gd name="connsiteX1" fmla="*/ 242440 w 3793718"/>
              <a:gd name="connsiteY1" fmla="*/ 9071 h 781974"/>
              <a:gd name="connsiteX2" fmla="*/ 541713 w 3793718"/>
              <a:gd name="connsiteY2" fmla="*/ 71899 h 781974"/>
              <a:gd name="connsiteX3" fmla="*/ 853172 w 3793718"/>
              <a:gd name="connsiteY3" fmla="*/ 243292 h 781974"/>
              <a:gd name="connsiteX4" fmla="*/ 1063515 w 3793718"/>
              <a:gd name="connsiteY4" fmla="*/ 318095 h 781974"/>
              <a:gd name="connsiteX5" fmla="*/ 1300385 w 3793718"/>
              <a:gd name="connsiteY5" fmla="*/ 335595 h 781974"/>
              <a:gd name="connsiteX6" fmla="*/ 1518325 w 3793718"/>
              <a:gd name="connsiteY6" fmla="*/ 302430 h 781974"/>
              <a:gd name="connsiteX7" fmla="*/ 1703100 w 3793718"/>
              <a:gd name="connsiteY7" fmla="*/ 302430 h 781974"/>
              <a:gd name="connsiteX8" fmla="*/ 1949465 w 3793718"/>
              <a:gd name="connsiteY8" fmla="*/ 364020 h 781974"/>
              <a:gd name="connsiteX9" fmla="*/ 2219523 w 3793718"/>
              <a:gd name="connsiteY9" fmla="*/ 448063 h 781974"/>
              <a:gd name="connsiteX10" fmla="*/ 2550765 w 3793718"/>
              <a:gd name="connsiteY10" fmla="*/ 476490 h 781974"/>
              <a:gd name="connsiteX11" fmla="*/ 3030906 w 3793718"/>
              <a:gd name="connsiteY11" fmla="*/ 413874 h 781974"/>
              <a:gd name="connsiteX12" fmla="*/ 3545494 w 3793718"/>
              <a:gd name="connsiteY12" fmla="*/ 589176 h 781974"/>
              <a:gd name="connsiteX13" fmla="*/ 3793718 w 3793718"/>
              <a:gd name="connsiteY13" fmla="*/ 781974 h 781974"/>
              <a:gd name="connsiteX0" fmla="*/ 0 w 3988732"/>
              <a:gd name="connsiteY0" fmla="*/ 0 h 1007324"/>
              <a:gd name="connsiteX1" fmla="*/ 242440 w 3988732"/>
              <a:gd name="connsiteY1" fmla="*/ 9071 h 1007324"/>
              <a:gd name="connsiteX2" fmla="*/ 541713 w 3988732"/>
              <a:gd name="connsiteY2" fmla="*/ 71899 h 1007324"/>
              <a:gd name="connsiteX3" fmla="*/ 853172 w 3988732"/>
              <a:gd name="connsiteY3" fmla="*/ 243292 h 1007324"/>
              <a:gd name="connsiteX4" fmla="*/ 1063515 w 3988732"/>
              <a:gd name="connsiteY4" fmla="*/ 318095 h 1007324"/>
              <a:gd name="connsiteX5" fmla="*/ 1300385 w 3988732"/>
              <a:gd name="connsiteY5" fmla="*/ 335595 h 1007324"/>
              <a:gd name="connsiteX6" fmla="*/ 1518325 w 3988732"/>
              <a:gd name="connsiteY6" fmla="*/ 302430 h 1007324"/>
              <a:gd name="connsiteX7" fmla="*/ 1703100 w 3988732"/>
              <a:gd name="connsiteY7" fmla="*/ 302430 h 1007324"/>
              <a:gd name="connsiteX8" fmla="*/ 1949465 w 3988732"/>
              <a:gd name="connsiteY8" fmla="*/ 364020 h 1007324"/>
              <a:gd name="connsiteX9" fmla="*/ 2219523 w 3988732"/>
              <a:gd name="connsiteY9" fmla="*/ 448063 h 1007324"/>
              <a:gd name="connsiteX10" fmla="*/ 2550765 w 3988732"/>
              <a:gd name="connsiteY10" fmla="*/ 476490 h 1007324"/>
              <a:gd name="connsiteX11" fmla="*/ 3030906 w 3988732"/>
              <a:gd name="connsiteY11" fmla="*/ 413874 h 1007324"/>
              <a:gd name="connsiteX12" fmla="*/ 3545494 w 3988732"/>
              <a:gd name="connsiteY12" fmla="*/ 589176 h 1007324"/>
              <a:gd name="connsiteX13" fmla="*/ 3988732 w 3988732"/>
              <a:gd name="connsiteY13" fmla="*/ 1007324 h 1007324"/>
              <a:gd name="connsiteX0" fmla="*/ 0 w 3988732"/>
              <a:gd name="connsiteY0" fmla="*/ 0 h 1007324"/>
              <a:gd name="connsiteX1" fmla="*/ 242440 w 3988732"/>
              <a:gd name="connsiteY1" fmla="*/ 9071 h 1007324"/>
              <a:gd name="connsiteX2" fmla="*/ 541713 w 3988732"/>
              <a:gd name="connsiteY2" fmla="*/ 71899 h 1007324"/>
              <a:gd name="connsiteX3" fmla="*/ 853172 w 3988732"/>
              <a:gd name="connsiteY3" fmla="*/ 243292 h 1007324"/>
              <a:gd name="connsiteX4" fmla="*/ 1063515 w 3988732"/>
              <a:gd name="connsiteY4" fmla="*/ 318095 h 1007324"/>
              <a:gd name="connsiteX5" fmla="*/ 1300385 w 3988732"/>
              <a:gd name="connsiteY5" fmla="*/ 335595 h 1007324"/>
              <a:gd name="connsiteX6" fmla="*/ 1518325 w 3988732"/>
              <a:gd name="connsiteY6" fmla="*/ 302430 h 1007324"/>
              <a:gd name="connsiteX7" fmla="*/ 1703100 w 3988732"/>
              <a:gd name="connsiteY7" fmla="*/ 302430 h 1007324"/>
              <a:gd name="connsiteX8" fmla="*/ 1949465 w 3988732"/>
              <a:gd name="connsiteY8" fmla="*/ 364020 h 1007324"/>
              <a:gd name="connsiteX9" fmla="*/ 2219523 w 3988732"/>
              <a:gd name="connsiteY9" fmla="*/ 448063 h 1007324"/>
              <a:gd name="connsiteX10" fmla="*/ 2550765 w 3988732"/>
              <a:gd name="connsiteY10" fmla="*/ 476490 h 1007324"/>
              <a:gd name="connsiteX11" fmla="*/ 3030906 w 3988732"/>
              <a:gd name="connsiteY11" fmla="*/ 413874 h 1007324"/>
              <a:gd name="connsiteX12" fmla="*/ 3545494 w 3988732"/>
              <a:gd name="connsiteY12" fmla="*/ 589176 h 1007324"/>
              <a:gd name="connsiteX13" fmla="*/ 3885888 w 3988732"/>
              <a:gd name="connsiteY13" fmla="*/ 883585 h 1007324"/>
              <a:gd name="connsiteX14" fmla="*/ 3988732 w 3988732"/>
              <a:gd name="connsiteY14" fmla="*/ 1007324 h 1007324"/>
              <a:gd name="connsiteX0" fmla="*/ 0 w 4071071"/>
              <a:gd name="connsiteY0" fmla="*/ 0 h 1124333"/>
              <a:gd name="connsiteX1" fmla="*/ 242440 w 4071071"/>
              <a:gd name="connsiteY1" fmla="*/ 9071 h 1124333"/>
              <a:gd name="connsiteX2" fmla="*/ 541713 w 4071071"/>
              <a:gd name="connsiteY2" fmla="*/ 71899 h 1124333"/>
              <a:gd name="connsiteX3" fmla="*/ 853172 w 4071071"/>
              <a:gd name="connsiteY3" fmla="*/ 243292 h 1124333"/>
              <a:gd name="connsiteX4" fmla="*/ 1063515 w 4071071"/>
              <a:gd name="connsiteY4" fmla="*/ 318095 h 1124333"/>
              <a:gd name="connsiteX5" fmla="*/ 1300385 w 4071071"/>
              <a:gd name="connsiteY5" fmla="*/ 335595 h 1124333"/>
              <a:gd name="connsiteX6" fmla="*/ 1518325 w 4071071"/>
              <a:gd name="connsiteY6" fmla="*/ 302430 h 1124333"/>
              <a:gd name="connsiteX7" fmla="*/ 1703100 w 4071071"/>
              <a:gd name="connsiteY7" fmla="*/ 302430 h 1124333"/>
              <a:gd name="connsiteX8" fmla="*/ 1949465 w 4071071"/>
              <a:gd name="connsiteY8" fmla="*/ 364020 h 1124333"/>
              <a:gd name="connsiteX9" fmla="*/ 2219523 w 4071071"/>
              <a:gd name="connsiteY9" fmla="*/ 448063 h 1124333"/>
              <a:gd name="connsiteX10" fmla="*/ 2550765 w 4071071"/>
              <a:gd name="connsiteY10" fmla="*/ 476490 h 1124333"/>
              <a:gd name="connsiteX11" fmla="*/ 3030906 w 4071071"/>
              <a:gd name="connsiteY11" fmla="*/ 413874 h 1124333"/>
              <a:gd name="connsiteX12" fmla="*/ 3545494 w 4071071"/>
              <a:gd name="connsiteY12" fmla="*/ 589176 h 1124333"/>
              <a:gd name="connsiteX13" fmla="*/ 3885888 w 4071071"/>
              <a:gd name="connsiteY13" fmla="*/ 883585 h 1124333"/>
              <a:gd name="connsiteX14" fmla="*/ 4071071 w 4071071"/>
              <a:gd name="connsiteY14" fmla="*/ 1124333 h 1124333"/>
              <a:gd name="connsiteX0" fmla="*/ 0 w 4530438"/>
              <a:gd name="connsiteY0" fmla="*/ 0 h 1271677"/>
              <a:gd name="connsiteX1" fmla="*/ 242440 w 4530438"/>
              <a:gd name="connsiteY1" fmla="*/ 9071 h 1271677"/>
              <a:gd name="connsiteX2" fmla="*/ 541713 w 4530438"/>
              <a:gd name="connsiteY2" fmla="*/ 71899 h 1271677"/>
              <a:gd name="connsiteX3" fmla="*/ 853172 w 4530438"/>
              <a:gd name="connsiteY3" fmla="*/ 243292 h 1271677"/>
              <a:gd name="connsiteX4" fmla="*/ 1063515 w 4530438"/>
              <a:gd name="connsiteY4" fmla="*/ 318095 h 1271677"/>
              <a:gd name="connsiteX5" fmla="*/ 1300385 w 4530438"/>
              <a:gd name="connsiteY5" fmla="*/ 335595 h 1271677"/>
              <a:gd name="connsiteX6" fmla="*/ 1518325 w 4530438"/>
              <a:gd name="connsiteY6" fmla="*/ 302430 h 1271677"/>
              <a:gd name="connsiteX7" fmla="*/ 1703100 w 4530438"/>
              <a:gd name="connsiteY7" fmla="*/ 302430 h 1271677"/>
              <a:gd name="connsiteX8" fmla="*/ 1949465 w 4530438"/>
              <a:gd name="connsiteY8" fmla="*/ 364020 h 1271677"/>
              <a:gd name="connsiteX9" fmla="*/ 2219523 w 4530438"/>
              <a:gd name="connsiteY9" fmla="*/ 448063 h 1271677"/>
              <a:gd name="connsiteX10" fmla="*/ 2550765 w 4530438"/>
              <a:gd name="connsiteY10" fmla="*/ 476490 h 1271677"/>
              <a:gd name="connsiteX11" fmla="*/ 3030906 w 4530438"/>
              <a:gd name="connsiteY11" fmla="*/ 413874 h 1271677"/>
              <a:gd name="connsiteX12" fmla="*/ 3545494 w 4530438"/>
              <a:gd name="connsiteY12" fmla="*/ 589176 h 1271677"/>
              <a:gd name="connsiteX13" fmla="*/ 3885888 w 4530438"/>
              <a:gd name="connsiteY13" fmla="*/ 883585 h 1271677"/>
              <a:gd name="connsiteX14" fmla="*/ 4530438 w 4530438"/>
              <a:gd name="connsiteY14" fmla="*/ 1271677 h 1271677"/>
              <a:gd name="connsiteX0" fmla="*/ 0 w 4530438"/>
              <a:gd name="connsiteY0" fmla="*/ 0 h 1271677"/>
              <a:gd name="connsiteX1" fmla="*/ 242440 w 4530438"/>
              <a:gd name="connsiteY1" fmla="*/ 9071 h 1271677"/>
              <a:gd name="connsiteX2" fmla="*/ 541713 w 4530438"/>
              <a:gd name="connsiteY2" fmla="*/ 71899 h 1271677"/>
              <a:gd name="connsiteX3" fmla="*/ 853172 w 4530438"/>
              <a:gd name="connsiteY3" fmla="*/ 243292 h 1271677"/>
              <a:gd name="connsiteX4" fmla="*/ 1063515 w 4530438"/>
              <a:gd name="connsiteY4" fmla="*/ 318095 h 1271677"/>
              <a:gd name="connsiteX5" fmla="*/ 1300385 w 4530438"/>
              <a:gd name="connsiteY5" fmla="*/ 335595 h 1271677"/>
              <a:gd name="connsiteX6" fmla="*/ 1518325 w 4530438"/>
              <a:gd name="connsiteY6" fmla="*/ 302430 h 1271677"/>
              <a:gd name="connsiteX7" fmla="*/ 1703100 w 4530438"/>
              <a:gd name="connsiteY7" fmla="*/ 302430 h 1271677"/>
              <a:gd name="connsiteX8" fmla="*/ 1949465 w 4530438"/>
              <a:gd name="connsiteY8" fmla="*/ 364020 h 1271677"/>
              <a:gd name="connsiteX9" fmla="*/ 2219523 w 4530438"/>
              <a:gd name="connsiteY9" fmla="*/ 448063 h 1271677"/>
              <a:gd name="connsiteX10" fmla="*/ 2550765 w 4530438"/>
              <a:gd name="connsiteY10" fmla="*/ 476490 h 1271677"/>
              <a:gd name="connsiteX11" fmla="*/ 3030906 w 4530438"/>
              <a:gd name="connsiteY11" fmla="*/ 413874 h 1271677"/>
              <a:gd name="connsiteX12" fmla="*/ 3545494 w 4530438"/>
              <a:gd name="connsiteY12" fmla="*/ 589176 h 1271677"/>
              <a:gd name="connsiteX13" fmla="*/ 3885888 w 4530438"/>
              <a:gd name="connsiteY13" fmla="*/ 883585 h 1271677"/>
              <a:gd name="connsiteX14" fmla="*/ 4106904 w 4530438"/>
              <a:gd name="connsiteY14" fmla="*/ 1035263 h 1271677"/>
              <a:gd name="connsiteX15" fmla="*/ 4530438 w 4530438"/>
              <a:gd name="connsiteY15" fmla="*/ 1271677 h 1271677"/>
              <a:gd name="connsiteX0" fmla="*/ 0 w 4530438"/>
              <a:gd name="connsiteY0" fmla="*/ 0 h 1271677"/>
              <a:gd name="connsiteX1" fmla="*/ 242440 w 4530438"/>
              <a:gd name="connsiteY1" fmla="*/ 9071 h 1271677"/>
              <a:gd name="connsiteX2" fmla="*/ 541713 w 4530438"/>
              <a:gd name="connsiteY2" fmla="*/ 71899 h 1271677"/>
              <a:gd name="connsiteX3" fmla="*/ 853172 w 4530438"/>
              <a:gd name="connsiteY3" fmla="*/ 243292 h 1271677"/>
              <a:gd name="connsiteX4" fmla="*/ 1063515 w 4530438"/>
              <a:gd name="connsiteY4" fmla="*/ 318095 h 1271677"/>
              <a:gd name="connsiteX5" fmla="*/ 1300385 w 4530438"/>
              <a:gd name="connsiteY5" fmla="*/ 335595 h 1271677"/>
              <a:gd name="connsiteX6" fmla="*/ 1518325 w 4530438"/>
              <a:gd name="connsiteY6" fmla="*/ 302430 h 1271677"/>
              <a:gd name="connsiteX7" fmla="*/ 1703100 w 4530438"/>
              <a:gd name="connsiteY7" fmla="*/ 302430 h 1271677"/>
              <a:gd name="connsiteX8" fmla="*/ 1949465 w 4530438"/>
              <a:gd name="connsiteY8" fmla="*/ 364020 h 1271677"/>
              <a:gd name="connsiteX9" fmla="*/ 2219523 w 4530438"/>
              <a:gd name="connsiteY9" fmla="*/ 448063 h 1271677"/>
              <a:gd name="connsiteX10" fmla="*/ 2550765 w 4530438"/>
              <a:gd name="connsiteY10" fmla="*/ 476490 h 1271677"/>
              <a:gd name="connsiteX11" fmla="*/ 3030906 w 4530438"/>
              <a:gd name="connsiteY11" fmla="*/ 413874 h 1271677"/>
              <a:gd name="connsiteX12" fmla="*/ 3545494 w 4530438"/>
              <a:gd name="connsiteY12" fmla="*/ 589176 h 1271677"/>
              <a:gd name="connsiteX13" fmla="*/ 3885888 w 4530438"/>
              <a:gd name="connsiteY13" fmla="*/ 883585 h 1271677"/>
              <a:gd name="connsiteX14" fmla="*/ 4154574 w 4530438"/>
              <a:gd name="connsiteY14" fmla="*/ 1156605 h 1271677"/>
              <a:gd name="connsiteX15" fmla="*/ 4530438 w 4530438"/>
              <a:gd name="connsiteY15" fmla="*/ 1271677 h 1271677"/>
              <a:gd name="connsiteX0" fmla="*/ 0 w 4530438"/>
              <a:gd name="connsiteY0" fmla="*/ 0 h 1271677"/>
              <a:gd name="connsiteX1" fmla="*/ 242440 w 4530438"/>
              <a:gd name="connsiteY1" fmla="*/ 9071 h 1271677"/>
              <a:gd name="connsiteX2" fmla="*/ 541713 w 4530438"/>
              <a:gd name="connsiteY2" fmla="*/ 71899 h 1271677"/>
              <a:gd name="connsiteX3" fmla="*/ 853172 w 4530438"/>
              <a:gd name="connsiteY3" fmla="*/ 243292 h 1271677"/>
              <a:gd name="connsiteX4" fmla="*/ 1063515 w 4530438"/>
              <a:gd name="connsiteY4" fmla="*/ 318095 h 1271677"/>
              <a:gd name="connsiteX5" fmla="*/ 1300385 w 4530438"/>
              <a:gd name="connsiteY5" fmla="*/ 335595 h 1271677"/>
              <a:gd name="connsiteX6" fmla="*/ 1518325 w 4530438"/>
              <a:gd name="connsiteY6" fmla="*/ 302430 h 1271677"/>
              <a:gd name="connsiteX7" fmla="*/ 1703100 w 4530438"/>
              <a:gd name="connsiteY7" fmla="*/ 302430 h 1271677"/>
              <a:gd name="connsiteX8" fmla="*/ 1949465 w 4530438"/>
              <a:gd name="connsiteY8" fmla="*/ 364020 h 1271677"/>
              <a:gd name="connsiteX9" fmla="*/ 2219523 w 4530438"/>
              <a:gd name="connsiteY9" fmla="*/ 448063 h 1271677"/>
              <a:gd name="connsiteX10" fmla="*/ 2550765 w 4530438"/>
              <a:gd name="connsiteY10" fmla="*/ 476490 h 1271677"/>
              <a:gd name="connsiteX11" fmla="*/ 3030906 w 4530438"/>
              <a:gd name="connsiteY11" fmla="*/ 413874 h 1271677"/>
              <a:gd name="connsiteX12" fmla="*/ 3545494 w 4530438"/>
              <a:gd name="connsiteY12" fmla="*/ 589176 h 1271677"/>
              <a:gd name="connsiteX13" fmla="*/ 3885888 w 4530438"/>
              <a:gd name="connsiteY13" fmla="*/ 883585 h 1271677"/>
              <a:gd name="connsiteX14" fmla="*/ 4033232 w 4530438"/>
              <a:gd name="connsiteY14" fmla="*/ 1100267 h 1271677"/>
              <a:gd name="connsiteX15" fmla="*/ 4530438 w 4530438"/>
              <a:gd name="connsiteY15" fmla="*/ 1271677 h 1271677"/>
              <a:gd name="connsiteX0" fmla="*/ 0 w 4530438"/>
              <a:gd name="connsiteY0" fmla="*/ 0 h 1271677"/>
              <a:gd name="connsiteX1" fmla="*/ 242440 w 4530438"/>
              <a:gd name="connsiteY1" fmla="*/ 9071 h 1271677"/>
              <a:gd name="connsiteX2" fmla="*/ 541713 w 4530438"/>
              <a:gd name="connsiteY2" fmla="*/ 71899 h 1271677"/>
              <a:gd name="connsiteX3" fmla="*/ 853172 w 4530438"/>
              <a:gd name="connsiteY3" fmla="*/ 243292 h 1271677"/>
              <a:gd name="connsiteX4" fmla="*/ 1063515 w 4530438"/>
              <a:gd name="connsiteY4" fmla="*/ 318095 h 1271677"/>
              <a:gd name="connsiteX5" fmla="*/ 1300385 w 4530438"/>
              <a:gd name="connsiteY5" fmla="*/ 335595 h 1271677"/>
              <a:gd name="connsiteX6" fmla="*/ 1518325 w 4530438"/>
              <a:gd name="connsiteY6" fmla="*/ 302430 h 1271677"/>
              <a:gd name="connsiteX7" fmla="*/ 1703100 w 4530438"/>
              <a:gd name="connsiteY7" fmla="*/ 302430 h 1271677"/>
              <a:gd name="connsiteX8" fmla="*/ 1949465 w 4530438"/>
              <a:gd name="connsiteY8" fmla="*/ 364020 h 1271677"/>
              <a:gd name="connsiteX9" fmla="*/ 2219523 w 4530438"/>
              <a:gd name="connsiteY9" fmla="*/ 448063 h 1271677"/>
              <a:gd name="connsiteX10" fmla="*/ 2550765 w 4530438"/>
              <a:gd name="connsiteY10" fmla="*/ 476490 h 1271677"/>
              <a:gd name="connsiteX11" fmla="*/ 3030906 w 4530438"/>
              <a:gd name="connsiteY11" fmla="*/ 413874 h 1271677"/>
              <a:gd name="connsiteX12" fmla="*/ 3545494 w 4530438"/>
              <a:gd name="connsiteY12" fmla="*/ 589176 h 1271677"/>
              <a:gd name="connsiteX13" fmla="*/ 3885888 w 4530438"/>
              <a:gd name="connsiteY13" fmla="*/ 883585 h 1271677"/>
              <a:gd name="connsiteX14" fmla="*/ 4072234 w 4530438"/>
              <a:gd name="connsiteY14" fmla="*/ 1100267 h 1271677"/>
              <a:gd name="connsiteX15" fmla="*/ 4530438 w 4530438"/>
              <a:gd name="connsiteY15" fmla="*/ 1271677 h 1271677"/>
              <a:gd name="connsiteX0" fmla="*/ 0 w 4530438"/>
              <a:gd name="connsiteY0" fmla="*/ 0 h 1271677"/>
              <a:gd name="connsiteX1" fmla="*/ 242440 w 4530438"/>
              <a:gd name="connsiteY1" fmla="*/ 9071 h 1271677"/>
              <a:gd name="connsiteX2" fmla="*/ 541713 w 4530438"/>
              <a:gd name="connsiteY2" fmla="*/ 71899 h 1271677"/>
              <a:gd name="connsiteX3" fmla="*/ 853172 w 4530438"/>
              <a:gd name="connsiteY3" fmla="*/ 243292 h 1271677"/>
              <a:gd name="connsiteX4" fmla="*/ 1063515 w 4530438"/>
              <a:gd name="connsiteY4" fmla="*/ 318095 h 1271677"/>
              <a:gd name="connsiteX5" fmla="*/ 1300385 w 4530438"/>
              <a:gd name="connsiteY5" fmla="*/ 335595 h 1271677"/>
              <a:gd name="connsiteX6" fmla="*/ 1518325 w 4530438"/>
              <a:gd name="connsiteY6" fmla="*/ 302430 h 1271677"/>
              <a:gd name="connsiteX7" fmla="*/ 1703100 w 4530438"/>
              <a:gd name="connsiteY7" fmla="*/ 302430 h 1271677"/>
              <a:gd name="connsiteX8" fmla="*/ 1949465 w 4530438"/>
              <a:gd name="connsiteY8" fmla="*/ 364020 h 1271677"/>
              <a:gd name="connsiteX9" fmla="*/ 2219523 w 4530438"/>
              <a:gd name="connsiteY9" fmla="*/ 448063 h 1271677"/>
              <a:gd name="connsiteX10" fmla="*/ 2550765 w 4530438"/>
              <a:gd name="connsiteY10" fmla="*/ 476490 h 1271677"/>
              <a:gd name="connsiteX11" fmla="*/ 3030906 w 4530438"/>
              <a:gd name="connsiteY11" fmla="*/ 413874 h 1271677"/>
              <a:gd name="connsiteX12" fmla="*/ 3545494 w 4530438"/>
              <a:gd name="connsiteY12" fmla="*/ 589176 h 1271677"/>
              <a:gd name="connsiteX13" fmla="*/ 3885888 w 4530438"/>
              <a:gd name="connsiteY13" fmla="*/ 883585 h 1271677"/>
              <a:gd name="connsiteX14" fmla="*/ 4072234 w 4530438"/>
              <a:gd name="connsiteY14" fmla="*/ 1100267 h 1271677"/>
              <a:gd name="connsiteX15" fmla="*/ 4530438 w 4530438"/>
              <a:gd name="connsiteY15" fmla="*/ 1271677 h 1271677"/>
              <a:gd name="connsiteX0" fmla="*/ 0 w 4530438"/>
              <a:gd name="connsiteY0" fmla="*/ 0 h 1271677"/>
              <a:gd name="connsiteX1" fmla="*/ 242440 w 4530438"/>
              <a:gd name="connsiteY1" fmla="*/ 9071 h 1271677"/>
              <a:gd name="connsiteX2" fmla="*/ 541713 w 4530438"/>
              <a:gd name="connsiteY2" fmla="*/ 71899 h 1271677"/>
              <a:gd name="connsiteX3" fmla="*/ 853172 w 4530438"/>
              <a:gd name="connsiteY3" fmla="*/ 243292 h 1271677"/>
              <a:gd name="connsiteX4" fmla="*/ 1063515 w 4530438"/>
              <a:gd name="connsiteY4" fmla="*/ 318095 h 1271677"/>
              <a:gd name="connsiteX5" fmla="*/ 1300385 w 4530438"/>
              <a:gd name="connsiteY5" fmla="*/ 335595 h 1271677"/>
              <a:gd name="connsiteX6" fmla="*/ 1518325 w 4530438"/>
              <a:gd name="connsiteY6" fmla="*/ 302430 h 1271677"/>
              <a:gd name="connsiteX7" fmla="*/ 1703100 w 4530438"/>
              <a:gd name="connsiteY7" fmla="*/ 302430 h 1271677"/>
              <a:gd name="connsiteX8" fmla="*/ 1949465 w 4530438"/>
              <a:gd name="connsiteY8" fmla="*/ 364020 h 1271677"/>
              <a:gd name="connsiteX9" fmla="*/ 2219523 w 4530438"/>
              <a:gd name="connsiteY9" fmla="*/ 448063 h 1271677"/>
              <a:gd name="connsiteX10" fmla="*/ 2550765 w 4530438"/>
              <a:gd name="connsiteY10" fmla="*/ 476490 h 1271677"/>
              <a:gd name="connsiteX11" fmla="*/ 3030906 w 4530438"/>
              <a:gd name="connsiteY11" fmla="*/ 413874 h 1271677"/>
              <a:gd name="connsiteX12" fmla="*/ 3545494 w 4530438"/>
              <a:gd name="connsiteY12" fmla="*/ 589176 h 1271677"/>
              <a:gd name="connsiteX13" fmla="*/ 3885888 w 4530438"/>
              <a:gd name="connsiteY13" fmla="*/ 883585 h 1271677"/>
              <a:gd name="connsiteX14" fmla="*/ 4072234 w 4530438"/>
              <a:gd name="connsiteY14" fmla="*/ 1100267 h 1271677"/>
              <a:gd name="connsiteX15" fmla="*/ 4530438 w 4530438"/>
              <a:gd name="connsiteY15" fmla="*/ 1271677 h 1271677"/>
              <a:gd name="connsiteX0" fmla="*/ 0 w 4530438"/>
              <a:gd name="connsiteY0" fmla="*/ 0 h 1271677"/>
              <a:gd name="connsiteX1" fmla="*/ 242440 w 4530438"/>
              <a:gd name="connsiteY1" fmla="*/ 9071 h 1271677"/>
              <a:gd name="connsiteX2" fmla="*/ 541713 w 4530438"/>
              <a:gd name="connsiteY2" fmla="*/ 71899 h 1271677"/>
              <a:gd name="connsiteX3" fmla="*/ 853172 w 4530438"/>
              <a:gd name="connsiteY3" fmla="*/ 243292 h 1271677"/>
              <a:gd name="connsiteX4" fmla="*/ 1063515 w 4530438"/>
              <a:gd name="connsiteY4" fmla="*/ 318095 h 1271677"/>
              <a:gd name="connsiteX5" fmla="*/ 1300385 w 4530438"/>
              <a:gd name="connsiteY5" fmla="*/ 335595 h 1271677"/>
              <a:gd name="connsiteX6" fmla="*/ 1518325 w 4530438"/>
              <a:gd name="connsiteY6" fmla="*/ 302430 h 1271677"/>
              <a:gd name="connsiteX7" fmla="*/ 1703100 w 4530438"/>
              <a:gd name="connsiteY7" fmla="*/ 302430 h 1271677"/>
              <a:gd name="connsiteX8" fmla="*/ 1949465 w 4530438"/>
              <a:gd name="connsiteY8" fmla="*/ 364020 h 1271677"/>
              <a:gd name="connsiteX9" fmla="*/ 2219523 w 4530438"/>
              <a:gd name="connsiteY9" fmla="*/ 448063 h 1271677"/>
              <a:gd name="connsiteX10" fmla="*/ 2550765 w 4530438"/>
              <a:gd name="connsiteY10" fmla="*/ 476490 h 1271677"/>
              <a:gd name="connsiteX11" fmla="*/ 3030906 w 4530438"/>
              <a:gd name="connsiteY11" fmla="*/ 413874 h 1271677"/>
              <a:gd name="connsiteX12" fmla="*/ 3545494 w 4530438"/>
              <a:gd name="connsiteY12" fmla="*/ 589176 h 1271677"/>
              <a:gd name="connsiteX13" fmla="*/ 3846885 w 4530438"/>
              <a:gd name="connsiteY13" fmla="*/ 809913 h 1271677"/>
              <a:gd name="connsiteX14" fmla="*/ 4072234 w 4530438"/>
              <a:gd name="connsiteY14" fmla="*/ 1100267 h 1271677"/>
              <a:gd name="connsiteX15" fmla="*/ 4530438 w 4530438"/>
              <a:gd name="connsiteY15" fmla="*/ 1271677 h 1271677"/>
              <a:gd name="connsiteX0" fmla="*/ 0 w 4530438"/>
              <a:gd name="connsiteY0" fmla="*/ 0 h 1271677"/>
              <a:gd name="connsiteX1" fmla="*/ 242440 w 4530438"/>
              <a:gd name="connsiteY1" fmla="*/ 9071 h 1271677"/>
              <a:gd name="connsiteX2" fmla="*/ 541713 w 4530438"/>
              <a:gd name="connsiteY2" fmla="*/ 71899 h 1271677"/>
              <a:gd name="connsiteX3" fmla="*/ 853172 w 4530438"/>
              <a:gd name="connsiteY3" fmla="*/ 243292 h 1271677"/>
              <a:gd name="connsiteX4" fmla="*/ 1063515 w 4530438"/>
              <a:gd name="connsiteY4" fmla="*/ 318095 h 1271677"/>
              <a:gd name="connsiteX5" fmla="*/ 1300385 w 4530438"/>
              <a:gd name="connsiteY5" fmla="*/ 335595 h 1271677"/>
              <a:gd name="connsiteX6" fmla="*/ 1518325 w 4530438"/>
              <a:gd name="connsiteY6" fmla="*/ 302430 h 1271677"/>
              <a:gd name="connsiteX7" fmla="*/ 1703100 w 4530438"/>
              <a:gd name="connsiteY7" fmla="*/ 302430 h 1271677"/>
              <a:gd name="connsiteX8" fmla="*/ 1949465 w 4530438"/>
              <a:gd name="connsiteY8" fmla="*/ 364020 h 1271677"/>
              <a:gd name="connsiteX9" fmla="*/ 2219523 w 4530438"/>
              <a:gd name="connsiteY9" fmla="*/ 448063 h 1271677"/>
              <a:gd name="connsiteX10" fmla="*/ 2550765 w 4530438"/>
              <a:gd name="connsiteY10" fmla="*/ 476490 h 1271677"/>
              <a:gd name="connsiteX11" fmla="*/ 3030906 w 4530438"/>
              <a:gd name="connsiteY11" fmla="*/ 413874 h 1271677"/>
              <a:gd name="connsiteX12" fmla="*/ 3545494 w 4530438"/>
              <a:gd name="connsiteY12" fmla="*/ 589176 h 1271677"/>
              <a:gd name="connsiteX13" fmla="*/ 3846885 w 4530438"/>
              <a:gd name="connsiteY13" fmla="*/ 809913 h 1271677"/>
              <a:gd name="connsiteX14" fmla="*/ 4085235 w 4530438"/>
              <a:gd name="connsiteY14" fmla="*/ 1147937 h 1271677"/>
              <a:gd name="connsiteX15" fmla="*/ 4530438 w 4530438"/>
              <a:gd name="connsiteY15" fmla="*/ 1271677 h 1271677"/>
              <a:gd name="connsiteX0" fmla="*/ 0 w 4530438"/>
              <a:gd name="connsiteY0" fmla="*/ 0 h 1271677"/>
              <a:gd name="connsiteX1" fmla="*/ 242440 w 4530438"/>
              <a:gd name="connsiteY1" fmla="*/ 9071 h 1271677"/>
              <a:gd name="connsiteX2" fmla="*/ 541713 w 4530438"/>
              <a:gd name="connsiteY2" fmla="*/ 71899 h 1271677"/>
              <a:gd name="connsiteX3" fmla="*/ 853172 w 4530438"/>
              <a:gd name="connsiteY3" fmla="*/ 243292 h 1271677"/>
              <a:gd name="connsiteX4" fmla="*/ 1063515 w 4530438"/>
              <a:gd name="connsiteY4" fmla="*/ 318095 h 1271677"/>
              <a:gd name="connsiteX5" fmla="*/ 1300385 w 4530438"/>
              <a:gd name="connsiteY5" fmla="*/ 335595 h 1271677"/>
              <a:gd name="connsiteX6" fmla="*/ 1518325 w 4530438"/>
              <a:gd name="connsiteY6" fmla="*/ 302430 h 1271677"/>
              <a:gd name="connsiteX7" fmla="*/ 1703100 w 4530438"/>
              <a:gd name="connsiteY7" fmla="*/ 302430 h 1271677"/>
              <a:gd name="connsiteX8" fmla="*/ 1949465 w 4530438"/>
              <a:gd name="connsiteY8" fmla="*/ 364020 h 1271677"/>
              <a:gd name="connsiteX9" fmla="*/ 2219523 w 4530438"/>
              <a:gd name="connsiteY9" fmla="*/ 448063 h 1271677"/>
              <a:gd name="connsiteX10" fmla="*/ 2550765 w 4530438"/>
              <a:gd name="connsiteY10" fmla="*/ 476490 h 1271677"/>
              <a:gd name="connsiteX11" fmla="*/ 3030906 w 4530438"/>
              <a:gd name="connsiteY11" fmla="*/ 413874 h 1271677"/>
              <a:gd name="connsiteX12" fmla="*/ 3545494 w 4530438"/>
              <a:gd name="connsiteY12" fmla="*/ 589176 h 1271677"/>
              <a:gd name="connsiteX13" fmla="*/ 3846885 w 4530438"/>
              <a:gd name="connsiteY13" fmla="*/ 809913 h 1271677"/>
              <a:gd name="connsiteX14" fmla="*/ 4085235 w 4530438"/>
              <a:gd name="connsiteY14" fmla="*/ 1147937 h 1271677"/>
              <a:gd name="connsiteX15" fmla="*/ 4401592 w 4530438"/>
              <a:gd name="connsiteY15" fmla="*/ 1230277 h 1271677"/>
              <a:gd name="connsiteX16" fmla="*/ 4530438 w 4530438"/>
              <a:gd name="connsiteY16" fmla="*/ 1271677 h 1271677"/>
              <a:gd name="connsiteX0" fmla="*/ 0 w 4530438"/>
              <a:gd name="connsiteY0" fmla="*/ 0 h 1271677"/>
              <a:gd name="connsiteX1" fmla="*/ 242440 w 4530438"/>
              <a:gd name="connsiteY1" fmla="*/ 9071 h 1271677"/>
              <a:gd name="connsiteX2" fmla="*/ 541713 w 4530438"/>
              <a:gd name="connsiteY2" fmla="*/ 71899 h 1271677"/>
              <a:gd name="connsiteX3" fmla="*/ 853172 w 4530438"/>
              <a:gd name="connsiteY3" fmla="*/ 243292 h 1271677"/>
              <a:gd name="connsiteX4" fmla="*/ 1063515 w 4530438"/>
              <a:gd name="connsiteY4" fmla="*/ 318095 h 1271677"/>
              <a:gd name="connsiteX5" fmla="*/ 1300385 w 4530438"/>
              <a:gd name="connsiteY5" fmla="*/ 335595 h 1271677"/>
              <a:gd name="connsiteX6" fmla="*/ 1518325 w 4530438"/>
              <a:gd name="connsiteY6" fmla="*/ 302430 h 1271677"/>
              <a:gd name="connsiteX7" fmla="*/ 1703100 w 4530438"/>
              <a:gd name="connsiteY7" fmla="*/ 302430 h 1271677"/>
              <a:gd name="connsiteX8" fmla="*/ 1949465 w 4530438"/>
              <a:gd name="connsiteY8" fmla="*/ 364020 h 1271677"/>
              <a:gd name="connsiteX9" fmla="*/ 2219523 w 4530438"/>
              <a:gd name="connsiteY9" fmla="*/ 448063 h 1271677"/>
              <a:gd name="connsiteX10" fmla="*/ 2550765 w 4530438"/>
              <a:gd name="connsiteY10" fmla="*/ 476490 h 1271677"/>
              <a:gd name="connsiteX11" fmla="*/ 3030906 w 4530438"/>
              <a:gd name="connsiteY11" fmla="*/ 413874 h 1271677"/>
              <a:gd name="connsiteX12" fmla="*/ 3545494 w 4530438"/>
              <a:gd name="connsiteY12" fmla="*/ 589176 h 1271677"/>
              <a:gd name="connsiteX13" fmla="*/ 3846885 w 4530438"/>
              <a:gd name="connsiteY13" fmla="*/ 809913 h 1271677"/>
              <a:gd name="connsiteX14" fmla="*/ 4085235 w 4530438"/>
              <a:gd name="connsiteY14" fmla="*/ 1147937 h 1271677"/>
              <a:gd name="connsiteX15" fmla="*/ 4319253 w 4530438"/>
              <a:gd name="connsiteY15" fmla="*/ 1234610 h 1271677"/>
              <a:gd name="connsiteX16" fmla="*/ 4530438 w 4530438"/>
              <a:gd name="connsiteY16" fmla="*/ 1271677 h 1271677"/>
              <a:gd name="connsiteX0" fmla="*/ 0 w 4651780"/>
              <a:gd name="connsiteY0" fmla="*/ 0 h 1354016"/>
              <a:gd name="connsiteX1" fmla="*/ 242440 w 4651780"/>
              <a:gd name="connsiteY1" fmla="*/ 9071 h 1354016"/>
              <a:gd name="connsiteX2" fmla="*/ 541713 w 4651780"/>
              <a:gd name="connsiteY2" fmla="*/ 71899 h 1354016"/>
              <a:gd name="connsiteX3" fmla="*/ 853172 w 4651780"/>
              <a:gd name="connsiteY3" fmla="*/ 243292 h 1354016"/>
              <a:gd name="connsiteX4" fmla="*/ 1063515 w 4651780"/>
              <a:gd name="connsiteY4" fmla="*/ 318095 h 1354016"/>
              <a:gd name="connsiteX5" fmla="*/ 1300385 w 4651780"/>
              <a:gd name="connsiteY5" fmla="*/ 335595 h 1354016"/>
              <a:gd name="connsiteX6" fmla="*/ 1518325 w 4651780"/>
              <a:gd name="connsiteY6" fmla="*/ 302430 h 1354016"/>
              <a:gd name="connsiteX7" fmla="*/ 1703100 w 4651780"/>
              <a:gd name="connsiteY7" fmla="*/ 302430 h 1354016"/>
              <a:gd name="connsiteX8" fmla="*/ 1949465 w 4651780"/>
              <a:gd name="connsiteY8" fmla="*/ 364020 h 1354016"/>
              <a:gd name="connsiteX9" fmla="*/ 2219523 w 4651780"/>
              <a:gd name="connsiteY9" fmla="*/ 448063 h 1354016"/>
              <a:gd name="connsiteX10" fmla="*/ 2550765 w 4651780"/>
              <a:gd name="connsiteY10" fmla="*/ 476490 h 1354016"/>
              <a:gd name="connsiteX11" fmla="*/ 3030906 w 4651780"/>
              <a:gd name="connsiteY11" fmla="*/ 413874 h 1354016"/>
              <a:gd name="connsiteX12" fmla="*/ 3545494 w 4651780"/>
              <a:gd name="connsiteY12" fmla="*/ 589176 h 1354016"/>
              <a:gd name="connsiteX13" fmla="*/ 3846885 w 4651780"/>
              <a:gd name="connsiteY13" fmla="*/ 809913 h 1354016"/>
              <a:gd name="connsiteX14" fmla="*/ 4085235 w 4651780"/>
              <a:gd name="connsiteY14" fmla="*/ 1147937 h 1354016"/>
              <a:gd name="connsiteX15" fmla="*/ 4319253 w 4651780"/>
              <a:gd name="connsiteY15" fmla="*/ 1234610 h 1354016"/>
              <a:gd name="connsiteX16" fmla="*/ 4651780 w 4651780"/>
              <a:gd name="connsiteY16" fmla="*/ 1354016 h 1354016"/>
              <a:gd name="connsiteX0" fmla="*/ 0 w 4790456"/>
              <a:gd name="connsiteY0" fmla="*/ 0 h 1479692"/>
              <a:gd name="connsiteX1" fmla="*/ 242440 w 4790456"/>
              <a:gd name="connsiteY1" fmla="*/ 9071 h 1479692"/>
              <a:gd name="connsiteX2" fmla="*/ 541713 w 4790456"/>
              <a:gd name="connsiteY2" fmla="*/ 71899 h 1479692"/>
              <a:gd name="connsiteX3" fmla="*/ 853172 w 4790456"/>
              <a:gd name="connsiteY3" fmla="*/ 243292 h 1479692"/>
              <a:gd name="connsiteX4" fmla="*/ 1063515 w 4790456"/>
              <a:gd name="connsiteY4" fmla="*/ 318095 h 1479692"/>
              <a:gd name="connsiteX5" fmla="*/ 1300385 w 4790456"/>
              <a:gd name="connsiteY5" fmla="*/ 335595 h 1479692"/>
              <a:gd name="connsiteX6" fmla="*/ 1518325 w 4790456"/>
              <a:gd name="connsiteY6" fmla="*/ 302430 h 1479692"/>
              <a:gd name="connsiteX7" fmla="*/ 1703100 w 4790456"/>
              <a:gd name="connsiteY7" fmla="*/ 302430 h 1479692"/>
              <a:gd name="connsiteX8" fmla="*/ 1949465 w 4790456"/>
              <a:gd name="connsiteY8" fmla="*/ 364020 h 1479692"/>
              <a:gd name="connsiteX9" fmla="*/ 2219523 w 4790456"/>
              <a:gd name="connsiteY9" fmla="*/ 448063 h 1479692"/>
              <a:gd name="connsiteX10" fmla="*/ 2550765 w 4790456"/>
              <a:gd name="connsiteY10" fmla="*/ 476490 h 1479692"/>
              <a:gd name="connsiteX11" fmla="*/ 3030906 w 4790456"/>
              <a:gd name="connsiteY11" fmla="*/ 413874 h 1479692"/>
              <a:gd name="connsiteX12" fmla="*/ 3545494 w 4790456"/>
              <a:gd name="connsiteY12" fmla="*/ 589176 h 1479692"/>
              <a:gd name="connsiteX13" fmla="*/ 3846885 w 4790456"/>
              <a:gd name="connsiteY13" fmla="*/ 809913 h 1479692"/>
              <a:gd name="connsiteX14" fmla="*/ 4085235 w 4790456"/>
              <a:gd name="connsiteY14" fmla="*/ 1147937 h 1479692"/>
              <a:gd name="connsiteX15" fmla="*/ 4319253 w 4790456"/>
              <a:gd name="connsiteY15" fmla="*/ 1234610 h 1479692"/>
              <a:gd name="connsiteX16" fmla="*/ 4790456 w 4790456"/>
              <a:gd name="connsiteY16" fmla="*/ 1479692 h 1479692"/>
              <a:gd name="connsiteX0" fmla="*/ 0 w 4790456"/>
              <a:gd name="connsiteY0" fmla="*/ 0 h 1479692"/>
              <a:gd name="connsiteX1" fmla="*/ 242440 w 4790456"/>
              <a:gd name="connsiteY1" fmla="*/ 9071 h 1479692"/>
              <a:gd name="connsiteX2" fmla="*/ 541713 w 4790456"/>
              <a:gd name="connsiteY2" fmla="*/ 71899 h 1479692"/>
              <a:gd name="connsiteX3" fmla="*/ 853172 w 4790456"/>
              <a:gd name="connsiteY3" fmla="*/ 243292 h 1479692"/>
              <a:gd name="connsiteX4" fmla="*/ 1063515 w 4790456"/>
              <a:gd name="connsiteY4" fmla="*/ 318095 h 1479692"/>
              <a:gd name="connsiteX5" fmla="*/ 1300385 w 4790456"/>
              <a:gd name="connsiteY5" fmla="*/ 335595 h 1479692"/>
              <a:gd name="connsiteX6" fmla="*/ 1518325 w 4790456"/>
              <a:gd name="connsiteY6" fmla="*/ 302430 h 1479692"/>
              <a:gd name="connsiteX7" fmla="*/ 1703100 w 4790456"/>
              <a:gd name="connsiteY7" fmla="*/ 302430 h 1479692"/>
              <a:gd name="connsiteX8" fmla="*/ 1949465 w 4790456"/>
              <a:gd name="connsiteY8" fmla="*/ 364020 h 1479692"/>
              <a:gd name="connsiteX9" fmla="*/ 2219523 w 4790456"/>
              <a:gd name="connsiteY9" fmla="*/ 448063 h 1479692"/>
              <a:gd name="connsiteX10" fmla="*/ 2550765 w 4790456"/>
              <a:gd name="connsiteY10" fmla="*/ 476490 h 1479692"/>
              <a:gd name="connsiteX11" fmla="*/ 3030906 w 4790456"/>
              <a:gd name="connsiteY11" fmla="*/ 413874 h 1479692"/>
              <a:gd name="connsiteX12" fmla="*/ 3545494 w 4790456"/>
              <a:gd name="connsiteY12" fmla="*/ 589176 h 1479692"/>
              <a:gd name="connsiteX13" fmla="*/ 3846885 w 4790456"/>
              <a:gd name="connsiteY13" fmla="*/ 809913 h 1479692"/>
              <a:gd name="connsiteX14" fmla="*/ 4085235 w 4790456"/>
              <a:gd name="connsiteY14" fmla="*/ 1147937 h 1479692"/>
              <a:gd name="connsiteX15" fmla="*/ 4319253 w 4790456"/>
              <a:gd name="connsiteY15" fmla="*/ 1234610 h 1479692"/>
              <a:gd name="connsiteX16" fmla="*/ 4535935 w 4790456"/>
              <a:gd name="connsiteY16" fmla="*/ 1347284 h 1479692"/>
              <a:gd name="connsiteX17" fmla="*/ 4790456 w 4790456"/>
              <a:gd name="connsiteY17" fmla="*/ 1479692 h 1479692"/>
              <a:gd name="connsiteX0" fmla="*/ 0 w 4790456"/>
              <a:gd name="connsiteY0" fmla="*/ 0 h 1479692"/>
              <a:gd name="connsiteX1" fmla="*/ 242440 w 4790456"/>
              <a:gd name="connsiteY1" fmla="*/ 9071 h 1479692"/>
              <a:gd name="connsiteX2" fmla="*/ 541713 w 4790456"/>
              <a:gd name="connsiteY2" fmla="*/ 71899 h 1479692"/>
              <a:gd name="connsiteX3" fmla="*/ 853172 w 4790456"/>
              <a:gd name="connsiteY3" fmla="*/ 243292 h 1479692"/>
              <a:gd name="connsiteX4" fmla="*/ 1063515 w 4790456"/>
              <a:gd name="connsiteY4" fmla="*/ 318095 h 1479692"/>
              <a:gd name="connsiteX5" fmla="*/ 1300385 w 4790456"/>
              <a:gd name="connsiteY5" fmla="*/ 335595 h 1479692"/>
              <a:gd name="connsiteX6" fmla="*/ 1518325 w 4790456"/>
              <a:gd name="connsiteY6" fmla="*/ 302430 h 1479692"/>
              <a:gd name="connsiteX7" fmla="*/ 1703100 w 4790456"/>
              <a:gd name="connsiteY7" fmla="*/ 302430 h 1479692"/>
              <a:gd name="connsiteX8" fmla="*/ 1949465 w 4790456"/>
              <a:gd name="connsiteY8" fmla="*/ 364020 h 1479692"/>
              <a:gd name="connsiteX9" fmla="*/ 2219523 w 4790456"/>
              <a:gd name="connsiteY9" fmla="*/ 448063 h 1479692"/>
              <a:gd name="connsiteX10" fmla="*/ 2550765 w 4790456"/>
              <a:gd name="connsiteY10" fmla="*/ 476490 h 1479692"/>
              <a:gd name="connsiteX11" fmla="*/ 3030906 w 4790456"/>
              <a:gd name="connsiteY11" fmla="*/ 413874 h 1479692"/>
              <a:gd name="connsiteX12" fmla="*/ 3545494 w 4790456"/>
              <a:gd name="connsiteY12" fmla="*/ 589176 h 1479692"/>
              <a:gd name="connsiteX13" fmla="*/ 3846885 w 4790456"/>
              <a:gd name="connsiteY13" fmla="*/ 809913 h 1479692"/>
              <a:gd name="connsiteX14" fmla="*/ 4085235 w 4790456"/>
              <a:gd name="connsiteY14" fmla="*/ 1147937 h 1479692"/>
              <a:gd name="connsiteX15" fmla="*/ 4319253 w 4790456"/>
              <a:gd name="connsiteY15" fmla="*/ 1234610 h 1479692"/>
              <a:gd name="connsiteX16" fmla="*/ 4613941 w 4790456"/>
              <a:gd name="connsiteY16" fmla="*/ 1338617 h 1479692"/>
              <a:gd name="connsiteX17" fmla="*/ 4790456 w 4790456"/>
              <a:gd name="connsiteY17" fmla="*/ 1479692 h 1479692"/>
              <a:gd name="connsiteX0" fmla="*/ 0 w 4803457"/>
              <a:gd name="connsiteY0" fmla="*/ 0 h 1778714"/>
              <a:gd name="connsiteX1" fmla="*/ 242440 w 4803457"/>
              <a:gd name="connsiteY1" fmla="*/ 9071 h 1778714"/>
              <a:gd name="connsiteX2" fmla="*/ 541713 w 4803457"/>
              <a:gd name="connsiteY2" fmla="*/ 71899 h 1778714"/>
              <a:gd name="connsiteX3" fmla="*/ 853172 w 4803457"/>
              <a:gd name="connsiteY3" fmla="*/ 243292 h 1778714"/>
              <a:gd name="connsiteX4" fmla="*/ 1063515 w 4803457"/>
              <a:gd name="connsiteY4" fmla="*/ 318095 h 1778714"/>
              <a:gd name="connsiteX5" fmla="*/ 1300385 w 4803457"/>
              <a:gd name="connsiteY5" fmla="*/ 335595 h 1778714"/>
              <a:gd name="connsiteX6" fmla="*/ 1518325 w 4803457"/>
              <a:gd name="connsiteY6" fmla="*/ 302430 h 1778714"/>
              <a:gd name="connsiteX7" fmla="*/ 1703100 w 4803457"/>
              <a:gd name="connsiteY7" fmla="*/ 302430 h 1778714"/>
              <a:gd name="connsiteX8" fmla="*/ 1949465 w 4803457"/>
              <a:gd name="connsiteY8" fmla="*/ 364020 h 1778714"/>
              <a:gd name="connsiteX9" fmla="*/ 2219523 w 4803457"/>
              <a:gd name="connsiteY9" fmla="*/ 448063 h 1778714"/>
              <a:gd name="connsiteX10" fmla="*/ 2550765 w 4803457"/>
              <a:gd name="connsiteY10" fmla="*/ 476490 h 1778714"/>
              <a:gd name="connsiteX11" fmla="*/ 3030906 w 4803457"/>
              <a:gd name="connsiteY11" fmla="*/ 413874 h 1778714"/>
              <a:gd name="connsiteX12" fmla="*/ 3545494 w 4803457"/>
              <a:gd name="connsiteY12" fmla="*/ 589176 h 1778714"/>
              <a:gd name="connsiteX13" fmla="*/ 3846885 w 4803457"/>
              <a:gd name="connsiteY13" fmla="*/ 809913 h 1778714"/>
              <a:gd name="connsiteX14" fmla="*/ 4085235 w 4803457"/>
              <a:gd name="connsiteY14" fmla="*/ 1147937 h 1778714"/>
              <a:gd name="connsiteX15" fmla="*/ 4319253 w 4803457"/>
              <a:gd name="connsiteY15" fmla="*/ 1234610 h 1778714"/>
              <a:gd name="connsiteX16" fmla="*/ 4613941 w 4803457"/>
              <a:gd name="connsiteY16" fmla="*/ 1338617 h 1778714"/>
              <a:gd name="connsiteX17" fmla="*/ 4803457 w 4803457"/>
              <a:gd name="connsiteY17" fmla="*/ 1778714 h 1778714"/>
              <a:gd name="connsiteX0" fmla="*/ 0 w 4803457"/>
              <a:gd name="connsiteY0" fmla="*/ 0 h 1778714"/>
              <a:gd name="connsiteX1" fmla="*/ 242440 w 4803457"/>
              <a:gd name="connsiteY1" fmla="*/ 9071 h 1778714"/>
              <a:gd name="connsiteX2" fmla="*/ 541713 w 4803457"/>
              <a:gd name="connsiteY2" fmla="*/ 71899 h 1778714"/>
              <a:gd name="connsiteX3" fmla="*/ 853172 w 4803457"/>
              <a:gd name="connsiteY3" fmla="*/ 243292 h 1778714"/>
              <a:gd name="connsiteX4" fmla="*/ 1063515 w 4803457"/>
              <a:gd name="connsiteY4" fmla="*/ 318095 h 1778714"/>
              <a:gd name="connsiteX5" fmla="*/ 1300385 w 4803457"/>
              <a:gd name="connsiteY5" fmla="*/ 335595 h 1778714"/>
              <a:gd name="connsiteX6" fmla="*/ 1518325 w 4803457"/>
              <a:gd name="connsiteY6" fmla="*/ 302430 h 1778714"/>
              <a:gd name="connsiteX7" fmla="*/ 1703100 w 4803457"/>
              <a:gd name="connsiteY7" fmla="*/ 302430 h 1778714"/>
              <a:gd name="connsiteX8" fmla="*/ 1949465 w 4803457"/>
              <a:gd name="connsiteY8" fmla="*/ 364020 h 1778714"/>
              <a:gd name="connsiteX9" fmla="*/ 2219523 w 4803457"/>
              <a:gd name="connsiteY9" fmla="*/ 448063 h 1778714"/>
              <a:gd name="connsiteX10" fmla="*/ 2550765 w 4803457"/>
              <a:gd name="connsiteY10" fmla="*/ 476490 h 1778714"/>
              <a:gd name="connsiteX11" fmla="*/ 3030906 w 4803457"/>
              <a:gd name="connsiteY11" fmla="*/ 413874 h 1778714"/>
              <a:gd name="connsiteX12" fmla="*/ 3545494 w 4803457"/>
              <a:gd name="connsiteY12" fmla="*/ 589176 h 1778714"/>
              <a:gd name="connsiteX13" fmla="*/ 3846885 w 4803457"/>
              <a:gd name="connsiteY13" fmla="*/ 809913 h 1778714"/>
              <a:gd name="connsiteX14" fmla="*/ 4085235 w 4803457"/>
              <a:gd name="connsiteY14" fmla="*/ 1147937 h 1778714"/>
              <a:gd name="connsiteX15" fmla="*/ 4319253 w 4803457"/>
              <a:gd name="connsiteY15" fmla="*/ 1234610 h 1778714"/>
              <a:gd name="connsiteX16" fmla="*/ 4613941 w 4803457"/>
              <a:gd name="connsiteY16" fmla="*/ 1338617 h 1778714"/>
              <a:gd name="connsiteX17" fmla="*/ 4678945 w 4803457"/>
              <a:gd name="connsiteY17" fmla="*/ 1477294 h 1778714"/>
              <a:gd name="connsiteX18" fmla="*/ 4803457 w 4803457"/>
              <a:gd name="connsiteY18" fmla="*/ 1778714 h 1778714"/>
              <a:gd name="connsiteX0" fmla="*/ 0 w 4803457"/>
              <a:gd name="connsiteY0" fmla="*/ 0 h 1778714"/>
              <a:gd name="connsiteX1" fmla="*/ 242440 w 4803457"/>
              <a:gd name="connsiteY1" fmla="*/ 9071 h 1778714"/>
              <a:gd name="connsiteX2" fmla="*/ 541713 w 4803457"/>
              <a:gd name="connsiteY2" fmla="*/ 71899 h 1778714"/>
              <a:gd name="connsiteX3" fmla="*/ 853172 w 4803457"/>
              <a:gd name="connsiteY3" fmla="*/ 243292 h 1778714"/>
              <a:gd name="connsiteX4" fmla="*/ 1063515 w 4803457"/>
              <a:gd name="connsiteY4" fmla="*/ 318095 h 1778714"/>
              <a:gd name="connsiteX5" fmla="*/ 1300385 w 4803457"/>
              <a:gd name="connsiteY5" fmla="*/ 335595 h 1778714"/>
              <a:gd name="connsiteX6" fmla="*/ 1518325 w 4803457"/>
              <a:gd name="connsiteY6" fmla="*/ 302430 h 1778714"/>
              <a:gd name="connsiteX7" fmla="*/ 1703100 w 4803457"/>
              <a:gd name="connsiteY7" fmla="*/ 302430 h 1778714"/>
              <a:gd name="connsiteX8" fmla="*/ 1949465 w 4803457"/>
              <a:gd name="connsiteY8" fmla="*/ 364020 h 1778714"/>
              <a:gd name="connsiteX9" fmla="*/ 2219523 w 4803457"/>
              <a:gd name="connsiteY9" fmla="*/ 448063 h 1778714"/>
              <a:gd name="connsiteX10" fmla="*/ 2550765 w 4803457"/>
              <a:gd name="connsiteY10" fmla="*/ 476490 h 1778714"/>
              <a:gd name="connsiteX11" fmla="*/ 3030906 w 4803457"/>
              <a:gd name="connsiteY11" fmla="*/ 413874 h 1778714"/>
              <a:gd name="connsiteX12" fmla="*/ 3545494 w 4803457"/>
              <a:gd name="connsiteY12" fmla="*/ 589176 h 1778714"/>
              <a:gd name="connsiteX13" fmla="*/ 3846885 w 4803457"/>
              <a:gd name="connsiteY13" fmla="*/ 809913 h 1778714"/>
              <a:gd name="connsiteX14" fmla="*/ 4085235 w 4803457"/>
              <a:gd name="connsiteY14" fmla="*/ 1147937 h 1778714"/>
              <a:gd name="connsiteX15" fmla="*/ 4319253 w 4803457"/>
              <a:gd name="connsiteY15" fmla="*/ 1234610 h 1778714"/>
              <a:gd name="connsiteX16" fmla="*/ 4613941 w 4803457"/>
              <a:gd name="connsiteY16" fmla="*/ 1338617 h 1778714"/>
              <a:gd name="connsiteX17" fmla="*/ 4761284 w 4803457"/>
              <a:gd name="connsiteY17" fmla="*/ 1442625 h 1778714"/>
              <a:gd name="connsiteX18" fmla="*/ 4803457 w 4803457"/>
              <a:gd name="connsiteY18" fmla="*/ 1778714 h 1778714"/>
              <a:gd name="connsiteX0" fmla="*/ 0 w 4803457"/>
              <a:gd name="connsiteY0" fmla="*/ 0 h 1778714"/>
              <a:gd name="connsiteX1" fmla="*/ 242440 w 4803457"/>
              <a:gd name="connsiteY1" fmla="*/ 9071 h 1778714"/>
              <a:gd name="connsiteX2" fmla="*/ 541713 w 4803457"/>
              <a:gd name="connsiteY2" fmla="*/ 71899 h 1778714"/>
              <a:gd name="connsiteX3" fmla="*/ 853172 w 4803457"/>
              <a:gd name="connsiteY3" fmla="*/ 243292 h 1778714"/>
              <a:gd name="connsiteX4" fmla="*/ 1063515 w 4803457"/>
              <a:gd name="connsiteY4" fmla="*/ 318095 h 1778714"/>
              <a:gd name="connsiteX5" fmla="*/ 1300385 w 4803457"/>
              <a:gd name="connsiteY5" fmla="*/ 335595 h 1778714"/>
              <a:gd name="connsiteX6" fmla="*/ 1518325 w 4803457"/>
              <a:gd name="connsiteY6" fmla="*/ 302430 h 1778714"/>
              <a:gd name="connsiteX7" fmla="*/ 1703100 w 4803457"/>
              <a:gd name="connsiteY7" fmla="*/ 302430 h 1778714"/>
              <a:gd name="connsiteX8" fmla="*/ 1949465 w 4803457"/>
              <a:gd name="connsiteY8" fmla="*/ 364020 h 1778714"/>
              <a:gd name="connsiteX9" fmla="*/ 2219523 w 4803457"/>
              <a:gd name="connsiteY9" fmla="*/ 448063 h 1778714"/>
              <a:gd name="connsiteX10" fmla="*/ 2550765 w 4803457"/>
              <a:gd name="connsiteY10" fmla="*/ 476490 h 1778714"/>
              <a:gd name="connsiteX11" fmla="*/ 3030906 w 4803457"/>
              <a:gd name="connsiteY11" fmla="*/ 413874 h 1778714"/>
              <a:gd name="connsiteX12" fmla="*/ 3545494 w 4803457"/>
              <a:gd name="connsiteY12" fmla="*/ 589176 h 1778714"/>
              <a:gd name="connsiteX13" fmla="*/ 3846885 w 4803457"/>
              <a:gd name="connsiteY13" fmla="*/ 809913 h 1778714"/>
              <a:gd name="connsiteX14" fmla="*/ 4085235 w 4803457"/>
              <a:gd name="connsiteY14" fmla="*/ 1147937 h 1778714"/>
              <a:gd name="connsiteX15" fmla="*/ 4319253 w 4803457"/>
              <a:gd name="connsiteY15" fmla="*/ 1234610 h 1778714"/>
              <a:gd name="connsiteX16" fmla="*/ 4613941 w 4803457"/>
              <a:gd name="connsiteY16" fmla="*/ 1338617 h 1778714"/>
              <a:gd name="connsiteX17" fmla="*/ 4774285 w 4803457"/>
              <a:gd name="connsiteY17" fmla="*/ 1477294 h 1778714"/>
              <a:gd name="connsiteX18" fmla="*/ 4803457 w 4803457"/>
              <a:gd name="connsiteY18" fmla="*/ 1778714 h 1778714"/>
              <a:gd name="connsiteX0" fmla="*/ 0 w 4774285"/>
              <a:gd name="connsiteY0" fmla="*/ 0 h 1796048"/>
              <a:gd name="connsiteX1" fmla="*/ 242440 w 4774285"/>
              <a:gd name="connsiteY1" fmla="*/ 9071 h 1796048"/>
              <a:gd name="connsiteX2" fmla="*/ 541713 w 4774285"/>
              <a:gd name="connsiteY2" fmla="*/ 71899 h 1796048"/>
              <a:gd name="connsiteX3" fmla="*/ 853172 w 4774285"/>
              <a:gd name="connsiteY3" fmla="*/ 243292 h 1796048"/>
              <a:gd name="connsiteX4" fmla="*/ 1063515 w 4774285"/>
              <a:gd name="connsiteY4" fmla="*/ 318095 h 1796048"/>
              <a:gd name="connsiteX5" fmla="*/ 1300385 w 4774285"/>
              <a:gd name="connsiteY5" fmla="*/ 335595 h 1796048"/>
              <a:gd name="connsiteX6" fmla="*/ 1518325 w 4774285"/>
              <a:gd name="connsiteY6" fmla="*/ 302430 h 1796048"/>
              <a:gd name="connsiteX7" fmla="*/ 1703100 w 4774285"/>
              <a:gd name="connsiteY7" fmla="*/ 302430 h 1796048"/>
              <a:gd name="connsiteX8" fmla="*/ 1949465 w 4774285"/>
              <a:gd name="connsiteY8" fmla="*/ 364020 h 1796048"/>
              <a:gd name="connsiteX9" fmla="*/ 2219523 w 4774285"/>
              <a:gd name="connsiteY9" fmla="*/ 448063 h 1796048"/>
              <a:gd name="connsiteX10" fmla="*/ 2550765 w 4774285"/>
              <a:gd name="connsiteY10" fmla="*/ 476490 h 1796048"/>
              <a:gd name="connsiteX11" fmla="*/ 3030906 w 4774285"/>
              <a:gd name="connsiteY11" fmla="*/ 413874 h 1796048"/>
              <a:gd name="connsiteX12" fmla="*/ 3545494 w 4774285"/>
              <a:gd name="connsiteY12" fmla="*/ 589176 h 1796048"/>
              <a:gd name="connsiteX13" fmla="*/ 3846885 w 4774285"/>
              <a:gd name="connsiteY13" fmla="*/ 809913 h 1796048"/>
              <a:gd name="connsiteX14" fmla="*/ 4085235 w 4774285"/>
              <a:gd name="connsiteY14" fmla="*/ 1147937 h 1796048"/>
              <a:gd name="connsiteX15" fmla="*/ 4319253 w 4774285"/>
              <a:gd name="connsiteY15" fmla="*/ 1234610 h 1796048"/>
              <a:gd name="connsiteX16" fmla="*/ 4613941 w 4774285"/>
              <a:gd name="connsiteY16" fmla="*/ 1338617 h 1796048"/>
              <a:gd name="connsiteX17" fmla="*/ 4774285 w 4774285"/>
              <a:gd name="connsiteY17" fmla="*/ 1477294 h 1796048"/>
              <a:gd name="connsiteX18" fmla="*/ 4764454 w 4774285"/>
              <a:gd name="connsiteY18" fmla="*/ 1796048 h 1796048"/>
              <a:gd name="connsiteX0" fmla="*/ 0 w 4774285"/>
              <a:gd name="connsiteY0" fmla="*/ 0 h 2017064"/>
              <a:gd name="connsiteX1" fmla="*/ 242440 w 4774285"/>
              <a:gd name="connsiteY1" fmla="*/ 9071 h 2017064"/>
              <a:gd name="connsiteX2" fmla="*/ 541713 w 4774285"/>
              <a:gd name="connsiteY2" fmla="*/ 71899 h 2017064"/>
              <a:gd name="connsiteX3" fmla="*/ 853172 w 4774285"/>
              <a:gd name="connsiteY3" fmla="*/ 243292 h 2017064"/>
              <a:gd name="connsiteX4" fmla="*/ 1063515 w 4774285"/>
              <a:gd name="connsiteY4" fmla="*/ 318095 h 2017064"/>
              <a:gd name="connsiteX5" fmla="*/ 1300385 w 4774285"/>
              <a:gd name="connsiteY5" fmla="*/ 335595 h 2017064"/>
              <a:gd name="connsiteX6" fmla="*/ 1518325 w 4774285"/>
              <a:gd name="connsiteY6" fmla="*/ 302430 h 2017064"/>
              <a:gd name="connsiteX7" fmla="*/ 1703100 w 4774285"/>
              <a:gd name="connsiteY7" fmla="*/ 302430 h 2017064"/>
              <a:gd name="connsiteX8" fmla="*/ 1949465 w 4774285"/>
              <a:gd name="connsiteY8" fmla="*/ 364020 h 2017064"/>
              <a:gd name="connsiteX9" fmla="*/ 2219523 w 4774285"/>
              <a:gd name="connsiteY9" fmla="*/ 448063 h 2017064"/>
              <a:gd name="connsiteX10" fmla="*/ 2550765 w 4774285"/>
              <a:gd name="connsiteY10" fmla="*/ 476490 h 2017064"/>
              <a:gd name="connsiteX11" fmla="*/ 3030906 w 4774285"/>
              <a:gd name="connsiteY11" fmla="*/ 413874 h 2017064"/>
              <a:gd name="connsiteX12" fmla="*/ 3545494 w 4774285"/>
              <a:gd name="connsiteY12" fmla="*/ 589176 h 2017064"/>
              <a:gd name="connsiteX13" fmla="*/ 3846885 w 4774285"/>
              <a:gd name="connsiteY13" fmla="*/ 809913 h 2017064"/>
              <a:gd name="connsiteX14" fmla="*/ 4085235 w 4774285"/>
              <a:gd name="connsiteY14" fmla="*/ 1147937 h 2017064"/>
              <a:gd name="connsiteX15" fmla="*/ 4319253 w 4774285"/>
              <a:gd name="connsiteY15" fmla="*/ 1234610 h 2017064"/>
              <a:gd name="connsiteX16" fmla="*/ 4613941 w 4774285"/>
              <a:gd name="connsiteY16" fmla="*/ 1338617 h 2017064"/>
              <a:gd name="connsiteX17" fmla="*/ 4774285 w 4774285"/>
              <a:gd name="connsiteY17" fmla="*/ 1477294 h 2017064"/>
              <a:gd name="connsiteX18" fmla="*/ 4768788 w 4774285"/>
              <a:gd name="connsiteY18" fmla="*/ 2017064 h 2017064"/>
              <a:gd name="connsiteX0" fmla="*/ 0 w 4784991"/>
              <a:gd name="connsiteY0" fmla="*/ 0 h 2017064"/>
              <a:gd name="connsiteX1" fmla="*/ 242440 w 4784991"/>
              <a:gd name="connsiteY1" fmla="*/ 9071 h 2017064"/>
              <a:gd name="connsiteX2" fmla="*/ 541713 w 4784991"/>
              <a:gd name="connsiteY2" fmla="*/ 71899 h 2017064"/>
              <a:gd name="connsiteX3" fmla="*/ 853172 w 4784991"/>
              <a:gd name="connsiteY3" fmla="*/ 243292 h 2017064"/>
              <a:gd name="connsiteX4" fmla="*/ 1063515 w 4784991"/>
              <a:gd name="connsiteY4" fmla="*/ 318095 h 2017064"/>
              <a:gd name="connsiteX5" fmla="*/ 1300385 w 4784991"/>
              <a:gd name="connsiteY5" fmla="*/ 335595 h 2017064"/>
              <a:gd name="connsiteX6" fmla="*/ 1518325 w 4784991"/>
              <a:gd name="connsiteY6" fmla="*/ 302430 h 2017064"/>
              <a:gd name="connsiteX7" fmla="*/ 1703100 w 4784991"/>
              <a:gd name="connsiteY7" fmla="*/ 302430 h 2017064"/>
              <a:gd name="connsiteX8" fmla="*/ 1949465 w 4784991"/>
              <a:gd name="connsiteY8" fmla="*/ 364020 h 2017064"/>
              <a:gd name="connsiteX9" fmla="*/ 2219523 w 4784991"/>
              <a:gd name="connsiteY9" fmla="*/ 448063 h 2017064"/>
              <a:gd name="connsiteX10" fmla="*/ 2550765 w 4784991"/>
              <a:gd name="connsiteY10" fmla="*/ 476490 h 2017064"/>
              <a:gd name="connsiteX11" fmla="*/ 3030906 w 4784991"/>
              <a:gd name="connsiteY11" fmla="*/ 413874 h 2017064"/>
              <a:gd name="connsiteX12" fmla="*/ 3545494 w 4784991"/>
              <a:gd name="connsiteY12" fmla="*/ 589176 h 2017064"/>
              <a:gd name="connsiteX13" fmla="*/ 3846885 w 4784991"/>
              <a:gd name="connsiteY13" fmla="*/ 809913 h 2017064"/>
              <a:gd name="connsiteX14" fmla="*/ 4085235 w 4784991"/>
              <a:gd name="connsiteY14" fmla="*/ 1147937 h 2017064"/>
              <a:gd name="connsiteX15" fmla="*/ 4319253 w 4784991"/>
              <a:gd name="connsiteY15" fmla="*/ 1234610 h 2017064"/>
              <a:gd name="connsiteX16" fmla="*/ 4613941 w 4784991"/>
              <a:gd name="connsiteY16" fmla="*/ 1338617 h 2017064"/>
              <a:gd name="connsiteX17" fmla="*/ 4774285 w 4784991"/>
              <a:gd name="connsiteY17" fmla="*/ 1477294 h 2017064"/>
              <a:gd name="connsiteX18" fmla="*/ 4769952 w 4784991"/>
              <a:gd name="connsiteY18" fmla="*/ 1745980 h 2017064"/>
              <a:gd name="connsiteX19" fmla="*/ 4768788 w 4784991"/>
              <a:gd name="connsiteY19" fmla="*/ 2017064 h 2017064"/>
              <a:gd name="connsiteX0" fmla="*/ 0 w 4784105"/>
              <a:gd name="connsiteY0" fmla="*/ 0 h 2017064"/>
              <a:gd name="connsiteX1" fmla="*/ 242440 w 4784105"/>
              <a:gd name="connsiteY1" fmla="*/ 9071 h 2017064"/>
              <a:gd name="connsiteX2" fmla="*/ 541713 w 4784105"/>
              <a:gd name="connsiteY2" fmla="*/ 71899 h 2017064"/>
              <a:gd name="connsiteX3" fmla="*/ 853172 w 4784105"/>
              <a:gd name="connsiteY3" fmla="*/ 243292 h 2017064"/>
              <a:gd name="connsiteX4" fmla="*/ 1063515 w 4784105"/>
              <a:gd name="connsiteY4" fmla="*/ 318095 h 2017064"/>
              <a:gd name="connsiteX5" fmla="*/ 1300385 w 4784105"/>
              <a:gd name="connsiteY5" fmla="*/ 335595 h 2017064"/>
              <a:gd name="connsiteX6" fmla="*/ 1518325 w 4784105"/>
              <a:gd name="connsiteY6" fmla="*/ 302430 h 2017064"/>
              <a:gd name="connsiteX7" fmla="*/ 1703100 w 4784105"/>
              <a:gd name="connsiteY7" fmla="*/ 302430 h 2017064"/>
              <a:gd name="connsiteX8" fmla="*/ 1949465 w 4784105"/>
              <a:gd name="connsiteY8" fmla="*/ 364020 h 2017064"/>
              <a:gd name="connsiteX9" fmla="*/ 2219523 w 4784105"/>
              <a:gd name="connsiteY9" fmla="*/ 448063 h 2017064"/>
              <a:gd name="connsiteX10" fmla="*/ 2550765 w 4784105"/>
              <a:gd name="connsiteY10" fmla="*/ 476490 h 2017064"/>
              <a:gd name="connsiteX11" fmla="*/ 3030906 w 4784105"/>
              <a:gd name="connsiteY11" fmla="*/ 413874 h 2017064"/>
              <a:gd name="connsiteX12" fmla="*/ 3545494 w 4784105"/>
              <a:gd name="connsiteY12" fmla="*/ 589176 h 2017064"/>
              <a:gd name="connsiteX13" fmla="*/ 3846885 w 4784105"/>
              <a:gd name="connsiteY13" fmla="*/ 809913 h 2017064"/>
              <a:gd name="connsiteX14" fmla="*/ 4085235 w 4784105"/>
              <a:gd name="connsiteY14" fmla="*/ 1147937 h 2017064"/>
              <a:gd name="connsiteX15" fmla="*/ 4319253 w 4784105"/>
              <a:gd name="connsiteY15" fmla="*/ 1234610 h 2017064"/>
              <a:gd name="connsiteX16" fmla="*/ 4613941 w 4784105"/>
              <a:gd name="connsiteY16" fmla="*/ 1338617 h 2017064"/>
              <a:gd name="connsiteX17" fmla="*/ 4774285 w 4784105"/>
              <a:gd name="connsiteY17" fmla="*/ 1477294 h 2017064"/>
              <a:gd name="connsiteX18" fmla="*/ 4765619 w 4784105"/>
              <a:gd name="connsiteY18" fmla="*/ 1836987 h 2017064"/>
              <a:gd name="connsiteX19" fmla="*/ 4768788 w 4784105"/>
              <a:gd name="connsiteY19" fmla="*/ 2017064 h 2017064"/>
              <a:gd name="connsiteX0" fmla="*/ 0 w 4803457"/>
              <a:gd name="connsiteY0" fmla="*/ 0 h 2090736"/>
              <a:gd name="connsiteX1" fmla="*/ 242440 w 4803457"/>
              <a:gd name="connsiteY1" fmla="*/ 9071 h 2090736"/>
              <a:gd name="connsiteX2" fmla="*/ 541713 w 4803457"/>
              <a:gd name="connsiteY2" fmla="*/ 71899 h 2090736"/>
              <a:gd name="connsiteX3" fmla="*/ 853172 w 4803457"/>
              <a:gd name="connsiteY3" fmla="*/ 243292 h 2090736"/>
              <a:gd name="connsiteX4" fmla="*/ 1063515 w 4803457"/>
              <a:gd name="connsiteY4" fmla="*/ 318095 h 2090736"/>
              <a:gd name="connsiteX5" fmla="*/ 1300385 w 4803457"/>
              <a:gd name="connsiteY5" fmla="*/ 335595 h 2090736"/>
              <a:gd name="connsiteX6" fmla="*/ 1518325 w 4803457"/>
              <a:gd name="connsiteY6" fmla="*/ 302430 h 2090736"/>
              <a:gd name="connsiteX7" fmla="*/ 1703100 w 4803457"/>
              <a:gd name="connsiteY7" fmla="*/ 302430 h 2090736"/>
              <a:gd name="connsiteX8" fmla="*/ 1949465 w 4803457"/>
              <a:gd name="connsiteY8" fmla="*/ 364020 h 2090736"/>
              <a:gd name="connsiteX9" fmla="*/ 2219523 w 4803457"/>
              <a:gd name="connsiteY9" fmla="*/ 448063 h 2090736"/>
              <a:gd name="connsiteX10" fmla="*/ 2550765 w 4803457"/>
              <a:gd name="connsiteY10" fmla="*/ 476490 h 2090736"/>
              <a:gd name="connsiteX11" fmla="*/ 3030906 w 4803457"/>
              <a:gd name="connsiteY11" fmla="*/ 413874 h 2090736"/>
              <a:gd name="connsiteX12" fmla="*/ 3545494 w 4803457"/>
              <a:gd name="connsiteY12" fmla="*/ 589176 h 2090736"/>
              <a:gd name="connsiteX13" fmla="*/ 3846885 w 4803457"/>
              <a:gd name="connsiteY13" fmla="*/ 809913 h 2090736"/>
              <a:gd name="connsiteX14" fmla="*/ 4085235 w 4803457"/>
              <a:gd name="connsiteY14" fmla="*/ 1147937 h 2090736"/>
              <a:gd name="connsiteX15" fmla="*/ 4319253 w 4803457"/>
              <a:gd name="connsiteY15" fmla="*/ 1234610 h 2090736"/>
              <a:gd name="connsiteX16" fmla="*/ 4613941 w 4803457"/>
              <a:gd name="connsiteY16" fmla="*/ 1338617 h 2090736"/>
              <a:gd name="connsiteX17" fmla="*/ 4774285 w 4803457"/>
              <a:gd name="connsiteY17" fmla="*/ 1477294 h 2090736"/>
              <a:gd name="connsiteX18" fmla="*/ 4765619 w 4803457"/>
              <a:gd name="connsiteY18" fmla="*/ 1836987 h 2090736"/>
              <a:gd name="connsiteX19" fmla="*/ 4803457 w 4803457"/>
              <a:gd name="connsiteY19" fmla="*/ 2090736 h 2090736"/>
              <a:gd name="connsiteX0" fmla="*/ 0 w 4877129"/>
              <a:gd name="connsiteY0" fmla="*/ 0 h 2233747"/>
              <a:gd name="connsiteX1" fmla="*/ 242440 w 4877129"/>
              <a:gd name="connsiteY1" fmla="*/ 9071 h 2233747"/>
              <a:gd name="connsiteX2" fmla="*/ 541713 w 4877129"/>
              <a:gd name="connsiteY2" fmla="*/ 71899 h 2233747"/>
              <a:gd name="connsiteX3" fmla="*/ 853172 w 4877129"/>
              <a:gd name="connsiteY3" fmla="*/ 243292 h 2233747"/>
              <a:gd name="connsiteX4" fmla="*/ 1063515 w 4877129"/>
              <a:gd name="connsiteY4" fmla="*/ 318095 h 2233747"/>
              <a:gd name="connsiteX5" fmla="*/ 1300385 w 4877129"/>
              <a:gd name="connsiteY5" fmla="*/ 335595 h 2233747"/>
              <a:gd name="connsiteX6" fmla="*/ 1518325 w 4877129"/>
              <a:gd name="connsiteY6" fmla="*/ 302430 h 2233747"/>
              <a:gd name="connsiteX7" fmla="*/ 1703100 w 4877129"/>
              <a:gd name="connsiteY7" fmla="*/ 302430 h 2233747"/>
              <a:gd name="connsiteX8" fmla="*/ 1949465 w 4877129"/>
              <a:gd name="connsiteY8" fmla="*/ 364020 h 2233747"/>
              <a:gd name="connsiteX9" fmla="*/ 2219523 w 4877129"/>
              <a:gd name="connsiteY9" fmla="*/ 448063 h 2233747"/>
              <a:gd name="connsiteX10" fmla="*/ 2550765 w 4877129"/>
              <a:gd name="connsiteY10" fmla="*/ 476490 h 2233747"/>
              <a:gd name="connsiteX11" fmla="*/ 3030906 w 4877129"/>
              <a:gd name="connsiteY11" fmla="*/ 413874 h 2233747"/>
              <a:gd name="connsiteX12" fmla="*/ 3545494 w 4877129"/>
              <a:gd name="connsiteY12" fmla="*/ 589176 h 2233747"/>
              <a:gd name="connsiteX13" fmla="*/ 3846885 w 4877129"/>
              <a:gd name="connsiteY13" fmla="*/ 809913 h 2233747"/>
              <a:gd name="connsiteX14" fmla="*/ 4085235 w 4877129"/>
              <a:gd name="connsiteY14" fmla="*/ 1147937 h 2233747"/>
              <a:gd name="connsiteX15" fmla="*/ 4319253 w 4877129"/>
              <a:gd name="connsiteY15" fmla="*/ 1234610 h 2233747"/>
              <a:gd name="connsiteX16" fmla="*/ 4613941 w 4877129"/>
              <a:gd name="connsiteY16" fmla="*/ 1338617 h 2233747"/>
              <a:gd name="connsiteX17" fmla="*/ 4774285 w 4877129"/>
              <a:gd name="connsiteY17" fmla="*/ 1477294 h 2233747"/>
              <a:gd name="connsiteX18" fmla="*/ 4765619 w 4877129"/>
              <a:gd name="connsiteY18" fmla="*/ 1836987 h 2233747"/>
              <a:gd name="connsiteX19" fmla="*/ 4877129 w 4877129"/>
              <a:gd name="connsiteY19" fmla="*/ 2233747 h 2233747"/>
              <a:gd name="connsiteX0" fmla="*/ 0 w 4877129"/>
              <a:gd name="connsiteY0" fmla="*/ 0 h 2233747"/>
              <a:gd name="connsiteX1" fmla="*/ 242440 w 4877129"/>
              <a:gd name="connsiteY1" fmla="*/ 9071 h 2233747"/>
              <a:gd name="connsiteX2" fmla="*/ 541713 w 4877129"/>
              <a:gd name="connsiteY2" fmla="*/ 71899 h 2233747"/>
              <a:gd name="connsiteX3" fmla="*/ 853172 w 4877129"/>
              <a:gd name="connsiteY3" fmla="*/ 243292 h 2233747"/>
              <a:gd name="connsiteX4" fmla="*/ 1063515 w 4877129"/>
              <a:gd name="connsiteY4" fmla="*/ 318095 h 2233747"/>
              <a:gd name="connsiteX5" fmla="*/ 1300385 w 4877129"/>
              <a:gd name="connsiteY5" fmla="*/ 335595 h 2233747"/>
              <a:gd name="connsiteX6" fmla="*/ 1518325 w 4877129"/>
              <a:gd name="connsiteY6" fmla="*/ 302430 h 2233747"/>
              <a:gd name="connsiteX7" fmla="*/ 1703100 w 4877129"/>
              <a:gd name="connsiteY7" fmla="*/ 302430 h 2233747"/>
              <a:gd name="connsiteX8" fmla="*/ 1949465 w 4877129"/>
              <a:gd name="connsiteY8" fmla="*/ 364020 h 2233747"/>
              <a:gd name="connsiteX9" fmla="*/ 2219523 w 4877129"/>
              <a:gd name="connsiteY9" fmla="*/ 448063 h 2233747"/>
              <a:gd name="connsiteX10" fmla="*/ 2550765 w 4877129"/>
              <a:gd name="connsiteY10" fmla="*/ 476490 h 2233747"/>
              <a:gd name="connsiteX11" fmla="*/ 3030906 w 4877129"/>
              <a:gd name="connsiteY11" fmla="*/ 413874 h 2233747"/>
              <a:gd name="connsiteX12" fmla="*/ 3545494 w 4877129"/>
              <a:gd name="connsiteY12" fmla="*/ 589176 h 2233747"/>
              <a:gd name="connsiteX13" fmla="*/ 3846885 w 4877129"/>
              <a:gd name="connsiteY13" fmla="*/ 809913 h 2233747"/>
              <a:gd name="connsiteX14" fmla="*/ 4085235 w 4877129"/>
              <a:gd name="connsiteY14" fmla="*/ 1147937 h 2233747"/>
              <a:gd name="connsiteX15" fmla="*/ 4319253 w 4877129"/>
              <a:gd name="connsiteY15" fmla="*/ 1234610 h 2233747"/>
              <a:gd name="connsiteX16" fmla="*/ 4613941 w 4877129"/>
              <a:gd name="connsiteY16" fmla="*/ 1338617 h 2233747"/>
              <a:gd name="connsiteX17" fmla="*/ 4774285 w 4877129"/>
              <a:gd name="connsiteY17" fmla="*/ 1477294 h 2233747"/>
              <a:gd name="connsiteX18" fmla="*/ 4774286 w 4877129"/>
              <a:gd name="connsiteY18" fmla="*/ 1927993 h 2233747"/>
              <a:gd name="connsiteX19" fmla="*/ 4877129 w 4877129"/>
              <a:gd name="connsiteY19" fmla="*/ 2233747 h 2233747"/>
              <a:gd name="connsiteX0" fmla="*/ 0 w 4922891"/>
              <a:gd name="connsiteY0" fmla="*/ 0 h 2331093"/>
              <a:gd name="connsiteX1" fmla="*/ 242440 w 4922891"/>
              <a:gd name="connsiteY1" fmla="*/ 9071 h 2331093"/>
              <a:gd name="connsiteX2" fmla="*/ 541713 w 4922891"/>
              <a:gd name="connsiteY2" fmla="*/ 71899 h 2331093"/>
              <a:gd name="connsiteX3" fmla="*/ 853172 w 4922891"/>
              <a:gd name="connsiteY3" fmla="*/ 243292 h 2331093"/>
              <a:gd name="connsiteX4" fmla="*/ 1063515 w 4922891"/>
              <a:gd name="connsiteY4" fmla="*/ 318095 h 2331093"/>
              <a:gd name="connsiteX5" fmla="*/ 1300385 w 4922891"/>
              <a:gd name="connsiteY5" fmla="*/ 335595 h 2331093"/>
              <a:gd name="connsiteX6" fmla="*/ 1518325 w 4922891"/>
              <a:gd name="connsiteY6" fmla="*/ 302430 h 2331093"/>
              <a:gd name="connsiteX7" fmla="*/ 1703100 w 4922891"/>
              <a:gd name="connsiteY7" fmla="*/ 302430 h 2331093"/>
              <a:gd name="connsiteX8" fmla="*/ 1949465 w 4922891"/>
              <a:gd name="connsiteY8" fmla="*/ 364020 h 2331093"/>
              <a:gd name="connsiteX9" fmla="*/ 2219523 w 4922891"/>
              <a:gd name="connsiteY9" fmla="*/ 448063 h 2331093"/>
              <a:gd name="connsiteX10" fmla="*/ 2550765 w 4922891"/>
              <a:gd name="connsiteY10" fmla="*/ 476490 h 2331093"/>
              <a:gd name="connsiteX11" fmla="*/ 3030906 w 4922891"/>
              <a:gd name="connsiteY11" fmla="*/ 413874 h 2331093"/>
              <a:gd name="connsiteX12" fmla="*/ 3545494 w 4922891"/>
              <a:gd name="connsiteY12" fmla="*/ 589176 h 2331093"/>
              <a:gd name="connsiteX13" fmla="*/ 3846885 w 4922891"/>
              <a:gd name="connsiteY13" fmla="*/ 809913 h 2331093"/>
              <a:gd name="connsiteX14" fmla="*/ 4085235 w 4922891"/>
              <a:gd name="connsiteY14" fmla="*/ 1147937 h 2331093"/>
              <a:gd name="connsiteX15" fmla="*/ 4319253 w 4922891"/>
              <a:gd name="connsiteY15" fmla="*/ 1234610 h 2331093"/>
              <a:gd name="connsiteX16" fmla="*/ 4613941 w 4922891"/>
              <a:gd name="connsiteY16" fmla="*/ 1338617 h 2331093"/>
              <a:gd name="connsiteX17" fmla="*/ 4774285 w 4922891"/>
              <a:gd name="connsiteY17" fmla="*/ 1477294 h 2331093"/>
              <a:gd name="connsiteX18" fmla="*/ 4774286 w 4922891"/>
              <a:gd name="connsiteY18" fmla="*/ 1927993 h 2331093"/>
              <a:gd name="connsiteX19" fmla="*/ 4922891 w 4922891"/>
              <a:gd name="connsiteY19" fmla="*/ 2331093 h 2331093"/>
              <a:gd name="connsiteX0" fmla="*/ 0 w 4922891"/>
              <a:gd name="connsiteY0" fmla="*/ 0 h 2331093"/>
              <a:gd name="connsiteX1" fmla="*/ 242440 w 4922891"/>
              <a:gd name="connsiteY1" fmla="*/ 9071 h 2331093"/>
              <a:gd name="connsiteX2" fmla="*/ 541713 w 4922891"/>
              <a:gd name="connsiteY2" fmla="*/ 71899 h 2331093"/>
              <a:gd name="connsiteX3" fmla="*/ 853172 w 4922891"/>
              <a:gd name="connsiteY3" fmla="*/ 243292 h 2331093"/>
              <a:gd name="connsiteX4" fmla="*/ 1063515 w 4922891"/>
              <a:gd name="connsiteY4" fmla="*/ 318095 h 2331093"/>
              <a:gd name="connsiteX5" fmla="*/ 1300385 w 4922891"/>
              <a:gd name="connsiteY5" fmla="*/ 335595 h 2331093"/>
              <a:gd name="connsiteX6" fmla="*/ 1518325 w 4922891"/>
              <a:gd name="connsiteY6" fmla="*/ 302430 h 2331093"/>
              <a:gd name="connsiteX7" fmla="*/ 1703100 w 4922891"/>
              <a:gd name="connsiteY7" fmla="*/ 302430 h 2331093"/>
              <a:gd name="connsiteX8" fmla="*/ 1949465 w 4922891"/>
              <a:gd name="connsiteY8" fmla="*/ 364020 h 2331093"/>
              <a:gd name="connsiteX9" fmla="*/ 2219523 w 4922891"/>
              <a:gd name="connsiteY9" fmla="*/ 448063 h 2331093"/>
              <a:gd name="connsiteX10" fmla="*/ 2550765 w 4922891"/>
              <a:gd name="connsiteY10" fmla="*/ 476490 h 2331093"/>
              <a:gd name="connsiteX11" fmla="*/ 3030906 w 4922891"/>
              <a:gd name="connsiteY11" fmla="*/ 413874 h 2331093"/>
              <a:gd name="connsiteX12" fmla="*/ 3545494 w 4922891"/>
              <a:gd name="connsiteY12" fmla="*/ 589176 h 2331093"/>
              <a:gd name="connsiteX13" fmla="*/ 3846885 w 4922891"/>
              <a:gd name="connsiteY13" fmla="*/ 809913 h 2331093"/>
              <a:gd name="connsiteX14" fmla="*/ 4085235 w 4922891"/>
              <a:gd name="connsiteY14" fmla="*/ 1147937 h 2331093"/>
              <a:gd name="connsiteX15" fmla="*/ 4319253 w 4922891"/>
              <a:gd name="connsiteY15" fmla="*/ 1234610 h 2331093"/>
              <a:gd name="connsiteX16" fmla="*/ 4613941 w 4922891"/>
              <a:gd name="connsiteY16" fmla="*/ 1338617 h 2331093"/>
              <a:gd name="connsiteX17" fmla="*/ 4774285 w 4922891"/>
              <a:gd name="connsiteY17" fmla="*/ 1477294 h 2331093"/>
              <a:gd name="connsiteX18" fmla="*/ 4774286 w 4922891"/>
              <a:gd name="connsiteY18" fmla="*/ 1927993 h 2331093"/>
              <a:gd name="connsiteX19" fmla="*/ 4922891 w 4922891"/>
              <a:gd name="connsiteY19" fmla="*/ 2331093 h 2331093"/>
              <a:gd name="connsiteX0" fmla="*/ 0 w 4945773"/>
              <a:gd name="connsiteY0" fmla="*/ 0 h 2331093"/>
              <a:gd name="connsiteX1" fmla="*/ 242440 w 4945773"/>
              <a:gd name="connsiteY1" fmla="*/ 9071 h 2331093"/>
              <a:gd name="connsiteX2" fmla="*/ 541713 w 4945773"/>
              <a:gd name="connsiteY2" fmla="*/ 71899 h 2331093"/>
              <a:gd name="connsiteX3" fmla="*/ 853172 w 4945773"/>
              <a:gd name="connsiteY3" fmla="*/ 243292 h 2331093"/>
              <a:gd name="connsiteX4" fmla="*/ 1063515 w 4945773"/>
              <a:gd name="connsiteY4" fmla="*/ 318095 h 2331093"/>
              <a:gd name="connsiteX5" fmla="*/ 1300385 w 4945773"/>
              <a:gd name="connsiteY5" fmla="*/ 335595 h 2331093"/>
              <a:gd name="connsiteX6" fmla="*/ 1518325 w 4945773"/>
              <a:gd name="connsiteY6" fmla="*/ 302430 h 2331093"/>
              <a:gd name="connsiteX7" fmla="*/ 1703100 w 4945773"/>
              <a:gd name="connsiteY7" fmla="*/ 302430 h 2331093"/>
              <a:gd name="connsiteX8" fmla="*/ 1949465 w 4945773"/>
              <a:gd name="connsiteY8" fmla="*/ 364020 h 2331093"/>
              <a:gd name="connsiteX9" fmla="*/ 2219523 w 4945773"/>
              <a:gd name="connsiteY9" fmla="*/ 448063 h 2331093"/>
              <a:gd name="connsiteX10" fmla="*/ 2550765 w 4945773"/>
              <a:gd name="connsiteY10" fmla="*/ 476490 h 2331093"/>
              <a:gd name="connsiteX11" fmla="*/ 3030906 w 4945773"/>
              <a:gd name="connsiteY11" fmla="*/ 413874 h 2331093"/>
              <a:gd name="connsiteX12" fmla="*/ 3545494 w 4945773"/>
              <a:gd name="connsiteY12" fmla="*/ 589176 h 2331093"/>
              <a:gd name="connsiteX13" fmla="*/ 3846885 w 4945773"/>
              <a:gd name="connsiteY13" fmla="*/ 809913 h 2331093"/>
              <a:gd name="connsiteX14" fmla="*/ 4085235 w 4945773"/>
              <a:gd name="connsiteY14" fmla="*/ 1147937 h 2331093"/>
              <a:gd name="connsiteX15" fmla="*/ 4319253 w 4945773"/>
              <a:gd name="connsiteY15" fmla="*/ 1234610 h 2331093"/>
              <a:gd name="connsiteX16" fmla="*/ 4613941 w 4945773"/>
              <a:gd name="connsiteY16" fmla="*/ 1338617 h 2331093"/>
              <a:gd name="connsiteX17" fmla="*/ 4774285 w 4945773"/>
              <a:gd name="connsiteY17" fmla="*/ 1477294 h 2331093"/>
              <a:gd name="connsiteX18" fmla="*/ 4774286 w 4945773"/>
              <a:gd name="connsiteY18" fmla="*/ 1927993 h 2331093"/>
              <a:gd name="connsiteX19" fmla="*/ 4945773 w 4945773"/>
              <a:gd name="connsiteY19" fmla="*/ 2331093 h 2331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945773" h="2331093">
                <a:moveTo>
                  <a:pt x="0" y="0"/>
                </a:moveTo>
                <a:cubicBezTo>
                  <a:pt x="19442" y="5752"/>
                  <a:pt x="152155" y="-2912"/>
                  <a:pt x="242440" y="9071"/>
                </a:cubicBezTo>
                <a:cubicBezTo>
                  <a:pt x="332726" y="21054"/>
                  <a:pt x="439924" y="32862"/>
                  <a:pt x="541713" y="71899"/>
                </a:cubicBezTo>
                <a:cubicBezTo>
                  <a:pt x="643502" y="110936"/>
                  <a:pt x="737373" y="198140"/>
                  <a:pt x="853172" y="243292"/>
                </a:cubicBezTo>
                <a:cubicBezTo>
                  <a:pt x="968971" y="288444"/>
                  <a:pt x="988979" y="302711"/>
                  <a:pt x="1063515" y="318095"/>
                </a:cubicBezTo>
                <a:cubicBezTo>
                  <a:pt x="1138051" y="333479"/>
                  <a:pt x="1224583" y="338206"/>
                  <a:pt x="1300385" y="335595"/>
                </a:cubicBezTo>
                <a:cubicBezTo>
                  <a:pt x="1376187" y="332984"/>
                  <a:pt x="1451206" y="307958"/>
                  <a:pt x="1518325" y="302430"/>
                </a:cubicBezTo>
                <a:cubicBezTo>
                  <a:pt x="1585444" y="296903"/>
                  <a:pt x="1631243" y="292165"/>
                  <a:pt x="1703100" y="302430"/>
                </a:cubicBezTo>
                <a:cubicBezTo>
                  <a:pt x="1774957" y="312695"/>
                  <a:pt x="1863395" y="339748"/>
                  <a:pt x="1949465" y="364020"/>
                </a:cubicBezTo>
                <a:cubicBezTo>
                  <a:pt x="2035535" y="388292"/>
                  <a:pt x="2069492" y="416413"/>
                  <a:pt x="2219523" y="448063"/>
                </a:cubicBezTo>
                <a:cubicBezTo>
                  <a:pt x="2394268" y="492069"/>
                  <a:pt x="2375615" y="487267"/>
                  <a:pt x="2550765" y="476490"/>
                </a:cubicBezTo>
                <a:cubicBezTo>
                  <a:pt x="2717676" y="432278"/>
                  <a:pt x="2756902" y="425135"/>
                  <a:pt x="3030906" y="413874"/>
                </a:cubicBezTo>
                <a:cubicBezTo>
                  <a:pt x="3059647" y="432490"/>
                  <a:pt x="3166646" y="389325"/>
                  <a:pt x="3545494" y="589176"/>
                </a:cubicBezTo>
                <a:cubicBezTo>
                  <a:pt x="3687991" y="667461"/>
                  <a:pt x="3773012" y="740222"/>
                  <a:pt x="3846885" y="809913"/>
                </a:cubicBezTo>
                <a:cubicBezTo>
                  <a:pt x="3940453" y="884261"/>
                  <a:pt x="4003811" y="1078922"/>
                  <a:pt x="4085235" y="1147937"/>
                </a:cubicBezTo>
                <a:cubicBezTo>
                  <a:pt x="4177686" y="1217998"/>
                  <a:pt x="4245053" y="1213987"/>
                  <a:pt x="4319253" y="1234610"/>
                </a:cubicBezTo>
                <a:cubicBezTo>
                  <a:pt x="4394370" y="1267835"/>
                  <a:pt x="4535407" y="1297770"/>
                  <a:pt x="4613941" y="1338617"/>
                </a:cubicBezTo>
                <a:lnTo>
                  <a:pt x="4774285" y="1477294"/>
                </a:lnTo>
                <a:cubicBezTo>
                  <a:pt x="4800287" y="1545188"/>
                  <a:pt x="4775202" y="1838031"/>
                  <a:pt x="4774286" y="1927993"/>
                </a:cubicBezTo>
                <a:cubicBezTo>
                  <a:pt x="4773370" y="2017955"/>
                  <a:pt x="4907832" y="2261576"/>
                  <a:pt x="4945773" y="2331093"/>
                </a:cubicBezTo>
              </a:path>
            </a:pathLst>
          </a:custGeom>
          <a:noFill/>
          <a:ln w="69850">
            <a:solidFill>
              <a:srgbClr val="B20C6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dirty="0"/>
          </a:p>
        </p:txBody>
      </p:sp>
      <p:sp>
        <p:nvSpPr>
          <p:cNvPr id="13326" name="pole tekstowe 17"/>
          <p:cNvSpPr txBox="1">
            <a:spLocks noChangeArrowheads="1"/>
          </p:cNvSpPr>
          <p:nvPr/>
        </p:nvSpPr>
        <p:spPr bwMode="auto">
          <a:xfrm>
            <a:off x="1093788" y="1616075"/>
            <a:ext cx="13620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600" b="1">
                <a:solidFill>
                  <a:schemeClr val="tx1"/>
                </a:solidFill>
                <a:latin typeface="Lato Hairline" pitchFamily="34" charset="-18"/>
              </a:rPr>
              <a:t>KATOWICE</a:t>
            </a:r>
          </a:p>
        </p:txBody>
      </p:sp>
      <p:sp>
        <p:nvSpPr>
          <p:cNvPr id="13327" name="pole tekstowe 18"/>
          <p:cNvSpPr txBox="1">
            <a:spLocks noChangeArrowheads="1"/>
          </p:cNvSpPr>
          <p:nvPr/>
        </p:nvSpPr>
        <p:spPr bwMode="auto">
          <a:xfrm>
            <a:off x="2970213" y="6432550"/>
            <a:ext cx="1641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600" b="1">
                <a:solidFill>
                  <a:schemeClr val="tx1"/>
                </a:solidFill>
                <a:latin typeface="Lato Hairline" pitchFamily="34" charset="-18"/>
              </a:rPr>
              <a:t>ZAKOPANE</a:t>
            </a:r>
          </a:p>
        </p:txBody>
      </p:sp>
      <p:sp>
        <p:nvSpPr>
          <p:cNvPr id="13328" name="pole tekstowe 19"/>
          <p:cNvSpPr txBox="1">
            <a:spLocks noChangeArrowheads="1"/>
          </p:cNvSpPr>
          <p:nvPr/>
        </p:nvSpPr>
        <p:spPr bwMode="auto">
          <a:xfrm>
            <a:off x="6637338" y="6007100"/>
            <a:ext cx="15922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600" b="1">
                <a:solidFill>
                  <a:schemeClr val="tx1"/>
                </a:solidFill>
                <a:latin typeface="Lato Hairline" pitchFamily="34" charset="-18"/>
              </a:rPr>
              <a:t>WIELICZKA</a:t>
            </a:r>
          </a:p>
        </p:txBody>
      </p:sp>
      <p:sp>
        <p:nvSpPr>
          <p:cNvPr id="13329" name="pole tekstowe 20"/>
          <p:cNvSpPr txBox="1">
            <a:spLocks noChangeArrowheads="1"/>
          </p:cNvSpPr>
          <p:nvPr/>
        </p:nvSpPr>
        <p:spPr bwMode="auto">
          <a:xfrm>
            <a:off x="9255125" y="4837113"/>
            <a:ext cx="1365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600" b="1">
                <a:solidFill>
                  <a:schemeClr val="tx1"/>
                </a:solidFill>
                <a:latin typeface="Lato Hairline" pitchFamily="34" charset="-18"/>
              </a:rPr>
              <a:t>PRZEMYŚL</a:t>
            </a:r>
          </a:p>
        </p:txBody>
      </p:sp>
      <p:sp>
        <p:nvSpPr>
          <p:cNvPr id="13330" name="pole tekstowe 21"/>
          <p:cNvSpPr txBox="1">
            <a:spLocks noChangeArrowheads="1"/>
          </p:cNvSpPr>
          <p:nvPr/>
        </p:nvSpPr>
        <p:spPr bwMode="auto">
          <a:xfrm>
            <a:off x="10401300" y="2284413"/>
            <a:ext cx="1550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600" b="1">
                <a:solidFill>
                  <a:schemeClr val="tx1"/>
                </a:solidFill>
                <a:latin typeface="Lato Hairline" pitchFamily="34" charset="-18"/>
              </a:rPr>
              <a:t>SANDOMIERZ</a:t>
            </a:r>
          </a:p>
        </p:txBody>
      </p:sp>
      <p:sp>
        <p:nvSpPr>
          <p:cNvPr id="13331" name="pole tekstowe 22"/>
          <p:cNvSpPr txBox="1">
            <a:spLocks noChangeArrowheads="1"/>
          </p:cNvSpPr>
          <p:nvPr/>
        </p:nvSpPr>
        <p:spPr bwMode="auto">
          <a:xfrm>
            <a:off x="5889625" y="777875"/>
            <a:ext cx="16049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600" b="1">
                <a:solidFill>
                  <a:schemeClr val="tx1"/>
                </a:solidFill>
                <a:latin typeface="Lato Hairline" pitchFamily="34" charset="-18"/>
              </a:rPr>
              <a:t>WARSZAWA</a:t>
            </a:r>
          </a:p>
        </p:txBody>
      </p:sp>
      <p:sp>
        <p:nvSpPr>
          <p:cNvPr id="13332" name="pole tekstowe 23"/>
          <p:cNvSpPr txBox="1">
            <a:spLocks noChangeArrowheads="1"/>
          </p:cNvSpPr>
          <p:nvPr/>
        </p:nvSpPr>
        <p:spPr bwMode="auto">
          <a:xfrm>
            <a:off x="8323263" y="1031875"/>
            <a:ext cx="15795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600" b="1">
                <a:solidFill>
                  <a:schemeClr val="tx1"/>
                </a:solidFill>
                <a:latin typeface="Lato Hairline" pitchFamily="34" charset="-18"/>
              </a:rPr>
              <a:t>PROSZOWICE</a:t>
            </a:r>
          </a:p>
        </p:txBody>
      </p:sp>
      <p:sp>
        <p:nvSpPr>
          <p:cNvPr id="13333" name="pole tekstowe 24"/>
          <p:cNvSpPr txBox="1">
            <a:spLocks noChangeArrowheads="1"/>
          </p:cNvSpPr>
          <p:nvPr/>
        </p:nvSpPr>
        <p:spPr bwMode="auto">
          <a:xfrm>
            <a:off x="1785938" y="1033463"/>
            <a:ext cx="11366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600" b="1">
                <a:solidFill>
                  <a:schemeClr val="tx1"/>
                </a:solidFill>
                <a:latin typeface="Lato Hairline" pitchFamily="34" charset="-18"/>
              </a:rPr>
              <a:t>OLKUSZ</a:t>
            </a:r>
          </a:p>
        </p:txBody>
      </p:sp>
      <p:sp>
        <p:nvSpPr>
          <p:cNvPr id="13334" name="pole tekstowe 25"/>
          <p:cNvSpPr txBox="1">
            <a:spLocks noChangeArrowheads="1"/>
          </p:cNvSpPr>
          <p:nvPr/>
        </p:nvSpPr>
        <p:spPr bwMode="auto">
          <a:xfrm>
            <a:off x="1250950" y="5813425"/>
            <a:ext cx="122237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600" b="1">
                <a:solidFill>
                  <a:schemeClr val="tx1"/>
                </a:solidFill>
                <a:latin typeface="Lato Hairline" pitchFamily="34" charset="-18"/>
              </a:rPr>
              <a:t>SKAWINA</a:t>
            </a:r>
          </a:p>
        </p:txBody>
      </p:sp>
      <p:sp>
        <p:nvSpPr>
          <p:cNvPr id="28" name="Dowolny kształt: kształt 27"/>
          <p:cNvSpPr/>
          <p:nvPr/>
        </p:nvSpPr>
        <p:spPr>
          <a:xfrm>
            <a:off x="4598988" y="2849563"/>
            <a:ext cx="1166812" cy="1460500"/>
          </a:xfrm>
          <a:custGeom>
            <a:avLst/>
            <a:gdLst>
              <a:gd name="connsiteX0" fmla="*/ 567272 w 1061885"/>
              <a:gd name="connsiteY0" fmla="*/ 35657 h 1588781"/>
              <a:gd name="connsiteX1" fmla="*/ 309953 w 1061885"/>
              <a:gd name="connsiteY1" fmla="*/ 3492 h 1588781"/>
              <a:gd name="connsiteX2" fmla="*/ 144534 w 1061885"/>
              <a:gd name="connsiteY2" fmla="*/ 109177 h 1588781"/>
              <a:gd name="connsiteX3" fmla="*/ 43445 w 1061885"/>
              <a:gd name="connsiteY3" fmla="*/ 288381 h 1588781"/>
              <a:gd name="connsiteX4" fmla="*/ 2090 w 1061885"/>
              <a:gd name="connsiteY4" fmla="*/ 499750 h 1588781"/>
              <a:gd name="connsiteX5" fmla="*/ 103179 w 1061885"/>
              <a:gd name="connsiteY5" fmla="*/ 775448 h 1588781"/>
              <a:gd name="connsiteX6" fmla="*/ 241029 w 1061885"/>
              <a:gd name="connsiteY6" fmla="*/ 1060337 h 1588781"/>
              <a:gd name="connsiteX7" fmla="*/ 277788 w 1061885"/>
              <a:gd name="connsiteY7" fmla="*/ 1156831 h 1588781"/>
              <a:gd name="connsiteX8" fmla="*/ 305358 w 1061885"/>
              <a:gd name="connsiteY8" fmla="*/ 1308465 h 1588781"/>
              <a:gd name="connsiteX9" fmla="*/ 434018 w 1061885"/>
              <a:gd name="connsiteY9" fmla="*/ 1529024 h 1588781"/>
              <a:gd name="connsiteX10" fmla="*/ 562677 w 1061885"/>
              <a:gd name="connsiteY10" fmla="*/ 1588759 h 1588781"/>
              <a:gd name="connsiteX11" fmla="*/ 668361 w 1061885"/>
              <a:gd name="connsiteY11" fmla="*/ 1533619 h 1588781"/>
              <a:gd name="connsiteX12" fmla="*/ 842970 w 1061885"/>
              <a:gd name="connsiteY12" fmla="*/ 1363605 h 1588781"/>
              <a:gd name="connsiteX13" fmla="*/ 1003794 w 1061885"/>
              <a:gd name="connsiteY13" fmla="*/ 1303870 h 1588781"/>
              <a:gd name="connsiteX14" fmla="*/ 1058934 w 1061885"/>
              <a:gd name="connsiteY14" fmla="*/ 1018982 h 1588781"/>
              <a:gd name="connsiteX15" fmla="*/ 925680 w 1061885"/>
              <a:gd name="connsiteY15" fmla="*/ 853563 h 1588781"/>
              <a:gd name="connsiteX16" fmla="*/ 921085 w 1061885"/>
              <a:gd name="connsiteY16" fmla="*/ 637599 h 1588781"/>
              <a:gd name="connsiteX17" fmla="*/ 962440 w 1061885"/>
              <a:gd name="connsiteY17" fmla="*/ 412445 h 1588781"/>
              <a:gd name="connsiteX18" fmla="*/ 911895 w 1061885"/>
              <a:gd name="connsiteY18" fmla="*/ 283786 h 1588781"/>
              <a:gd name="connsiteX19" fmla="*/ 718906 w 1061885"/>
              <a:gd name="connsiteY19" fmla="*/ 228646 h 1588781"/>
              <a:gd name="connsiteX20" fmla="*/ 631602 w 1061885"/>
              <a:gd name="connsiteY20" fmla="*/ 21872 h 1588781"/>
              <a:gd name="connsiteX21" fmla="*/ 654576 w 1061885"/>
              <a:gd name="connsiteY21" fmla="*/ 26467 h 1588781"/>
              <a:gd name="connsiteX0" fmla="*/ 567272 w 1270886"/>
              <a:gd name="connsiteY0" fmla="*/ 35657 h 1588781"/>
              <a:gd name="connsiteX1" fmla="*/ 309953 w 1270886"/>
              <a:gd name="connsiteY1" fmla="*/ 3492 h 1588781"/>
              <a:gd name="connsiteX2" fmla="*/ 144534 w 1270886"/>
              <a:gd name="connsiteY2" fmla="*/ 109177 h 1588781"/>
              <a:gd name="connsiteX3" fmla="*/ 43445 w 1270886"/>
              <a:gd name="connsiteY3" fmla="*/ 288381 h 1588781"/>
              <a:gd name="connsiteX4" fmla="*/ 2090 w 1270886"/>
              <a:gd name="connsiteY4" fmla="*/ 499750 h 1588781"/>
              <a:gd name="connsiteX5" fmla="*/ 103179 w 1270886"/>
              <a:gd name="connsiteY5" fmla="*/ 775448 h 1588781"/>
              <a:gd name="connsiteX6" fmla="*/ 241029 w 1270886"/>
              <a:gd name="connsiteY6" fmla="*/ 1060337 h 1588781"/>
              <a:gd name="connsiteX7" fmla="*/ 277788 w 1270886"/>
              <a:gd name="connsiteY7" fmla="*/ 1156831 h 1588781"/>
              <a:gd name="connsiteX8" fmla="*/ 305358 w 1270886"/>
              <a:gd name="connsiteY8" fmla="*/ 1308465 h 1588781"/>
              <a:gd name="connsiteX9" fmla="*/ 434018 w 1270886"/>
              <a:gd name="connsiteY9" fmla="*/ 1529024 h 1588781"/>
              <a:gd name="connsiteX10" fmla="*/ 562677 w 1270886"/>
              <a:gd name="connsiteY10" fmla="*/ 1588759 h 1588781"/>
              <a:gd name="connsiteX11" fmla="*/ 668361 w 1270886"/>
              <a:gd name="connsiteY11" fmla="*/ 1533619 h 1588781"/>
              <a:gd name="connsiteX12" fmla="*/ 842970 w 1270886"/>
              <a:gd name="connsiteY12" fmla="*/ 1363605 h 1588781"/>
              <a:gd name="connsiteX13" fmla="*/ 1003794 w 1270886"/>
              <a:gd name="connsiteY13" fmla="*/ 1303870 h 1588781"/>
              <a:gd name="connsiteX14" fmla="*/ 1270303 w 1270886"/>
              <a:gd name="connsiteY14" fmla="*/ 1156831 h 1588781"/>
              <a:gd name="connsiteX15" fmla="*/ 925680 w 1270886"/>
              <a:gd name="connsiteY15" fmla="*/ 853563 h 1588781"/>
              <a:gd name="connsiteX16" fmla="*/ 921085 w 1270886"/>
              <a:gd name="connsiteY16" fmla="*/ 637599 h 1588781"/>
              <a:gd name="connsiteX17" fmla="*/ 962440 w 1270886"/>
              <a:gd name="connsiteY17" fmla="*/ 412445 h 1588781"/>
              <a:gd name="connsiteX18" fmla="*/ 911895 w 1270886"/>
              <a:gd name="connsiteY18" fmla="*/ 283786 h 1588781"/>
              <a:gd name="connsiteX19" fmla="*/ 718906 w 1270886"/>
              <a:gd name="connsiteY19" fmla="*/ 228646 h 1588781"/>
              <a:gd name="connsiteX20" fmla="*/ 631602 w 1270886"/>
              <a:gd name="connsiteY20" fmla="*/ 21872 h 1588781"/>
              <a:gd name="connsiteX21" fmla="*/ 654576 w 1270886"/>
              <a:gd name="connsiteY21" fmla="*/ 26467 h 1588781"/>
              <a:gd name="connsiteX0" fmla="*/ 567272 w 1270886"/>
              <a:gd name="connsiteY0" fmla="*/ 35657 h 1588781"/>
              <a:gd name="connsiteX1" fmla="*/ 309953 w 1270886"/>
              <a:gd name="connsiteY1" fmla="*/ 3492 h 1588781"/>
              <a:gd name="connsiteX2" fmla="*/ 144534 w 1270886"/>
              <a:gd name="connsiteY2" fmla="*/ 109177 h 1588781"/>
              <a:gd name="connsiteX3" fmla="*/ 43445 w 1270886"/>
              <a:gd name="connsiteY3" fmla="*/ 288381 h 1588781"/>
              <a:gd name="connsiteX4" fmla="*/ 2090 w 1270886"/>
              <a:gd name="connsiteY4" fmla="*/ 499750 h 1588781"/>
              <a:gd name="connsiteX5" fmla="*/ 103179 w 1270886"/>
              <a:gd name="connsiteY5" fmla="*/ 775448 h 1588781"/>
              <a:gd name="connsiteX6" fmla="*/ 241029 w 1270886"/>
              <a:gd name="connsiteY6" fmla="*/ 1060337 h 1588781"/>
              <a:gd name="connsiteX7" fmla="*/ 277788 w 1270886"/>
              <a:gd name="connsiteY7" fmla="*/ 1156831 h 1588781"/>
              <a:gd name="connsiteX8" fmla="*/ 305358 w 1270886"/>
              <a:gd name="connsiteY8" fmla="*/ 1308465 h 1588781"/>
              <a:gd name="connsiteX9" fmla="*/ 434018 w 1270886"/>
              <a:gd name="connsiteY9" fmla="*/ 1529024 h 1588781"/>
              <a:gd name="connsiteX10" fmla="*/ 562677 w 1270886"/>
              <a:gd name="connsiteY10" fmla="*/ 1588759 h 1588781"/>
              <a:gd name="connsiteX11" fmla="*/ 668361 w 1270886"/>
              <a:gd name="connsiteY11" fmla="*/ 1533619 h 1588781"/>
              <a:gd name="connsiteX12" fmla="*/ 842970 w 1270886"/>
              <a:gd name="connsiteY12" fmla="*/ 1363605 h 1588781"/>
              <a:gd name="connsiteX13" fmla="*/ 1003794 w 1270886"/>
              <a:gd name="connsiteY13" fmla="*/ 1303870 h 1588781"/>
              <a:gd name="connsiteX14" fmla="*/ 1270303 w 1270886"/>
              <a:gd name="connsiteY14" fmla="*/ 1156831 h 1588781"/>
              <a:gd name="connsiteX15" fmla="*/ 925680 w 1270886"/>
              <a:gd name="connsiteY15" fmla="*/ 853563 h 1588781"/>
              <a:gd name="connsiteX16" fmla="*/ 921085 w 1270886"/>
              <a:gd name="connsiteY16" fmla="*/ 637599 h 1588781"/>
              <a:gd name="connsiteX17" fmla="*/ 962440 w 1270886"/>
              <a:gd name="connsiteY17" fmla="*/ 412445 h 1588781"/>
              <a:gd name="connsiteX18" fmla="*/ 911895 w 1270886"/>
              <a:gd name="connsiteY18" fmla="*/ 283786 h 1588781"/>
              <a:gd name="connsiteX19" fmla="*/ 718906 w 1270886"/>
              <a:gd name="connsiteY19" fmla="*/ 228646 h 1588781"/>
              <a:gd name="connsiteX20" fmla="*/ 631602 w 1270886"/>
              <a:gd name="connsiteY20" fmla="*/ 21872 h 1588781"/>
              <a:gd name="connsiteX21" fmla="*/ 737286 w 1270886"/>
              <a:gd name="connsiteY21" fmla="*/ 86202 h 1588781"/>
              <a:gd name="connsiteX0" fmla="*/ 567272 w 1270886"/>
              <a:gd name="connsiteY0" fmla="*/ 35657 h 1588781"/>
              <a:gd name="connsiteX1" fmla="*/ 309953 w 1270886"/>
              <a:gd name="connsiteY1" fmla="*/ 3492 h 1588781"/>
              <a:gd name="connsiteX2" fmla="*/ 144534 w 1270886"/>
              <a:gd name="connsiteY2" fmla="*/ 109177 h 1588781"/>
              <a:gd name="connsiteX3" fmla="*/ 43445 w 1270886"/>
              <a:gd name="connsiteY3" fmla="*/ 288381 h 1588781"/>
              <a:gd name="connsiteX4" fmla="*/ 2090 w 1270886"/>
              <a:gd name="connsiteY4" fmla="*/ 499750 h 1588781"/>
              <a:gd name="connsiteX5" fmla="*/ 103179 w 1270886"/>
              <a:gd name="connsiteY5" fmla="*/ 775448 h 1588781"/>
              <a:gd name="connsiteX6" fmla="*/ 241029 w 1270886"/>
              <a:gd name="connsiteY6" fmla="*/ 1060337 h 1588781"/>
              <a:gd name="connsiteX7" fmla="*/ 277788 w 1270886"/>
              <a:gd name="connsiteY7" fmla="*/ 1156831 h 1588781"/>
              <a:gd name="connsiteX8" fmla="*/ 305358 w 1270886"/>
              <a:gd name="connsiteY8" fmla="*/ 1308465 h 1588781"/>
              <a:gd name="connsiteX9" fmla="*/ 434018 w 1270886"/>
              <a:gd name="connsiteY9" fmla="*/ 1529024 h 1588781"/>
              <a:gd name="connsiteX10" fmla="*/ 562677 w 1270886"/>
              <a:gd name="connsiteY10" fmla="*/ 1588759 h 1588781"/>
              <a:gd name="connsiteX11" fmla="*/ 668361 w 1270886"/>
              <a:gd name="connsiteY11" fmla="*/ 1533619 h 1588781"/>
              <a:gd name="connsiteX12" fmla="*/ 842970 w 1270886"/>
              <a:gd name="connsiteY12" fmla="*/ 1363605 h 1588781"/>
              <a:gd name="connsiteX13" fmla="*/ 1003794 w 1270886"/>
              <a:gd name="connsiteY13" fmla="*/ 1303870 h 1588781"/>
              <a:gd name="connsiteX14" fmla="*/ 1270303 w 1270886"/>
              <a:gd name="connsiteY14" fmla="*/ 1156831 h 1588781"/>
              <a:gd name="connsiteX15" fmla="*/ 925680 w 1270886"/>
              <a:gd name="connsiteY15" fmla="*/ 853563 h 1588781"/>
              <a:gd name="connsiteX16" fmla="*/ 921085 w 1270886"/>
              <a:gd name="connsiteY16" fmla="*/ 637599 h 1588781"/>
              <a:gd name="connsiteX17" fmla="*/ 962440 w 1270886"/>
              <a:gd name="connsiteY17" fmla="*/ 412445 h 1588781"/>
              <a:gd name="connsiteX18" fmla="*/ 911895 w 1270886"/>
              <a:gd name="connsiteY18" fmla="*/ 283786 h 1588781"/>
              <a:gd name="connsiteX19" fmla="*/ 718906 w 1270886"/>
              <a:gd name="connsiteY19" fmla="*/ 228646 h 1588781"/>
              <a:gd name="connsiteX20" fmla="*/ 659172 w 1270886"/>
              <a:gd name="connsiteY20" fmla="*/ 141342 h 1588781"/>
              <a:gd name="connsiteX21" fmla="*/ 737286 w 1270886"/>
              <a:gd name="connsiteY21" fmla="*/ 86202 h 1588781"/>
              <a:gd name="connsiteX0" fmla="*/ 567272 w 1270886"/>
              <a:gd name="connsiteY0" fmla="*/ 35657 h 1588781"/>
              <a:gd name="connsiteX1" fmla="*/ 309953 w 1270886"/>
              <a:gd name="connsiteY1" fmla="*/ 3492 h 1588781"/>
              <a:gd name="connsiteX2" fmla="*/ 144534 w 1270886"/>
              <a:gd name="connsiteY2" fmla="*/ 109177 h 1588781"/>
              <a:gd name="connsiteX3" fmla="*/ 43445 w 1270886"/>
              <a:gd name="connsiteY3" fmla="*/ 288381 h 1588781"/>
              <a:gd name="connsiteX4" fmla="*/ 2090 w 1270886"/>
              <a:gd name="connsiteY4" fmla="*/ 499750 h 1588781"/>
              <a:gd name="connsiteX5" fmla="*/ 103179 w 1270886"/>
              <a:gd name="connsiteY5" fmla="*/ 775448 h 1588781"/>
              <a:gd name="connsiteX6" fmla="*/ 241029 w 1270886"/>
              <a:gd name="connsiteY6" fmla="*/ 1060337 h 1588781"/>
              <a:gd name="connsiteX7" fmla="*/ 277788 w 1270886"/>
              <a:gd name="connsiteY7" fmla="*/ 1156831 h 1588781"/>
              <a:gd name="connsiteX8" fmla="*/ 305358 w 1270886"/>
              <a:gd name="connsiteY8" fmla="*/ 1308465 h 1588781"/>
              <a:gd name="connsiteX9" fmla="*/ 434018 w 1270886"/>
              <a:gd name="connsiteY9" fmla="*/ 1529024 h 1588781"/>
              <a:gd name="connsiteX10" fmla="*/ 562677 w 1270886"/>
              <a:gd name="connsiteY10" fmla="*/ 1588759 h 1588781"/>
              <a:gd name="connsiteX11" fmla="*/ 668361 w 1270886"/>
              <a:gd name="connsiteY11" fmla="*/ 1533619 h 1588781"/>
              <a:gd name="connsiteX12" fmla="*/ 842970 w 1270886"/>
              <a:gd name="connsiteY12" fmla="*/ 1363605 h 1588781"/>
              <a:gd name="connsiteX13" fmla="*/ 1003794 w 1270886"/>
              <a:gd name="connsiteY13" fmla="*/ 1303870 h 1588781"/>
              <a:gd name="connsiteX14" fmla="*/ 1270303 w 1270886"/>
              <a:gd name="connsiteY14" fmla="*/ 1156831 h 1588781"/>
              <a:gd name="connsiteX15" fmla="*/ 925680 w 1270886"/>
              <a:gd name="connsiteY15" fmla="*/ 853563 h 1588781"/>
              <a:gd name="connsiteX16" fmla="*/ 921085 w 1270886"/>
              <a:gd name="connsiteY16" fmla="*/ 637599 h 1588781"/>
              <a:gd name="connsiteX17" fmla="*/ 962440 w 1270886"/>
              <a:gd name="connsiteY17" fmla="*/ 412445 h 1588781"/>
              <a:gd name="connsiteX18" fmla="*/ 911895 w 1270886"/>
              <a:gd name="connsiteY18" fmla="*/ 283786 h 1588781"/>
              <a:gd name="connsiteX19" fmla="*/ 718906 w 1270886"/>
              <a:gd name="connsiteY19" fmla="*/ 228646 h 1588781"/>
              <a:gd name="connsiteX20" fmla="*/ 659172 w 1270886"/>
              <a:gd name="connsiteY20" fmla="*/ 141342 h 1588781"/>
              <a:gd name="connsiteX21" fmla="*/ 622412 w 1270886"/>
              <a:gd name="connsiteY21" fmla="*/ 67822 h 1588781"/>
              <a:gd name="connsiteX0" fmla="*/ 567272 w 1270886"/>
              <a:gd name="connsiteY0" fmla="*/ 35657 h 1588781"/>
              <a:gd name="connsiteX1" fmla="*/ 309953 w 1270886"/>
              <a:gd name="connsiteY1" fmla="*/ 3492 h 1588781"/>
              <a:gd name="connsiteX2" fmla="*/ 144534 w 1270886"/>
              <a:gd name="connsiteY2" fmla="*/ 109177 h 1588781"/>
              <a:gd name="connsiteX3" fmla="*/ 43445 w 1270886"/>
              <a:gd name="connsiteY3" fmla="*/ 288381 h 1588781"/>
              <a:gd name="connsiteX4" fmla="*/ 2090 w 1270886"/>
              <a:gd name="connsiteY4" fmla="*/ 499750 h 1588781"/>
              <a:gd name="connsiteX5" fmla="*/ 103179 w 1270886"/>
              <a:gd name="connsiteY5" fmla="*/ 775448 h 1588781"/>
              <a:gd name="connsiteX6" fmla="*/ 241029 w 1270886"/>
              <a:gd name="connsiteY6" fmla="*/ 1060337 h 1588781"/>
              <a:gd name="connsiteX7" fmla="*/ 277788 w 1270886"/>
              <a:gd name="connsiteY7" fmla="*/ 1156831 h 1588781"/>
              <a:gd name="connsiteX8" fmla="*/ 305358 w 1270886"/>
              <a:gd name="connsiteY8" fmla="*/ 1308465 h 1588781"/>
              <a:gd name="connsiteX9" fmla="*/ 434018 w 1270886"/>
              <a:gd name="connsiteY9" fmla="*/ 1529024 h 1588781"/>
              <a:gd name="connsiteX10" fmla="*/ 562677 w 1270886"/>
              <a:gd name="connsiteY10" fmla="*/ 1588759 h 1588781"/>
              <a:gd name="connsiteX11" fmla="*/ 668361 w 1270886"/>
              <a:gd name="connsiteY11" fmla="*/ 1533619 h 1588781"/>
              <a:gd name="connsiteX12" fmla="*/ 842970 w 1270886"/>
              <a:gd name="connsiteY12" fmla="*/ 1363605 h 1588781"/>
              <a:gd name="connsiteX13" fmla="*/ 1003794 w 1270886"/>
              <a:gd name="connsiteY13" fmla="*/ 1303870 h 1588781"/>
              <a:gd name="connsiteX14" fmla="*/ 1270303 w 1270886"/>
              <a:gd name="connsiteY14" fmla="*/ 1156831 h 1588781"/>
              <a:gd name="connsiteX15" fmla="*/ 925680 w 1270886"/>
              <a:gd name="connsiteY15" fmla="*/ 853563 h 1588781"/>
              <a:gd name="connsiteX16" fmla="*/ 921085 w 1270886"/>
              <a:gd name="connsiteY16" fmla="*/ 637599 h 1588781"/>
              <a:gd name="connsiteX17" fmla="*/ 962440 w 1270886"/>
              <a:gd name="connsiteY17" fmla="*/ 412445 h 1588781"/>
              <a:gd name="connsiteX18" fmla="*/ 911895 w 1270886"/>
              <a:gd name="connsiteY18" fmla="*/ 283786 h 1588781"/>
              <a:gd name="connsiteX19" fmla="*/ 737286 w 1270886"/>
              <a:gd name="connsiteY19" fmla="*/ 237836 h 1588781"/>
              <a:gd name="connsiteX20" fmla="*/ 659172 w 1270886"/>
              <a:gd name="connsiteY20" fmla="*/ 141342 h 1588781"/>
              <a:gd name="connsiteX21" fmla="*/ 622412 w 1270886"/>
              <a:gd name="connsiteY21" fmla="*/ 67822 h 1588781"/>
              <a:gd name="connsiteX0" fmla="*/ 567272 w 1270305"/>
              <a:gd name="connsiteY0" fmla="*/ 35657 h 1588781"/>
              <a:gd name="connsiteX1" fmla="*/ 309953 w 1270305"/>
              <a:gd name="connsiteY1" fmla="*/ 3492 h 1588781"/>
              <a:gd name="connsiteX2" fmla="*/ 144534 w 1270305"/>
              <a:gd name="connsiteY2" fmla="*/ 109177 h 1588781"/>
              <a:gd name="connsiteX3" fmla="*/ 43445 w 1270305"/>
              <a:gd name="connsiteY3" fmla="*/ 288381 h 1588781"/>
              <a:gd name="connsiteX4" fmla="*/ 2090 w 1270305"/>
              <a:gd name="connsiteY4" fmla="*/ 499750 h 1588781"/>
              <a:gd name="connsiteX5" fmla="*/ 103179 w 1270305"/>
              <a:gd name="connsiteY5" fmla="*/ 775448 h 1588781"/>
              <a:gd name="connsiteX6" fmla="*/ 241029 w 1270305"/>
              <a:gd name="connsiteY6" fmla="*/ 1060337 h 1588781"/>
              <a:gd name="connsiteX7" fmla="*/ 277788 w 1270305"/>
              <a:gd name="connsiteY7" fmla="*/ 1156831 h 1588781"/>
              <a:gd name="connsiteX8" fmla="*/ 305358 w 1270305"/>
              <a:gd name="connsiteY8" fmla="*/ 1308465 h 1588781"/>
              <a:gd name="connsiteX9" fmla="*/ 434018 w 1270305"/>
              <a:gd name="connsiteY9" fmla="*/ 1529024 h 1588781"/>
              <a:gd name="connsiteX10" fmla="*/ 562677 w 1270305"/>
              <a:gd name="connsiteY10" fmla="*/ 1588759 h 1588781"/>
              <a:gd name="connsiteX11" fmla="*/ 668361 w 1270305"/>
              <a:gd name="connsiteY11" fmla="*/ 1533619 h 1588781"/>
              <a:gd name="connsiteX12" fmla="*/ 842970 w 1270305"/>
              <a:gd name="connsiteY12" fmla="*/ 1363605 h 1588781"/>
              <a:gd name="connsiteX13" fmla="*/ 1003794 w 1270305"/>
              <a:gd name="connsiteY13" fmla="*/ 1303870 h 1588781"/>
              <a:gd name="connsiteX14" fmla="*/ 1270303 w 1270305"/>
              <a:gd name="connsiteY14" fmla="*/ 1156831 h 1588781"/>
              <a:gd name="connsiteX15" fmla="*/ 1008389 w 1270305"/>
              <a:gd name="connsiteY15" fmla="*/ 927082 h 1588781"/>
              <a:gd name="connsiteX16" fmla="*/ 921085 w 1270305"/>
              <a:gd name="connsiteY16" fmla="*/ 637599 h 1588781"/>
              <a:gd name="connsiteX17" fmla="*/ 962440 w 1270305"/>
              <a:gd name="connsiteY17" fmla="*/ 412445 h 1588781"/>
              <a:gd name="connsiteX18" fmla="*/ 911895 w 1270305"/>
              <a:gd name="connsiteY18" fmla="*/ 283786 h 1588781"/>
              <a:gd name="connsiteX19" fmla="*/ 737286 w 1270305"/>
              <a:gd name="connsiteY19" fmla="*/ 237836 h 1588781"/>
              <a:gd name="connsiteX20" fmla="*/ 659172 w 1270305"/>
              <a:gd name="connsiteY20" fmla="*/ 141342 h 1588781"/>
              <a:gd name="connsiteX21" fmla="*/ 622412 w 1270305"/>
              <a:gd name="connsiteY21" fmla="*/ 67822 h 1588781"/>
              <a:gd name="connsiteX0" fmla="*/ 567272 w 1270305"/>
              <a:gd name="connsiteY0" fmla="*/ 35657 h 1588781"/>
              <a:gd name="connsiteX1" fmla="*/ 309953 w 1270305"/>
              <a:gd name="connsiteY1" fmla="*/ 3492 h 1588781"/>
              <a:gd name="connsiteX2" fmla="*/ 144534 w 1270305"/>
              <a:gd name="connsiteY2" fmla="*/ 109177 h 1588781"/>
              <a:gd name="connsiteX3" fmla="*/ 43445 w 1270305"/>
              <a:gd name="connsiteY3" fmla="*/ 288381 h 1588781"/>
              <a:gd name="connsiteX4" fmla="*/ 2090 w 1270305"/>
              <a:gd name="connsiteY4" fmla="*/ 499750 h 1588781"/>
              <a:gd name="connsiteX5" fmla="*/ 103179 w 1270305"/>
              <a:gd name="connsiteY5" fmla="*/ 775448 h 1588781"/>
              <a:gd name="connsiteX6" fmla="*/ 241029 w 1270305"/>
              <a:gd name="connsiteY6" fmla="*/ 1060337 h 1588781"/>
              <a:gd name="connsiteX7" fmla="*/ 277788 w 1270305"/>
              <a:gd name="connsiteY7" fmla="*/ 1156831 h 1588781"/>
              <a:gd name="connsiteX8" fmla="*/ 305358 w 1270305"/>
              <a:gd name="connsiteY8" fmla="*/ 1308465 h 1588781"/>
              <a:gd name="connsiteX9" fmla="*/ 434018 w 1270305"/>
              <a:gd name="connsiteY9" fmla="*/ 1529024 h 1588781"/>
              <a:gd name="connsiteX10" fmla="*/ 562677 w 1270305"/>
              <a:gd name="connsiteY10" fmla="*/ 1588759 h 1588781"/>
              <a:gd name="connsiteX11" fmla="*/ 668361 w 1270305"/>
              <a:gd name="connsiteY11" fmla="*/ 1533619 h 1588781"/>
              <a:gd name="connsiteX12" fmla="*/ 842970 w 1270305"/>
              <a:gd name="connsiteY12" fmla="*/ 1363605 h 1588781"/>
              <a:gd name="connsiteX13" fmla="*/ 1003794 w 1270305"/>
              <a:gd name="connsiteY13" fmla="*/ 1303870 h 1588781"/>
              <a:gd name="connsiteX14" fmla="*/ 1270303 w 1270305"/>
              <a:gd name="connsiteY14" fmla="*/ 1156831 h 1588781"/>
              <a:gd name="connsiteX15" fmla="*/ 1008389 w 1270305"/>
              <a:gd name="connsiteY15" fmla="*/ 927082 h 1588781"/>
              <a:gd name="connsiteX16" fmla="*/ 921085 w 1270305"/>
              <a:gd name="connsiteY16" fmla="*/ 637599 h 1588781"/>
              <a:gd name="connsiteX17" fmla="*/ 962440 w 1270305"/>
              <a:gd name="connsiteY17" fmla="*/ 412445 h 1588781"/>
              <a:gd name="connsiteX18" fmla="*/ 911895 w 1270305"/>
              <a:gd name="connsiteY18" fmla="*/ 311356 h 1588781"/>
              <a:gd name="connsiteX19" fmla="*/ 737286 w 1270305"/>
              <a:gd name="connsiteY19" fmla="*/ 237836 h 1588781"/>
              <a:gd name="connsiteX20" fmla="*/ 659172 w 1270305"/>
              <a:gd name="connsiteY20" fmla="*/ 141342 h 1588781"/>
              <a:gd name="connsiteX21" fmla="*/ 622412 w 1270305"/>
              <a:gd name="connsiteY21" fmla="*/ 67822 h 1588781"/>
              <a:gd name="connsiteX0" fmla="*/ 567272 w 1270305"/>
              <a:gd name="connsiteY0" fmla="*/ 35657 h 1588781"/>
              <a:gd name="connsiteX1" fmla="*/ 309953 w 1270305"/>
              <a:gd name="connsiteY1" fmla="*/ 3492 h 1588781"/>
              <a:gd name="connsiteX2" fmla="*/ 144534 w 1270305"/>
              <a:gd name="connsiteY2" fmla="*/ 109177 h 1588781"/>
              <a:gd name="connsiteX3" fmla="*/ 43445 w 1270305"/>
              <a:gd name="connsiteY3" fmla="*/ 288381 h 1588781"/>
              <a:gd name="connsiteX4" fmla="*/ 2090 w 1270305"/>
              <a:gd name="connsiteY4" fmla="*/ 499750 h 1588781"/>
              <a:gd name="connsiteX5" fmla="*/ 103179 w 1270305"/>
              <a:gd name="connsiteY5" fmla="*/ 775448 h 1588781"/>
              <a:gd name="connsiteX6" fmla="*/ 241029 w 1270305"/>
              <a:gd name="connsiteY6" fmla="*/ 1060337 h 1588781"/>
              <a:gd name="connsiteX7" fmla="*/ 277788 w 1270305"/>
              <a:gd name="connsiteY7" fmla="*/ 1156831 h 1588781"/>
              <a:gd name="connsiteX8" fmla="*/ 305358 w 1270305"/>
              <a:gd name="connsiteY8" fmla="*/ 1308465 h 1588781"/>
              <a:gd name="connsiteX9" fmla="*/ 434018 w 1270305"/>
              <a:gd name="connsiteY9" fmla="*/ 1529024 h 1588781"/>
              <a:gd name="connsiteX10" fmla="*/ 562677 w 1270305"/>
              <a:gd name="connsiteY10" fmla="*/ 1588759 h 1588781"/>
              <a:gd name="connsiteX11" fmla="*/ 668361 w 1270305"/>
              <a:gd name="connsiteY11" fmla="*/ 1533619 h 1588781"/>
              <a:gd name="connsiteX12" fmla="*/ 842970 w 1270305"/>
              <a:gd name="connsiteY12" fmla="*/ 1363605 h 1588781"/>
              <a:gd name="connsiteX13" fmla="*/ 1003794 w 1270305"/>
              <a:gd name="connsiteY13" fmla="*/ 1303870 h 1588781"/>
              <a:gd name="connsiteX14" fmla="*/ 1270303 w 1270305"/>
              <a:gd name="connsiteY14" fmla="*/ 1156831 h 1588781"/>
              <a:gd name="connsiteX15" fmla="*/ 1008389 w 1270305"/>
              <a:gd name="connsiteY15" fmla="*/ 927082 h 1588781"/>
              <a:gd name="connsiteX16" fmla="*/ 921085 w 1270305"/>
              <a:gd name="connsiteY16" fmla="*/ 637599 h 1588781"/>
              <a:gd name="connsiteX17" fmla="*/ 953250 w 1270305"/>
              <a:gd name="connsiteY17" fmla="*/ 449205 h 1588781"/>
              <a:gd name="connsiteX18" fmla="*/ 911895 w 1270305"/>
              <a:gd name="connsiteY18" fmla="*/ 311356 h 1588781"/>
              <a:gd name="connsiteX19" fmla="*/ 737286 w 1270305"/>
              <a:gd name="connsiteY19" fmla="*/ 237836 h 1588781"/>
              <a:gd name="connsiteX20" fmla="*/ 659172 w 1270305"/>
              <a:gd name="connsiteY20" fmla="*/ 141342 h 1588781"/>
              <a:gd name="connsiteX21" fmla="*/ 622412 w 1270305"/>
              <a:gd name="connsiteY21" fmla="*/ 67822 h 1588781"/>
              <a:gd name="connsiteX0" fmla="*/ 567272 w 1270305"/>
              <a:gd name="connsiteY0" fmla="*/ 35657 h 1588781"/>
              <a:gd name="connsiteX1" fmla="*/ 309953 w 1270305"/>
              <a:gd name="connsiteY1" fmla="*/ 3492 h 1588781"/>
              <a:gd name="connsiteX2" fmla="*/ 144534 w 1270305"/>
              <a:gd name="connsiteY2" fmla="*/ 109177 h 1588781"/>
              <a:gd name="connsiteX3" fmla="*/ 43445 w 1270305"/>
              <a:gd name="connsiteY3" fmla="*/ 288381 h 1588781"/>
              <a:gd name="connsiteX4" fmla="*/ 2090 w 1270305"/>
              <a:gd name="connsiteY4" fmla="*/ 499750 h 1588781"/>
              <a:gd name="connsiteX5" fmla="*/ 103179 w 1270305"/>
              <a:gd name="connsiteY5" fmla="*/ 775448 h 1588781"/>
              <a:gd name="connsiteX6" fmla="*/ 241029 w 1270305"/>
              <a:gd name="connsiteY6" fmla="*/ 1060337 h 1588781"/>
              <a:gd name="connsiteX7" fmla="*/ 277788 w 1270305"/>
              <a:gd name="connsiteY7" fmla="*/ 1156831 h 1588781"/>
              <a:gd name="connsiteX8" fmla="*/ 326219 w 1270305"/>
              <a:gd name="connsiteY8" fmla="*/ 1308465 h 1588781"/>
              <a:gd name="connsiteX9" fmla="*/ 434018 w 1270305"/>
              <a:gd name="connsiteY9" fmla="*/ 1529024 h 1588781"/>
              <a:gd name="connsiteX10" fmla="*/ 562677 w 1270305"/>
              <a:gd name="connsiteY10" fmla="*/ 1588759 h 1588781"/>
              <a:gd name="connsiteX11" fmla="*/ 668361 w 1270305"/>
              <a:gd name="connsiteY11" fmla="*/ 1533619 h 1588781"/>
              <a:gd name="connsiteX12" fmla="*/ 842970 w 1270305"/>
              <a:gd name="connsiteY12" fmla="*/ 1363605 h 1588781"/>
              <a:gd name="connsiteX13" fmla="*/ 1003794 w 1270305"/>
              <a:gd name="connsiteY13" fmla="*/ 1303870 h 1588781"/>
              <a:gd name="connsiteX14" fmla="*/ 1270303 w 1270305"/>
              <a:gd name="connsiteY14" fmla="*/ 1156831 h 1588781"/>
              <a:gd name="connsiteX15" fmla="*/ 1008389 w 1270305"/>
              <a:gd name="connsiteY15" fmla="*/ 927082 h 1588781"/>
              <a:gd name="connsiteX16" fmla="*/ 921085 w 1270305"/>
              <a:gd name="connsiteY16" fmla="*/ 637599 h 1588781"/>
              <a:gd name="connsiteX17" fmla="*/ 953250 w 1270305"/>
              <a:gd name="connsiteY17" fmla="*/ 449205 h 1588781"/>
              <a:gd name="connsiteX18" fmla="*/ 911895 w 1270305"/>
              <a:gd name="connsiteY18" fmla="*/ 311356 h 1588781"/>
              <a:gd name="connsiteX19" fmla="*/ 737286 w 1270305"/>
              <a:gd name="connsiteY19" fmla="*/ 237836 h 1588781"/>
              <a:gd name="connsiteX20" fmla="*/ 659172 w 1270305"/>
              <a:gd name="connsiteY20" fmla="*/ 141342 h 1588781"/>
              <a:gd name="connsiteX21" fmla="*/ 622412 w 1270305"/>
              <a:gd name="connsiteY21" fmla="*/ 67822 h 1588781"/>
              <a:gd name="connsiteX0" fmla="*/ 567272 w 1270305"/>
              <a:gd name="connsiteY0" fmla="*/ 35657 h 1588781"/>
              <a:gd name="connsiteX1" fmla="*/ 309953 w 1270305"/>
              <a:gd name="connsiteY1" fmla="*/ 3492 h 1588781"/>
              <a:gd name="connsiteX2" fmla="*/ 144534 w 1270305"/>
              <a:gd name="connsiteY2" fmla="*/ 109177 h 1588781"/>
              <a:gd name="connsiteX3" fmla="*/ 43445 w 1270305"/>
              <a:gd name="connsiteY3" fmla="*/ 288381 h 1588781"/>
              <a:gd name="connsiteX4" fmla="*/ 2090 w 1270305"/>
              <a:gd name="connsiteY4" fmla="*/ 499750 h 1588781"/>
              <a:gd name="connsiteX5" fmla="*/ 103179 w 1270305"/>
              <a:gd name="connsiteY5" fmla="*/ 775448 h 1588781"/>
              <a:gd name="connsiteX6" fmla="*/ 241029 w 1270305"/>
              <a:gd name="connsiteY6" fmla="*/ 1060337 h 1588781"/>
              <a:gd name="connsiteX7" fmla="*/ 267358 w 1270305"/>
              <a:gd name="connsiteY7" fmla="*/ 1156831 h 1588781"/>
              <a:gd name="connsiteX8" fmla="*/ 326219 w 1270305"/>
              <a:gd name="connsiteY8" fmla="*/ 1308465 h 1588781"/>
              <a:gd name="connsiteX9" fmla="*/ 434018 w 1270305"/>
              <a:gd name="connsiteY9" fmla="*/ 1529024 h 1588781"/>
              <a:gd name="connsiteX10" fmla="*/ 562677 w 1270305"/>
              <a:gd name="connsiteY10" fmla="*/ 1588759 h 1588781"/>
              <a:gd name="connsiteX11" fmla="*/ 668361 w 1270305"/>
              <a:gd name="connsiteY11" fmla="*/ 1533619 h 1588781"/>
              <a:gd name="connsiteX12" fmla="*/ 842970 w 1270305"/>
              <a:gd name="connsiteY12" fmla="*/ 1363605 h 1588781"/>
              <a:gd name="connsiteX13" fmla="*/ 1003794 w 1270305"/>
              <a:gd name="connsiteY13" fmla="*/ 1303870 h 1588781"/>
              <a:gd name="connsiteX14" fmla="*/ 1270303 w 1270305"/>
              <a:gd name="connsiteY14" fmla="*/ 1156831 h 1588781"/>
              <a:gd name="connsiteX15" fmla="*/ 1008389 w 1270305"/>
              <a:gd name="connsiteY15" fmla="*/ 927082 h 1588781"/>
              <a:gd name="connsiteX16" fmla="*/ 921085 w 1270305"/>
              <a:gd name="connsiteY16" fmla="*/ 637599 h 1588781"/>
              <a:gd name="connsiteX17" fmla="*/ 953250 w 1270305"/>
              <a:gd name="connsiteY17" fmla="*/ 449205 h 1588781"/>
              <a:gd name="connsiteX18" fmla="*/ 911895 w 1270305"/>
              <a:gd name="connsiteY18" fmla="*/ 311356 h 1588781"/>
              <a:gd name="connsiteX19" fmla="*/ 737286 w 1270305"/>
              <a:gd name="connsiteY19" fmla="*/ 237836 h 1588781"/>
              <a:gd name="connsiteX20" fmla="*/ 659172 w 1270305"/>
              <a:gd name="connsiteY20" fmla="*/ 141342 h 1588781"/>
              <a:gd name="connsiteX21" fmla="*/ 622412 w 1270305"/>
              <a:gd name="connsiteY21" fmla="*/ 67822 h 1588781"/>
              <a:gd name="connsiteX0" fmla="*/ 567272 w 1270305"/>
              <a:gd name="connsiteY0" fmla="*/ 35657 h 1588781"/>
              <a:gd name="connsiteX1" fmla="*/ 309953 w 1270305"/>
              <a:gd name="connsiteY1" fmla="*/ 3492 h 1588781"/>
              <a:gd name="connsiteX2" fmla="*/ 144534 w 1270305"/>
              <a:gd name="connsiteY2" fmla="*/ 109177 h 1588781"/>
              <a:gd name="connsiteX3" fmla="*/ 43445 w 1270305"/>
              <a:gd name="connsiteY3" fmla="*/ 288381 h 1588781"/>
              <a:gd name="connsiteX4" fmla="*/ 2090 w 1270305"/>
              <a:gd name="connsiteY4" fmla="*/ 499750 h 1588781"/>
              <a:gd name="connsiteX5" fmla="*/ 103179 w 1270305"/>
              <a:gd name="connsiteY5" fmla="*/ 775448 h 1588781"/>
              <a:gd name="connsiteX6" fmla="*/ 202784 w 1270305"/>
              <a:gd name="connsiteY6" fmla="*/ 1008185 h 1588781"/>
              <a:gd name="connsiteX7" fmla="*/ 267358 w 1270305"/>
              <a:gd name="connsiteY7" fmla="*/ 1156831 h 1588781"/>
              <a:gd name="connsiteX8" fmla="*/ 326219 w 1270305"/>
              <a:gd name="connsiteY8" fmla="*/ 1308465 h 1588781"/>
              <a:gd name="connsiteX9" fmla="*/ 434018 w 1270305"/>
              <a:gd name="connsiteY9" fmla="*/ 1529024 h 1588781"/>
              <a:gd name="connsiteX10" fmla="*/ 562677 w 1270305"/>
              <a:gd name="connsiteY10" fmla="*/ 1588759 h 1588781"/>
              <a:gd name="connsiteX11" fmla="*/ 668361 w 1270305"/>
              <a:gd name="connsiteY11" fmla="*/ 1533619 h 1588781"/>
              <a:gd name="connsiteX12" fmla="*/ 842970 w 1270305"/>
              <a:gd name="connsiteY12" fmla="*/ 1363605 h 1588781"/>
              <a:gd name="connsiteX13" fmla="*/ 1003794 w 1270305"/>
              <a:gd name="connsiteY13" fmla="*/ 1303870 h 1588781"/>
              <a:gd name="connsiteX14" fmla="*/ 1270303 w 1270305"/>
              <a:gd name="connsiteY14" fmla="*/ 1156831 h 1588781"/>
              <a:gd name="connsiteX15" fmla="*/ 1008389 w 1270305"/>
              <a:gd name="connsiteY15" fmla="*/ 927082 h 1588781"/>
              <a:gd name="connsiteX16" fmla="*/ 921085 w 1270305"/>
              <a:gd name="connsiteY16" fmla="*/ 637599 h 1588781"/>
              <a:gd name="connsiteX17" fmla="*/ 953250 w 1270305"/>
              <a:gd name="connsiteY17" fmla="*/ 449205 h 1588781"/>
              <a:gd name="connsiteX18" fmla="*/ 911895 w 1270305"/>
              <a:gd name="connsiteY18" fmla="*/ 311356 h 1588781"/>
              <a:gd name="connsiteX19" fmla="*/ 737286 w 1270305"/>
              <a:gd name="connsiteY19" fmla="*/ 237836 h 1588781"/>
              <a:gd name="connsiteX20" fmla="*/ 659172 w 1270305"/>
              <a:gd name="connsiteY20" fmla="*/ 141342 h 1588781"/>
              <a:gd name="connsiteX21" fmla="*/ 622412 w 1270305"/>
              <a:gd name="connsiteY21" fmla="*/ 67822 h 1588781"/>
              <a:gd name="connsiteX0" fmla="*/ 567272 w 1270305"/>
              <a:gd name="connsiteY0" fmla="*/ 35657 h 1588781"/>
              <a:gd name="connsiteX1" fmla="*/ 309953 w 1270305"/>
              <a:gd name="connsiteY1" fmla="*/ 3492 h 1588781"/>
              <a:gd name="connsiteX2" fmla="*/ 144534 w 1270305"/>
              <a:gd name="connsiteY2" fmla="*/ 109177 h 1588781"/>
              <a:gd name="connsiteX3" fmla="*/ 43445 w 1270305"/>
              <a:gd name="connsiteY3" fmla="*/ 288381 h 1588781"/>
              <a:gd name="connsiteX4" fmla="*/ 2090 w 1270305"/>
              <a:gd name="connsiteY4" fmla="*/ 499750 h 1588781"/>
              <a:gd name="connsiteX5" fmla="*/ 103179 w 1270305"/>
              <a:gd name="connsiteY5" fmla="*/ 775448 h 1588781"/>
              <a:gd name="connsiteX6" fmla="*/ 202784 w 1270305"/>
              <a:gd name="connsiteY6" fmla="*/ 1008185 h 1588781"/>
              <a:gd name="connsiteX7" fmla="*/ 274312 w 1270305"/>
              <a:gd name="connsiteY7" fmla="*/ 1170738 h 1588781"/>
              <a:gd name="connsiteX8" fmla="*/ 326219 w 1270305"/>
              <a:gd name="connsiteY8" fmla="*/ 1308465 h 1588781"/>
              <a:gd name="connsiteX9" fmla="*/ 434018 w 1270305"/>
              <a:gd name="connsiteY9" fmla="*/ 1529024 h 1588781"/>
              <a:gd name="connsiteX10" fmla="*/ 562677 w 1270305"/>
              <a:gd name="connsiteY10" fmla="*/ 1588759 h 1588781"/>
              <a:gd name="connsiteX11" fmla="*/ 668361 w 1270305"/>
              <a:gd name="connsiteY11" fmla="*/ 1533619 h 1588781"/>
              <a:gd name="connsiteX12" fmla="*/ 842970 w 1270305"/>
              <a:gd name="connsiteY12" fmla="*/ 1363605 h 1588781"/>
              <a:gd name="connsiteX13" fmla="*/ 1003794 w 1270305"/>
              <a:gd name="connsiteY13" fmla="*/ 1303870 h 1588781"/>
              <a:gd name="connsiteX14" fmla="*/ 1270303 w 1270305"/>
              <a:gd name="connsiteY14" fmla="*/ 1156831 h 1588781"/>
              <a:gd name="connsiteX15" fmla="*/ 1008389 w 1270305"/>
              <a:gd name="connsiteY15" fmla="*/ 927082 h 1588781"/>
              <a:gd name="connsiteX16" fmla="*/ 921085 w 1270305"/>
              <a:gd name="connsiteY16" fmla="*/ 637599 h 1588781"/>
              <a:gd name="connsiteX17" fmla="*/ 953250 w 1270305"/>
              <a:gd name="connsiteY17" fmla="*/ 449205 h 1588781"/>
              <a:gd name="connsiteX18" fmla="*/ 911895 w 1270305"/>
              <a:gd name="connsiteY18" fmla="*/ 311356 h 1588781"/>
              <a:gd name="connsiteX19" fmla="*/ 737286 w 1270305"/>
              <a:gd name="connsiteY19" fmla="*/ 237836 h 1588781"/>
              <a:gd name="connsiteX20" fmla="*/ 659172 w 1270305"/>
              <a:gd name="connsiteY20" fmla="*/ 141342 h 1588781"/>
              <a:gd name="connsiteX21" fmla="*/ 622412 w 1270305"/>
              <a:gd name="connsiteY21" fmla="*/ 67822 h 1588781"/>
              <a:gd name="connsiteX0" fmla="*/ 567272 w 1270305"/>
              <a:gd name="connsiteY0" fmla="*/ 35657 h 1588781"/>
              <a:gd name="connsiteX1" fmla="*/ 309953 w 1270305"/>
              <a:gd name="connsiteY1" fmla="*/ 3492 h 1588781"/>
              <a:gd name="connsiteX2" fmla="*/ 144534 w 1270305"/>
              <a:gd name="connsiteY2" fmla="*/ 109177 h 1588781"/>
              <a:gd name="connsiteX3" fmla="*/ 43445 w 1270305"/>
              <a:gd name="connsiteY3" fmla="*/ 288381 h 1588781"/>
              <a:gd name="connsiteX4" fmla="*/ 2090 w 1270305"/>
              <a:gd name="connsiteY4" fmla="*/ 499750 h 1588781"/>
              <a:gd name="connsiteX5" fmla="*/ 103179 w 1270305"/>
              <a:gd name="connsiteY5" fmla="*/ 775448 h 1588781"/>
              <a:gd name="connsiteX6" fmla="*/ 202784 w 1270305"/>
              <a:gd name="connsiteY6" fmla="*/ 1008185 h 1588781"/>
              <a:gd name="connsiteX7" fmla="*/ 274312 w 1270305"/>
              <a:gd name="connsiteY7" fmla="*/ 1170738 h 1588781"/>
              <a:gd name="connsiteX8" fmla="*/ 322742 w 1270305"/>
              <a:gd name="connsiteY8" fmla="*/ 1336280 h 1588781"/>
              <a:gd name="connsiteX9" fmla="*/ 434018 w 1270305"/>
              <a:gd name="connsiteY9" fmla="*/ 1529024 h 1588781"/>
              <a:gd name="connsiteX10" fmla="*/ 562677 w 1270305"/>
              <a:gd name="connsiteY10" fmla="*/ 1588759 h 1588781"/>
              <a:gd name="connsiteX11" fmla="*/ 668361 w 1270305"/>
              <a:gd name="connsiteY11" fmla="*/ 1533619 h 1588781"/>
              <a:gd name="connsiteX12" fmla="*/ 842970 w 1270305"/>
              <a:gd name="connsiteY12" fmla="*/ 1363605 h 1588781"/>
              <a:gd name="connsiteX13" fmla="*/ 1003794 w 1270305"/>
              <a:gd name="connsiteY13" fmla="*/ 1303870 h 1588781"/>
              <a:gd name="connsiteX14" fmla="*/ 1270303 w 1270305"/>
              <a:gd name="connsiteY14" fmla="*/ 1156831 h 1588781"/>
              <a:gd name="connsiteX15" fmla="*/ 1008389 w 1270305"/>
              <a:gd name="connsiteY15" fmla="*/ 927082 h 1588781"/>
              <a:gd name="connsiteX16" fmla="*/ 921085 w 1270305"/>
              <a:gd name="connsiteY16" fmla="*/ 637599 h 1588781"/>
              <a:gd name="connsiteX17" fmla="*/ 953250 w 1270305"/>
              <a:gd name="connsiteY17" fmla="*/ 449205 h 1588781"/>
              <a:gd name="connsiteX18" fmla="*/ 911895 w 1270305"/>
              <a:gd name="connsiteY18" fmla="*/ 311356 h 1588781"/>
              <a:gd name="connsiteX19" fmla="*/ 737286 w 1270305"/>
              <a:gd name="connsiteY19" fmla="*/ 237836 h 1588781"/>
              <a:gd name="connsiteX20" fmla="*/ 659172 w 1270305"/>
              <a:gd name="connsiteY20" fmla="*/ 141342 h 1588781"/>
              <a:gd name="connsiteX21" fmla="*/ 622412 w 1270305"/>
              <a:gd name="connsiteY21" fmla="*/ 67822 h 1588781"/>
              <a:gd name="connsiteX0" fmla="*/ 568724 w 1271757"/>
              <a:gd name="connsiteY0" fmla="*/ 35657 h 1588781"/>
              <a:gd name="connsiteX1" fmla="*/ 311405 w 1271757"/>
              <a:gd name="connsiteY1" fmla="*/ 3492 h 1588781"/>
              <a:gd name="connsiteX2" fmla="*/ 145986 w 1271757"/>
              <a:gd name="connsiteY2" fmla="*/ 109177 h 1588781"/>
              <a:gd name="connsiteX3" fmla="*/ 34568 w 1271757"/>
              <a:gd name="connsiteY3" fmla="*/ 268499 h 1588781"/>
              <a:gd name="connsiteX4" fmla="*/ 3542 w 1271757"/>
              <a:gd name="connsiteY4" fmla="*/ 499750 h 1588781"/>
              <a:gd name="connsiteX5" fmla="*/ 104631 w 1271757"/>
              <a:gd name="connsiteY5" fmla="*/ 775448 h 1588781"/>
              <a:gd name="connsiteX6" fmla="*/ 204236 w 1271757"/>
              <a:gd name="connsiteY6" fmla="*/ 1008185 h 1588781"/>
              <a:gd name="connsiteX7" fmla="*/ 275764 w 1271757"/>
              <a:gd name="connsiteY7" fmla="*/ 1170738 h 1588781"/>
              <a:gd name="connsiteX8" fmla="*/ 324194 w 1271757"/>
              <a:gd name="connsiteY8" fmla="*/ 1336280 h 1588781"/>
              <a:gd name="connsiteX9" fmla="*/ 435470 w 1271757"/>
              <a:gd name="connsiteY9" fmla="*/ 1529024 h 1588781"/>
              <a:gd name="connsiteX10" fmla="*/ 564129 w 1271757"/>
              <a:gd name="connsiteY10" fmla="*/ 1588759 h 1588781"/>
              <a:gd name="connsiteX11" fmla="*/ 669813 w 1271757"/>
              <a:gd name="connsiteY11" fmla="*/ 1533619 h 1588781"/>
              <a:gd name="connsiteX12" fmla="*/ 844422 w 1271757"/>
              <a:gd name="connsiteY12" fmla="*/ 1363605 h 1588781"/>
              <a:gd name="connsiteX13" fmla="*/ 1005246 w 1271757"/>
              <a:gd name="connsiteY13" fmla="*/ 1303870 h 1588781"/>
              <a:gd name="connsiteX14" fmla="*/ 1271755 w 1271757"/>
              <a:gd name="connsiteY14" fmla="*/ 1156831 h 1588781"/>
              <a:gd name="connsiteX15" fmla="*/ 1009841 w 1271757"/>
              <a:gd name="connsiteY15" fmla="*/ 927082 h 1588781"/>
              <a:gd name="connsiteX16" fmla="*/ 922537 w 1271757"/>
              <a:gd name="connsiteY16" fmla="*/ 637599 h 1588781"/>
              <a:gd name="connsiteX17" fmla="*/ 954702 w 1271757"/>
              <a:gd name="connsiteY17" fmla="*/ 449205 h 1588781"/>
              <a:gd name="connsiteX18" fmla="*/ 913347 w 1271757"/>
              <a:gd name="connsiteY18" fmla="*/ 311356 h 1588781"/>
              <a:gd name="connsiteX19" fmla="*/ 738738 w 1271757"/>
              <a:gd name="connsiteY19" fmla="*/ 237836 h 1588781"/>
              <a:gd name="connsiteX20" fmla="*/ 660624 w 1271757"/>
              <a:gd name="connsiteY20" fmla="*/ 141342 h 1588781"/>
              <a:gd name="connsiteX21" fmla="*/ 623864 w 1271757"/>
              <a:gd name="connsiteY21" fmla="*/ 67822 h 1588781"/>
              <a:gd name="connsiteX0" fmla="*/ 568473 w 1271506"/>
              <a:gd name="connsiteY0" fmla="*/ 35035 h 1588159"/>
              <a:gd name="connsiteX1" fmla="*/ 311154 w 1271506"/>
              <a:gd name="connsiteY1" fmla="*/ 2870 h 1588159"/>
              <a:gd name="connsiteX2" fmla="*/ 130241 w 1271506"/>
              <a:gd name="connsiteY2" fmla="*/ 98614 h 1588159"/>
              <a:gd name="connsiteX3" fmla="*/ 34317 w 1271506"/>
              <a:gd name="connsiteY3" fmla="*/ 267877 h 1588159"/>
              <a:gd name="connsiteX4" fmla="*/ 3291 w 1271506"/>
              <a:gd name="connsiteY4" fmla="*/ 499128 h 1588159"/>
              <a:gd name="connsiteX5" fmla="*/ 104380 w 1271506"/>
              <a:gd name="connsiteY5" fmla="*/ 774826 h 1588159"/>
              <a:gd name="connsiteX6" fmla="*/ 203985 w 1271506"/>
              <a:gd name="connsiteY6" fmla="*/ 1007563 h 1588159"/>
              <a:gd name="connsiteX7" fmla="*/ 275513 w 1271506"/>
              <a:gd name="connsiteY7" fmla="*/ 1170116 h 1588159"/>
              <a:gd name="connsiteX8" fmla="*/ 323943 w 1271506"/>
              <a:gd name="connsiteY8" fmla="*/ 1335658 h 1588159"/>
              <a:gd name="connsiteX9" fmla="*/ 435219 w 1271506"/>
              <a:gd name="connsiteY9" fmla="*/ 1528402 h 1588159"/>
              <a:gd name="connsiteX10" fmla="*/ 563878 w 1271506"/>
              <a:gd name="connsiteY10" fmla="*/ 1588137 h 1588159"/>
              <a:gd name="connsiteX11" fmla="*/ 669562 w 1271506"/>
              <a:gd name="connsiteY11" fmla="*/ 1532997 h 1588159"/>
              <a:gd name="connsiteX12" fmla="*/ 844171 w 1271506"/>
              <a:gd name="connsiteY12" fmla="*/ 1362983 h 1588159"/>
              <a:gd name="connsiteX13" fmla="*/ 1004995 w 1271506"/>
              <a:gd name="connsiteY13" fmla="*/ 1303248 h 1588159"/>
              <a:gd name="connsiteX14" fmla="*/ 1271504 w 1271506"/>
              <a:gd name="connsiteY14" fmla="*/ 1156209 h 1588159"/>
              <a:gd name="connsiteX15" fmla="*/ 1009590 w 1271506"/>
              <a:gd name="connsiteY15" fmla="*/ 926460 h 1588159"/>
              <a:gd name="connsiteX16" fmla="*/ 922286 w 1271506"/>
              <a:gd name="connsiteY16" fmla="*/ 636977 h 1588159"/>
              <a:gd name="connsiteX17" fmla="*/ 954451 w 1271506"/>
              <a:gd name="connsiteY17" fmla="*/ 448583 h 1588159"/>
              <a:gd name="connsiteX18" fmla="*/ 913096 w 1271506"/>
              <a:gd name="connsiteY18" fmla="*/ 310734 h 1588159"/>
              <a:gd name="connsiteX19" fmla="*/ 738487 w 1271506"/>
              <a:gd name="connsiteY19" fmla="*/ 237214 h 1588159"/>
              <a:gd name="connsiteX20" fmla="*/ 660373 w 1271506"/>
              <a:gd name="connsiteY20" fmla="*/ 140720 h 1588159"/>
              <a:gd name="connsiteX21" fmla="*/ 623613 w 1271506"/>
              <a:gd name="connsiteY21" fmla="*/ 67200 h 1588159"/>
              <a:gd name="connsiteX0" fmla="*/ 583023 w 1286056"/>
              <a:gd name="connsiteY0" fmla="*/ 35035 h 1588159"/>
              <a:gd name="connsiteX1" fmla="*/ 325704 w 1286056"/>
              <a:gd name="connsiteY1" fmla="*/ 2870 h 1588159"/>
              <a:gd name="connsiteX2" fmla="*/ 144791 w 1286056"/>
              <a:gd name="connsiteY2" fmla="*/ 98614 h 1588159"/>
              <a:gd name="connsiteX3" fmla="*/ 48867 w 1286056"/>
              <a:gd name="connsiteY3" fmla="*/ 267877 h 1588159"/>
              <a:gd name="connsiteX4" fmla="*/ 2348 w 1286056"/>
              <a:gd name="connsiteY4" fmla="*/ 494157 h 1588159"/>
              <a:gd name="connsiteX5" fmla="*/ 118930 w 1286056"/>
              <a:gd name="connsiteY5" fmla="*/ 774826 h 1588159"/>
              <a:gd name="connsiteX6" fmla="*/ 218535 w 1286056"/>
              <a:gd name="connsiteY6" fmla="*/ 1007563 h 1588159"/>
              <a:gd name="connsiteX7" fmla="*/ 290063 w 1286056"/>
              <a:gd name="connsiteY7" fmla="*/ 1170116 h 1588159"/>
              <a:gd name="connsiteX8" fmla="*/ 338493 w 1286056"/>
              <a:gd name="connsiteY8" fmla="*/ 1335658 h 1588159"/>
              <a:gd name="connsiteX9" fmla="*/ 449769 w 1286056"/>
              <a:gd name="connsiteY9" fmla="*/ 1528402 h 1588159"/>
              <a:gd name="connsiteX10" fmla="*/ 578428 w 1286056"/>
              <a:gd name="connsiteY10" fmla="*/ 1588137 h 1588159"/>
              <a:gd name="connsiteX11" fmla="*/ 684112 w 1286056"/>
              <a:gd name="connsiteY11" fmla="*/ 1532997 h 1588159"/>
              <a:gd name="connsiteX12" fmla="*/ 858721 w 1286056"/>
              <a:gd name="connsiteY12" fmla="*/ 1362983 h 1588159"/>
              <a:gd name="connsiteX13" fmla="*/ 1019545 w 1286056"/>
              <a:gd name="connsiteY13" fmla="*/ 1303248 h 1588159"/>
              <a:gd name="connsiteX14" fmla="*/ 1286054 w 1286056"/>
              <a:gd name="connsiteY14" fmla="*/ 1156209 h 1588159"/>
              <a:gd name="connsiteX15" fmla="*/ 1024140 w 1286056"/>
              <a:gd name="connsiteY15" fmla="*/ 926460 h 1588159"/>
              <a:gd name="connsiteX16" fmla="*/ 936836 w 1286056"/>
              <a:gd name="connsiteY16" fmla="*/ 636977 h 1588159"/>
              <a:gd name="connsiteX17" fmla="*/ 969001 w 1286056"/>
              <a:gd name="connsiteY17" fmla="*/ 448583 h 1588159"/>
              <a:gd name="connsiteX18" fmla="*/ 927646 w 1286056"/>
              <a:gd name="connsiteY18" fmla="*/ 310734 h 1588159"/>
              <a:gd name="connsiteX19" fmla="*/ 753037 w 1286056"/>
              <a:gd name="connsiteY19" fmla="*/ 237214 h 1588159"/>
              <a:gd name="connsiteX20" fmla="*/ 674923 w 1286056"/>
              <a:gd name="connsiteY20" fmla="*/ 140720 h 1588159"/>
              <a:gd name="connsiteX21" fmla="*/ 638163 w 1286056"/>
              <a:gd name="connsiteY21" fmla="*/ 67200 h 1588159"/>
              <a:gd name="connsiteX0" fmla="*/ 583023 w 1311878"/>
              <a:gd name="connsiteY0" fmla="*/ 35035 h 1588159"/>
              <a:gd name="connsiteX1" fmla="*/ 325704 w 1311878"/>
              <a:gd name="connsiteY1" fmla="*/ 2870 h 1588159"/>
              <a:gd name="connsiteX2" fmla="*/ 144791 w 1311878"/>
              <a:gd name="connsiteY2" fmla="*/ 98614 h 1588159"/>
              <a:gd name="connsiteX3" fmla="*/ 48867 w 1311878"/>
              <a:gd name="connsiteY3" fmla="*/ 267877 h 1588159"/>
              <a:gd name="connsiteX4" fmla="*/ 2348 w 1311878"/>
              <a:gd name="connsiteY4" fmla="*/ 494157 h 1588159"/>
              <a:gd name="connsiteX5" fmla="*/ 118930 w 1311878"/>
              <a:gd name="connsiteY5" fmla="*/ 774826 h 1588159"/>
              <a:gd name="connsiteX6" fmla="*/ 218535 w 1311878"/>
              <a:gd name="connsiteY6" fmla="*/ 1007563 h 1588159"/>
              <a:gd name="connsiteX7" fmla="*/ 290063 w 1311878"/>
              <a:gd name="connsiteY7" fmla="*/ 1170116 h 1588159"/>
              <a:gd name="connsiteX8" fmla="*/ 338493 w 1311878"/>
              <a:gd name="connsiteY8" fmla="*/ 1335658 h 1588159"/>
              <a:gd name="connsiteX9" fmla="*/ 449769 w 1311878"/>
              <a:gd name="connsiteY9" fmla="*/ 1528402 h 1588159"/>
              <a:gd name="connsiteX10" fmla="*/ 578428 w 1311878"/>
              <a:gd name="connsiteY10" fmla="*/ 1588137 h 1588159"/>
              <a:gd name="connsiteX11" fmla="*/ 684112 w 1311878"/>
              <a:gd name="connsiteY11" fmla="*/ 1532997 h 1588159"/>
              <a:gd name="connsiteX12" fmla="*/ 858721 w 1311878"/>
              <a:gd name="connsiteY12" fmla="*/ 1362983 h 1588159"/>
              <a:gd name="connsiteX13" fmla="*/ 1019545 w 1311878"/>
              <a:gd name="connsiteY13" fmla="*/ 1303248 h 1588159"/>
              <a:gd name="connsiteX14" fmla="*/ 1311877 w 1311878"/>
              <a:gd name="connsiteY14" fmla="*/ 1151238 h 1588159"/>
              <a:gd name="connsiteX15" fmla="*/ 1024140 w 1311878"/>
              <a:gd name="connsiteY15" fmla="*/ 926460 h 1588159"/>
              <a:gd name="connsiteX16" fmla="*/ 936836 w 1311878"/>
              <a:gd name="connsiteY16" fmla="*/ 636977 h 1588159"/>
              <a:gd name="connsiteX17" fmla="*/ 969001 w 1311878"/>
              <a:gd name="connsiteY17" fmla="*/ 448583 h 1588159"/>
              <a:gd name="connsiteX18" fmla="*/ 927646 w 1311878"/>
              <a:gd name="connsiteY18" fmla="*/ 310734 h 1588159"/>
              <a:gd name="connsiteX19" fmla="*/ 753037 w 1311878"/>
              <a:gd name="connsiteY19" fmla="*/ 237214 h 1588159"/>
              <a:gd name="connsiteX20" fmla="*/ 674923 w 1311878"/>
              <a:gd name="connsiteY20" fmla="*/ 140720 h 1588159"/>
              <a:gd name="connsiteX21" fmla="*/ 638163 w 1311878"/>
              <a:gd name="connsiteY21" fmla="*/ 67200 h 1588159"/>
              <a:gd name="connsiteX0" fmla="*/ 583023 w 1311878"/>
              <a:gd name="connsiteY0" fmla="*/ 35035 h 1588159"/>
              <a:gd name="connsiteX1" fmla="*/ 325704 w 1311878"/>
              <a:gd name="connsiteY1" fmla="*/ 2870 h 1588159"/>
              <a:gd name="connsiteX2" fmla="*/ 144791 w 1311878"/>
              <a:gd name="connsiteY2" fmla="*/ 98614 h 1588159"/>
              <a:gd name="connsiteX3" fmla="*/ 48867 w 1311878"/>
              <a:gd name="connsiteY3" fmla="*/ 267877 h 1588159"/>
              <a:gd name="connsiteX4" fmla="*/ 2348 w 1311878"/>
              <a:gd name="connsiteY4" fmla="*/ 494157 h 1588159"/>
              <a:gd name="connsiteX5" fmla="*/ 118930 w 1311878"/>
              <a:gd name="connsiteY5" fmla="*/ 774826 h 1588159"/>
              <a:gd name="connsiteX6" fmla="*/ 218535 w 1311878"/>
              <a:gd name="connsiteY6" fmla="*/ 1007563 h 1588159"/>
              <a:gd name="connsiteX7" fmla="*/ 290063 w 1311878"/>
              <a:gd name="connsiteY7" fmla="*/ 1170116 h 1588159"/>
              <a:gd name="connsiteX8" fmla="*/ 338493 w 1311878"/>
              <a:gd name="connsiteY8" fmla="*/ 1335658 h 1588159"/>
              <a:gd name="connsiteX9" fmla="*/ 449769 w 1311878"/>
              <a:gd name="connsiteY9" fmla="*/ 1528402 h 1588159"/>
              <a:gd name="connsiteX10" fmla="*/ 578428 w 1311878"/>
              <a:gd name="connsiteY10" fmla="*/ 1588137 h 1588159"/>
              <a:gd name="connsiteX11" fmla="*/ 684112 w 1311878"/>
              <a:gd name="connsiteY11" fmla="*/ 1532997 h 1588159"/>
              <a:gd name="connsiteX12" fmla="*/ 858721 w 1311878"/>
              <a:gd name="connsiteY12" fmla="*/ 1362983 h 1588159"/>
              <a:gd name="connsiteX13" fmla="*/ 1019545 w 1311878"/>
              <a:gd name="connsiteY13" fmla="*/ 1303248 h 1588159"/>
              <a:gd name="connsiteX14" fmla="*/ 1311877 w 1311878"/>
              <a:gd name="connsiteY14" fmla="*/ 1151238 h 1588159"/>
              <a:gd name="connsiteX15" fmla="*/ 1024140 w 1311878"/>
              <a:gd name="connsiteY15" fmla="*/ 906578 h 1588159"/>
              <a:gd name="connsiteX16" fmla="*/ 936836 w 1311878"/>
              <a:gd name="connsiteY16" fmla="*/ 636977 h 1588159"/>
              <a:gd name="connsiteX17" fmla="*/ 969001 w 1311878"/>
              <a:gd name="connsiteY17" fmla="*/ 448583 h 1588159"/>
              <a:gd name="connsiteX18" fmla="*/ 927646 w 1311878"/>
              <a:gd name="connsiteY18" fmla="*/ 310734 h 1588159"/>
              <a:gd name="connsiteX19" fmla="*/ 753037 w 1311878"/>
              <a:gd name="connsiteY19" fmla="*/ 237214 h 1588159"/>
              <a:gd name="connsiteX20" fmla="*/ 674923 w 1311878"/>
              <a:gd name="connsiteY20" fmla="*/ 140720 h 1588159"/>
              <a:gd name="connsiteX21" fmla="*/ 638163 w 1311878"/>
              <a:gd name="connsiteY21" fmla="*/ 67200 h 1588159"/>
              <a:gd name="connsiteX0" fmla="*/ 583023 w 1311878"/>
              <a:gd name="connsiteY0" fmla="*/ 35035 h 1588159"/>
              <a:gd name="connsiteX1" fmla="*/ 325704 w 1311878"/>
              <a:gd name="connsiteY1" fmla="*/ 2870 h 1588159"/>
              <a:gd name="connsiteX2" fmla="*/ 144791 w 1311878"/>
              <a:gd name="connsiteY2" fmla="*/ 98614 h 1588159"/>
              <a:gd name="connsiteX3" fmla="*/ 48867 w 1311878"/>
              <a:gd name="connsiteY3" fmla="*/ 267877 h 1588159"/>
              <a:gd name="connsiteX4" fmla="*/ 2348 w 1311878"/>
              <a:gd name="connsiteY4" fmla="*/ 494157 h 1588159"/>
              <a:gd name="connsiteX5" fmla="*/ 118930 w 1311878"/>
              <a:gd name="connsiteY5" fmla="*/ 774826 h 1588159"/>
              <a:gd name="connsiteX6" fmla="*/ 218535 w 1311878"/>
              <a:gd name="connsiteY6" fmla="*/ 1007563 h 1588159"/>
              <a:gd name="connsiteX7" fmla="*/ 290063 w 1311878"/>
              <a:gd name="connsiteY7" fmla="*/ 1170116 h 1588159"/>
              <a:gd name="connsiteX8" fmla="*/ 338493 w 1311878"/>
              <a:gd name="connsiteY8" fmla="*/ 1335658 h 1588159"/>
              <a:gd name="connsiteX9" fmla="*/ 449769 w 1311878"/>
              <a:gd name="connsiteY9" fmla="*/ 1528402 h 1588159"/>
              <a:gd name="connsiteX10" fmla="*/ 578428 w 1311878"/>
              <a:gd name="connsiteY10" fmla="*/ 1588137 h 1588159"/>
              <a:gd name="connsiteX11" fmla="*/ 684112 w 1311878"/>
              <a:gd name="connsiteY11" fmla="*/ 1532997 h 1588159"/>
              <a:gd name="connsiteX12" fmla="*/ 858721 w 1311878"/>
              <a:gd name="connsiteY12" fmla="*/ 1362983 h 1588159"/>
              <a:gd name="connsiteX13" fmla="*/ 1019545 w 1311878"/>
              <a:gd name="connsiteY13" fmla="*/ 1303248 h 1588159"/>
              <a:gd name="connsiteX14" fmla="*/ 1311877 w 1311878"/>
              <a:gd name="connsiteY14" fmla="*/ 1151238 h 1588159"/>
              <a:gd name="connsiteX15" fmla="*/ 1024140 w 1311878"/>
              <a:gd name="connsiteY15" fmla="*/ 906578 h 1588159"/>
              <a:gd name="connsiteX16" fmla="*/ 942001 w 1311878"/>
              <a:gd name="connsiteY16" fmla="*/ 636977 h 1588159"/>
              <a:gd name="connsiteX17" fmla="*/ 969001 w 1311878"/>
              <a:gd name="connsiteY17" fmla="*/ 448583 h 1588159"/>
              <a:gd name="connsiteX18" fmla="*/ 927646 w 1311878"/>
              <a:gd name="connsiteY18" fmla="*/ 310734 h 1588159"/>
              <a:gd name="connsiteX19" fmla="*/ 753037 w 1311878"/>
              <a:gd name="connsiteY19" fmla="*/ 237214 h 1588159"/>
              <a:gd name="connsiteX20" fmla="*/ 674923 w 1311878"/>
              <a:gd name="connsiteY20" fmla="*/ 140720 h 1588159"/>
              <a:gd name="connsiteX21" fmla="*/ 638163 w 1311878"/>
              <a:gd name="connsiteY21" fmla="*/ 67200 h 1588159"/>
              <a:gd name="connsiteX0" fmla="*/ 583023 w 1311878"/>
              <a:gd name="connsiteY0" fmla="*/ 35035 h 1588159"/>
              <a:gd name="connsiteX1" fmla="*/ 325704 w 1311878"/>
              <a:gd name="connsiteY1" fmla="*/ 2870 h 1588159"/>
              <a:gd name="connsiteX2" fmla="*/ 144791 w 1311878"/>
              <a:gd name="connsiteY2" fmla="*/ 98614 h 1588159"/>
              <a:gd name="connsiteX3" fmla="*/ 48867 w 1311878"/>
              <a:gd name="connsiteY3" fmla="*/ 267877 h 1588159"/>
              <a:gd name="connsiteX4" fmla="*/ 2348 w 1311878"/>
              <a:gd name="connsiteY4" fmla="*/ 494157 h 1588159"/>
              <a:gd name="connsiteX5" fmla="*/ 118930 w 1311878"/>
              <a:gd name="connsiteY5" fmla="*/ 774826 h 1588159"/>
              <a:gd name="connsiteX6" fmla="*/ 218535 w 1311878"/>
              <a:gd name="connsiteY6" fmla="*/ 1007563 h 1588159"/>
              <a:gd name="connsiteX7" fmla="*/ 290063 w 1311878"/>
              <a:gd name="connsiteY7" fmla="*/ 1170116 h 1588159"/>
              <a:gd name="connsiteX8" fmla="*/ 338493 w 1311878"/>
              <a:gd name="connsiteY8" fmla="*/ 1335658 h 1588159"/>
              <a:gd name="connsiteX9" fmla="*/ 449769 w 1311878"/>
              <a:gd name="connsiteY9" fmla="*/ 1528402 h 1588159"/>
              <a:gd name="connsiteX10" fmla="*/ 578428 w 1311878"/>
              <a:gd name="connsiteY10" fmla="*/ 1588137 h 1588159"/>
              <a:gd name="connsiteX11" fmla="*/ 684112 w 1311878"/>
              <a:gd name="connsiteY11" fmla="*/ 1532997 h 1588159"/>
              <a:gd name="connsiteX12" fmla="*/ 858721 w 1311878"/>
              <a:gd name="connsiteY12" fmla="*/ 1362983 h 1588159"/>
              <a:gd name="connsiteX13" fmla="*/ 1019545 w 1311878"/>
              <a:gd name="connsiteY13" fmla="*/ 1303248 h 1588159"/>
              <a:gd name="connsiteX14" fmla="*/ 1311877 w 1311878"/>
              <a:gd name="connsiteY14" fmla="*/ 1151238 h 1588159"/>
              <a:gd name="connsiteX15" fmla="*/ 1024140 w 1311878"/>
              <a:gd name="connsiteY15" fmla="*/ 906578 h 1588159"/>
              <a:gd name="connsiteX16" fmla="*/ 942001 w 1311878"/>
              <a:gd name="connsiteY16" fmla="*/ 636977 h 1588159"/>
              <a:gd name="connsiteX17" fmla="*/ 974166 w 1311878"/>
              <a:gd name="connsiteY17" fmla="*/ 448583 h 1588159"/>
              <a:gd name="connsiteX18" fmla="*/ 927646 w 1311878"/>
              <a:gd name="connsiteY18" fmla="*/ 310734 h 1588159"/>
              <a:gd name="connsiteX19" fmla="*/ 753037 w 1311878"/>
              <a:gd name="connsiteY19" fmla="*/ 237214 h 1588159"/>
              <a:gd name="connsiteX20" fmla="*/ 674923 w 1311878"/>
              <a:gd name="connsiteY20" fmla="*/ 140720 h 1588159"/>
              <a:gd name="connsiteX21" fmla="*/ 638163 w 1311878"/>
              <a:gd name="connsiteY21" fmla="*/ 67200 h 1588159"/>
              <a:gd name="connsiteX0" fmla="*/ 583023 w 1311878"/>
              <a:gd name="connsiteY0" fmla="*/ 17642 h 1595619"/>
              <a:gd name="connsiteX1" fmla="*/ 325704 w 1311878"/>
              <a:gd name="connsiteY1" fmla="*/ 10330 h 1595619"/>
              <a:gd name="connsiteX2" fmla="*/ 144791 w 1311878"/>
              <a:gd name="connsiteY2" fmla="*/ 106074 h 1595619"/>
              <a:gd name="connsiteX3" fmla="*/ 48867 w 1311878"/>
              <a:gd name="connsiteY3" fmla="*/ 275337 h 1595619"/>
              <a:gd name="connsiteX4" fmla="*/ 2348 w 1311878"/>
              <a:gd name="connsiteY4" fmla="*/ 501617 h 1595619"/>
              <a:gd name="connsiteX5" fmla="*/ 118930 w 1311878"/>
              <a:gd name="connsiteY5" fmla="*/ 782286 h 1595619"/>
              <a:gd name="connsiteX6" fmla="*/ 218535 w 1311878"/>
              <a:gd name="connsiteY6" fmla="*/ 1015023 h 1595619"/>
              <a:gd name="connsiteX7" fmla="*/ 290063 w 1311878"/>
              <a:gd name="connsiteY7" fmla="*/ 1177576 h 1595619"/>
              <a:gd name="connsiteX8" fmla="*/ 338493 w 1311878"/>
              <a:gd name="connsiteY8" fmla="*/ 1343118 h 1595619"/>
              <a:gd name="connsiteX9" fmla="*/ 449769 w 1311878"/>
              <a:gd name="connsiteY9" fmla="*/ 1535862 h 1595619"/>
              <a:gd name="connsiteX10" fmla="*/ 578428 w 1311878"/>
              <a:gd name="connsiteY10" fmla="*/ 1595597 h 1595619"/>
              <a:gd name="connsiteX11" fmla="*/ 684112 w 1311878"/>
              <a:gd name="connsiteY11" fmla="*/ 1540457 h 1595619"/>
              <a:gd name="connsiteX12" fmla="*/ 858721 w 1311878"/>
              <a:gd name="connsiteY12" fmla="*/ 1370443 h 1595619"/>
              <a:gd name="connsiteX13" fmla="*/ 1019545 w 1311878"/>
              <a:gd name="connsiteY13" fmla="*/ 1310708 h 1595619"/>
              <a:gd name="connsiteX14" fmla="*/ 1311877 w 1311878"/>
              <a:gd name="connsiteY14" fmla="*/ 1158698 h 1595619"/>
              <a:gd name="connsiteX15" fmla="*/ 1024140 w 1311878"/>
              <a:gd name="connsiteY15" fmla="*/ 914038 h 1595619"/>
              <a:gd name="connsiteX16" fmla="*/ 942001 w 1311878"/>
              <a:gd name="connsiteY16" fmla="*/ 644437 h 1595619"/>
              <a:gd name="connsiteX17" fmla="*/ 974166 w 1311878"/>
              <a:gd name="connsiteY17" fmla="*/ 456043 h 1595619"/>
              <a:gd name="connsiteX18" fmla="*/ 927646 w 1311878"/>
              <a:gd name="connsiteY18" fmla="*/ 318194 h 1595619"/>
              <a:gd name="connsiteX19" fmla="*/ 753037 w 1311878"/>
              <a:gd name="connsiteY19" fmla="*/ 244674 h 1595619"/>
              <a:gd name="connsiteX20" fmla="*/ 674923 w 1311878"/>
              <a:gd name="connsiteY20" fmla="*/ 148180 h 1595619"/>
              <a:gd name="connsiteX21" fmla="*/ 638163 w 1311878"/>
              <a:gd name="connsiteY21" fmla="*/ 74660 h 1595619"/>
              <a:gd name="connsiteX0" fmla="*/ 583023 w 1311878"/>
              <a:gd name="connsiteY0" fmla="*/ 17642 h 1595619"/>
              <a:gd name="connsiteX1" fmla="*/ 325704 w 1311878"/>
              <a:gd name="connsiteY1" fmla="*/ 10330 h 1595619"/>
              <a:gd name="connsiteX2" fmla="*/ 144791 w 1311878"/>
              <a:gd name="connsiteY2" fmla="*/ 106074 h 1595619"/>
              <a:gd name="connsiteX3" fmla="*/ 48867 w 1311878"/>
              <a:gd name="connsiteY3" fmla="*/ 275337 h 1595619"/>
              <a:gd name="connsiteX4" fmla="*/ 2348 w 1311878"/>
              <a:gd name="connsiteY4" fmla="*/ 501617 h 1595619"/>
              <a:gd name="connsiteX5" fmla="*/ 118930 w 1311878"/>
              <a:gd name="connsiteY5" fmla="*/ 782286 h 1595619"/>
              <a:gd name="connsiteX6" fmla="*/ 218535 w 1311878"/>
              <a:gd name="connsiteY6" fmla="*/ 1015023 h 1595619"/>
              <a:gd name="connsiteX7" fmla="*/ 290063 w 1311878"/>
              <a:gd name="connsiteY7" fmla="*/ 1177576 h 1595619"/>
              <a:gd name="connsiteX8" fmla="*/ 338493 w 1311878"/>
              <a:gd name="connsiteY8" fmla="*/ 1343118 h 1595619"/>
              <a:gd name="connsiteX9" fmla="*/ 449769 w 1311878"/>
              <a:gd name="connsiteY9" fmla="*/ 1535862 h 1595619"/>
              <a:gd name="connsiteX10" fmla="*/ 578428 w 1311878"/>
              <a:gd name="connsiteY10" fmla="*/ 1595597 h 1595619"/>
              <a:gd name="connsiteX11" fmla="*/ 684112 w 1311878"/>
              <a:gd name="connsiteY11" fmla="*/ 1540457 h 1595619"/>
              <a:gd name="connsiteX12" fmla="*/ 858721 w 1311878"/>
              <a:gd name="connsiteY12" fmla="*/ 1370443 h 1595619"/>
              <a:gd name="connsiteX13" fmla="*/ 1019545 w 1311878"/>
              <a:gd name="connsiteY13" fmla="*/ 1310708 h 1595619"/>
              <a:gd name="connsiteX14" fmla="*/ 1311877 w 1311878"/>
              <a:gd name="connsiteY14" fmla="*/ 1158698 h 1595619"/>
              <a:gd name="connsiteX15" fmla="*/ 1024140 w 1311878"/>
              <a:gd name="connsiteY15" fmla="*/ 914038 h 1595619"/>
              <a:gd name="connsiteX16" fmla="*/ 942001 w 1311878"/>
              <a:gd name="connsiteY16" fmla="*/ 644437 h 1595619"/>
              <a:gd name="connsiteX17" fmla="*/ 974166 w 1311878"/>
              <a:gd name="connsiteY17" fmla="*/ 456043 h 1595619"/>
              <a:gd name="connsiteX18" fmla="*/ 927646 w 1311878"/>
              <a:gd name="connsiteY18" fmla="*/ 318194 h 1595619"/>
              <a:gd name="connsiteX19" fmla="*/ 753037 w 1311878"/>
              <a:gd name="connsiteY19" fmla="*/ 244674 h 1595619"/>
              <a:gd name="connsiteX20" fmla="*/ 674923 w 1311878"/>
              <a:gd name="connsiteY20" fmla="*/ 148180 h 1595619"/>
              <a:gd name="connsiteX21" fmla="*/ 643327 w 1311878"/>
              <a:gd name="connsiteY21" fmla="*/ 69689 h 1595619"/>
              <a:gd name="connsiteX0" fmla="*/ 583023 w 1311878"/>
              <a:gd name="connsiteY0" fmla="*/ 17642 h 1595619"/>
              <a:gd name="connsiteX1" fmla="*/ 325704 w 1311878"/>
              <a:gd name="connsiteY1" fmla="*/ 10330 h 1595619"/>
              <a:gd name="connsiteX2" fmla="*/ 144791 w 1311878"/>
              <a:gd name="connsiteY2" fmla="*/ 106074 h 1595619"/>
              <a:gd name="connsiteX3" fmla="*/ 48867 w 1311878"/>
              <a:gd name="connsiteY3" fmla="*/ 275337 h 1595619"/>
              <a:gd name="connsiteX4" fmla="*/ 2348 w 1311878"/>
              <a:gd name="connsiteY4" fmla="*/ 501617 h 1595619"/>
              <a:gd name="connsiteX5" fmla="*/ 118930 w 1311878"/>
              <a:gd name="connsiteY5" fmla="*/ 782286 h 1595619"/>
              <a:gd name="connsiteX6" fmla="*/ 218535 w 1311878"/>
              <a:gd name="connsiteY6" fmla="*/ 1015023 h 1595619"/>
              <a:gd name="connsiteX7" fmla="*/ 290063 w 1311878"/>
              <a:gd name="connsiteY7" fmla="*/ 1177576 h 1595619"/>
              <a:gd name="connsiteX8" fmla="*/ 338493 w 1311878"/>
              <a:gd name="connsiteY8" fmla="*/ 1343118 h 1595619"/>
              <a:gd name="connsiteX9" fmla="*/ 449769 w 1311878"/>
              <a:gd name="connsiteY9" fmla="*/ 1535862 h 1595619"/>
              <a:gd name="connsiteX10" fmla="*/ 578428 w 1311878"/>
              <a:gd name="connsiteY10" fmla="*/ 1595597 h 1595619"/>
              <a:gd name="connsiteX11" fmla="*/ 684112 w 1311878"/>
              <a:gd name="connsiteY11" fmla="*/ 1540457 h 1595619"/>
              <a:gd name="connsiteX12" fmla="*/ 858721 w 1311878"/>
              <a:gd name="connsiteY12" fmla="*/ 1370443 h 1595619"/>
              <a:gd name="connsiteX13" fmla="*/ 1019545 w 1311878"/>
              <a:gd name="connsiteY13" fmla="*/ 1310708 h 1595619"/>
              <a:gd name="connsiteX14" fmla="*/ 1311877 w 1311878"/>
              <a:gd name="connsiteY14" fmla="*/ 1158698 h 1595619"/>
              <a:gd name="connsiteX15" fmla="*/ 1024140 w 1311878"/>
              <a:gd name="connsiteY15" fmla="*/ 914038 h 1595619"/>
              <a:gd name="connsiteX16" fmla="*/ 942001 w 1311878"/>
              <a:gd name="connsiteY16" fmla="*/ 644437 h 1595619"/>
              <a:gd name="connsiteX17" fmla="*/ 974166 w 1311878"/>
              <a:gd name="connsiteY17" fmla="*/ 456043 h 1595619"/>
              <a:gd name="connsiteX18" fmla="*/ 927646 w 1311878"/>
              <a:gd name="connsiteY18" fmla="*/ 318194 h 1595619"/>
              <a:gd name="connsiteX19" fmla="*/ 753037 w 1311878"/>
              <a:gd name="connsiteY19" fmla="*/ 244674 h 1595619"/>
              <a:gd name="connsiteX20" fmla="*/ 680088 w 1311878"/>
              <a:gd name="connsiteY20" fmla="*/ 138239 h 1595619"/>
              <a:gd name="connsiteX21" fmla="*/ 643327 w 1311878"/>
              <a:gd name="connsiteY21" fmla="*/ 69689 h 1595619"/>
              <a:gd name="connsiteX0" fmla="*/ 583023 w 1311878"/>
              <a:gd name="connsiteY0" fmla="*/ 17642 h 1595619"/>
              <a:gd name="connsiteX1" fmla="*/ 325704 w 1311878"/>
              <a:gd name="connsiteY1" fmla="*/ 10330 h 1595619"/>
              <a:gd name="connsiteX2" fmla="*/ 144791 w 1311878"/>
              <a:gd name="connsiteY2" fmla="*/ 106074 h 1595619"/>
              <a:gd name="connsiteX3" fmla="*/ 48867 w 1311878"/>
              <a:gd name="connsiteY3" fmla="*/ 275337 h 1595619"/>
              <a:gd name="connsiteX4" fmla="*/ 2348 w 1311878"/>
              <a:gd name="connsiteY4" fmla="*/ 501617 h 1595619"/>
              <a:gd name="connsiteX5" fmla="*/ 118930 w 1311878"/>
              <a:gd name="connsiteY5" fmla="*/ 782286 h 1595619"/>
              <a:gd name="connsiteX6" fmla="*/ 218535 w 1311878"/>
              <a:gd name="connsiteY6" fmla="*/ 1015023 h 1595619"/>
              <a:gd name="connsiteX7" fmla="*/ 290063 w 1311878"/>
              <a:gd name="connsiteY7" fmla="*/ 1177576 h 1595619"/>
              <a:gd name="connsiteX8" fmla="*/ 338493 w 1311878"/>
              <a:gd name="connsiteY8" fmla="*/ 1343118 h 1595619"/>
              <a:gd name="connsiteX9" fmla="*/ 449769 w 1311878"/>
              <a:gd name="connsiteY9" fmla="*/ 1535862 h 1595619"/>
              <a:gd name="connsiteX10" fmla="*/ 578428 w 1311878"/>
              <a:gd name="connsiteY10" fmla="*/ 1595597 h 1595619"/>
              <a:gd name="connsiteX11" fmla="*/ 684112 w 1311878"/>
              <a:gd name="connsiteY11" fmla="*/ 1540457 h 1595619"/>
              <a:gd name="connsiteX12" fmla="*/ 858721 w 1311878"/>
              <a:gd name="connsiteY12" fmla="*/ 1370443 h 1595619"/>
              <a:gd name="connsiteX13" fmla="*/ 1019545 w 1311878"/>
              <a:gd name="connsiteY13" fmla="*/ 1310708 h 1595619"/>
              <a:gd name="connsiteX14" fmla="*/ 1311877 w 1311878"/>
              <a:gd name="connsiteY14" fmla="*/ 1158698 h 1595619"/>
              <a:gd name="connsiteX15" fmla="*/ 1024140 w 1311878"/>
              <a:gd name="connsiteY15" fmla="*/ 914038 h 1595619"/>
              <a:gd name="connsiteX16" fmla="*/ 942001 w 1311878"/>
              <a:gd name="connsiteY16" fmla="*/ 644437 h 1595619"/>
              <a:gd name="connsiteX17" fmla="*/ 974166 w 1311878"/>
              <a:gd name="connsiteY17" fmla="*/ 456043 h 1595619"/>
              <a:gd name="connsiteX18" fmla="*/ 927646 w 1311878"/>
              <a:gd name="connsiteY18" fmla="*/ 318194 h 1595619"/>
              <a:gd name="connsiteX19" fmla="*/ 768531 w 1311878"/>
              <a:gd name="connsiteY19" fmla="*/ 234733 h 1595619"/>
              <a:gd name="connsiteX20" fmla="*/ 680088 w 1311878"/>
              <a:gd name="connsiteY20" fmla="*/ 138239 h 1595619"/>
              <a:gd name="connsiteX21" fmla="*/ 643327 w 1311878"/>
              <a:gd name="connsiteY21" fmla="*/ 69689 h 1595619"/>
              <a:gd name="connsiteX0" fmla="*/ 583023 w 1311878"/>
              <a:gd name="connsiteY0" fmla="*/ 17642 h 1595619"/>
              <a:gd name="connsiteX1" fmla="*/ 325704 w 1311878"/>
              <a:gd name="connsiteY1" fmla="*/ 10330 h 1595619"/>
              <a:gd name="connsiteX2" fmla="*/ 144791 w 1311878"/>
              <a:gd name="connsiteY2" fmla="*/ 106074 h 1595619"/>
              <a:gd name="connsiteX3" fmla="*/ 48867 w 1311878"/>
              <a:gd name="connsiteY3" fmla="*/ 275337 h 1595619"/>
              <a:gd name="connsiteX4" fmla="*/ 2348 w 1311878"/>
              <a:gd name="connsiteY4" fmla="*/ 501617 h 1595619"/>
              <a:gd name="connsiteX5" fmla="*/ 118930 w 1311878"/>
              <a:gd name="connsiteY5" fmla="*/ 782286 h 1595619"/>
              <a:gd name="connsiteX6" fmla="*/ 218535 w 1311878"/>
              <a:gd name="connsiteY6" fmla="*/ 1015023 h 1595619"/>
              <a:gd name="connsiteX7" fmla="*/ 290063 w 1311878"/>
              <a:gd name="connsiteY7" fmla="*/ 1177576 h 1595619"/>
              <a:gd name="connsiteX8" fmla="*/ 338493 w 1311878"/>
              <a:gd name="connsiteY8" fmla="*/ 1343118 h 1595619"/>
              <a:gd name="connsiteX9" fmla="*/ 449769 w 1311878"/>
              <a:gd name="connsiteY9" fmla="*/ 1535862 h 1595619"/>
              <a:gd name="connsiteX10" fmla="*/ 578428 w 1311878"/>
              <a:gd name="connsiteY10" fmla="*/ 1595597 h 1595619"/>
              <a:gd name="connsiteX11" fmla="*/ 684112 w 1311878"/>
              <a:gd name="connsiteY11" fmla="*/ 1540457 h 1595619"/>
              <a:gd name="connsiteX12" fmla="*/ 858721 w 1311878"/>
              <a:gd name="connsiteY12" fmla="*/ 1370443 h 1595619"/>
              <a:gd name="connsiteX13" fmla="*/ 1019545 w 1311878"/>
              <a:gd name="connsiteY13" fmla="*/ 1310708 h 1595619"/>
              <a:gd name="connsiteX14" fmla="*/ 1311877 w 1311878"/>
              <a:gd name="connsiteY14" fmla="*/ 1158698 h 1595619"/>
              <a:gd name="connsiteX15" fmla="*/ 1024140 w 1311878"/>
              <a:gd name="connsiteY15" fmla="*/ 914038 h 1595619"/>
              <a:gd name="connsiteX16" fmla="*/ 942001 w 1311878"/>
              <a:gd name="connsiteY16" fmla="*/ 644437 h 1595619"/>
              <a:gd name="connsiteX17" fmla="*/ 974166 w 1311878"/>
              <a:gd name="connsiteY17" fmla="*/ 456043 h 1595619"/>
              <a:gd name="connsiteX18" fmla="*/ 943139 w 1311878"/>
              <a:gd name="connsiteY18" fmla="*/ 303282 h 1595619"/>
              <a:gd name="connsiteX19" fmla="*/ 768531 w 1311878"/>
              <a:gd name="connsiteY19" fmla="*/ 234733 h 1595619"/>
              <a:gd name="connsiteX20" fmla="*/ 680088 w 1311878"/>
              <a:gd name="connsiteY20" fmla="*/ 138239 h 1595619"/>
              <a:gd name="connsiteX21" fmla="*/ 643327 w 1311878"/>
              <a:gd name="connsiteY21" fmla="*/ 69689 h 1595619"/>
              <a:gd name="connsiteX0" fmla="*/ 583023 w 1311878"/>
              <a:gd name="connsiteY0" fmla="*/ 17642 h 1595619"/>
              <a:gd name="connsiteX1" fmla="*/ 325704 w 1311878"/>
              <a:gd name="connsiteY1" fmla="*/ 10330 h 1595619"/>
              <a:gd name="connsiteX2" fmla="*/ 144791 w 1311878"/>
              <a:gd name="connsiteY2" fmla="*/ 106074 h 1595619"/>
              <a:gd name="connsiteX3" fmla="*/ 48867 w 1311878"/>
              <a:gd name="connsiteY3" fmla="*/ 275337 h 1595619"/>
              <a:gd name="connsiteX4" fmla="*/ 2348 w 1311878"/>
              <a:gd name="connsiteY4" fmla="*/ 501617 h 1595619"/>
              <a:gd name="connsiteX5" fmla="*/ 118930 w 1311878"/>
              <a:gd name="connsiteY5" fmla="*/ 782286 h 1595619"/>
              <a:gd name="connsiteX6" fmla="*/ 218535 w 1311878"/>
              <a:gd name="connsiteY6" fmla="*/ 1015023 h 1595619"/>
              <a:gd name="connsiteX7" fmla="*/ 290063 w 1311878"/>
              <a:gd name="connsiteY7" fmla="*/ 1177576 h 1595619"/>
              <a:gd name="connsiteX8" fmla="*/ 338493 w 1311878"/>
              <a:gd name="connsiteY8" fmla="*/ 1343118 h 1595619"/>
              <a:gd name="connsiteX9" fmla="*/ 449769 w 1311878"/>
              <a:gd name="connsiteY9" fmla="*/ 1535862 h 1595619"/>
              <a:gd name="connsiteX10" fmla="*/ 578428 w 1311878"/>
              <a:gd name="connsiteY10" fmla="*/ 1595597 h 1595619"/>
              <a:gd name="connsiteX11" fmla="*/ 684112 w 1311878"/>
              <a:gd name="connsiteY11" fmla="*/ 1540457 h 1595619"/>
              <a:gd name="connsiteX12" fmla="*/ 858721 w 1311878"/>
              <a:gd name="connsiteY12" fmla="*/ 1370443 h 1595619"/>
              <a:gd name="connsiteX13" fmla="*/ 1019545 w 1311878"/>
              <a:gd name="connsiteY13" fmla="*/ 1310708 h 1595619"/>
              <a:gd name="connsiteX14" fmla="*/ 1311877 w 1311878"/>
              <a:gd name="connsiteY14" fmla="*/ 1158698 h 1595619"/>
              <a:gd name="connsiteX15" fmla="*/ 1024140 w 1311878"/>
              <a:gd name="connsiteY15" fmla="*/ 914038 h 1595619"/>
              <a:gd name="connsiteX16" fmla="*/ 942001 w 1311878"/>
              <a:gd name="connsiteY16" fmla="*/ 644437 h 1595619"/>
              <a:gd name="connsiteX17" fmla="*/ 979330 w 1311878"/>
              <a:gd name="connsiteY17" fmla="*/ 456043 h 1595619"/>
              <a:gd name="connsiteX18" fmla="*/ 943139 w 1311878"/>
              <a:gd name="connsiteY18" fmla="*/ 303282 h 1595619"/>
              <a:gd name="connsiteX19" fmla="*/ 768531 w 1311878"/>
              <a:gd name="connsiteY19" fmla="*/ 234733 h 1595619"/>
              <a:gd name="connsiteX20" fmla="*/ 680088 w 1311878"/>
              <a:gd name="connsiteY20" fmla="*/ 138239 h 1595619"/>
              <a:gd name="connsiteX21" fmla="*/ 643327 w 1311878"/>
              <a:gd name="connsiteY21" fmla="*/ 69689 h 1595619"/>
              <a:gd name="connsiteX0" fmla="*/ 583023 w 1311878"/>
              <a:gd name="connsiteY0" fmla="*/ 17642 h 1595619"/>
              <a:gd name="connsiteX1" fmla="*/ 325704 w 1311878"/>
              <a:gd name="connsiteY1" fmla="*/ 10330 h 1595619"/>
              <a:gd name="connsiteX2" fmla="*/ 144791 w 1311878"/>
              <a:gd name="connsiteY2" fmla="*/ 106074 h 1595619"/>
              <a:gd name="connsiteX3" fmla="*/ 48867 w 1311878"/>
              <a:gd name="connsiteY3" fmla="*/ 275337 h 1595619"/>
              <a:gd name="connsiteX4" fmla="*/ 2348 w 1311878"/>
              <a:gd name="connsiteY4" fmla="*/ 501617 h 1595619"/>
              <a:gd name="connsiteX5" fmla="*/ 118930 w 1311878"/>
              <a:gd name="connsiteY5" fmla="*/ 782286 h 1595619"/>
              <a:gd name="connsiteX6" fmla="*/ 218535 w 1311878"/>
              <a:gd name="connsiteY6" fmla="*/ 1015023 h 1595619"/>
              <a:gd name="connsiteX7" fmla="*/ 290063 w 1311878"/>
              <a:gd name="connsiteY7" fmla="*/ 1177576 h 1595619"/>
              <a:gd name="connsiteX8" fmla="*/ 338493 w 1311878"/>
              <a:gd name="connsiteY8" fmla="*/ 1343118 h 1595619"/>
              <a:gd name="connsiteX9" fmla="*/ 449769 w 1311878"/>
              <a:gd name="connsiteY9" fmla="*/ 1535862 h 1595619"/>
              <a:gd name="connsiteX10" fmla="*/ 578428 w 1311878"/>
              <a:gd name="connsiteY10" fmla="*/ 1595597 h 1595619"/>
              <a:gd name="connsiteX11" fmla="*/ 684112 w 1311878"/>
              <a:gd name="connsiteY11" fmla="*/ 1540457 h 1595619"/>
              <a:gd name="connsiteX12" fmla="*/ 858721 w 1311878"/>
              <a:gd name="connsiteY12" fmla="*/ 1370443 h 1595619"/>
              <a:gd name="connsiteX13" fmla="*/ 1019545 w 1311878"/>
              <a:gd name="connsiteY13" fmla="*/ 1310708 h 1595619"/>
              <a:gd name="connsiteX14" fmla="*/ 1311877 w 1311878"/>
              <a:gd name="connsiteY14" fmla="*/ 1158698 h 1595619"/>
              <a:gd name="connsiteX15" fmla="*/ 1024140 w 1311878"/>
              <a:gd name="connsiteY15" fmla="*/ 914038 h 1595619"/>
              <a:gd name="connsiteX16" fmla="*/ 962660 w 1311878"/>
              <a:gd name="connsiteY16" fmla="*/ 629525 h 1595619"/>
              <a:gd name="connsiteX17" fmla="*/ 979330 w 1311878"/>
              <a:gd name="connsiteY17" fmla="*/ 456043 h 1595619"/>
              <a:gd name="connsiteX18" fmla="*/ 943139 w 1311878"/>
              <a:gd name="connsiteY18" fmla="*/ 303282 h 1595619"/>
              <a:gd name="connsiteX19" fmla="*/ 768531 w 1311878"/>
              <a:gd name="connsiteY19" fmla="*/ 234733 h 1595619"/>
              <a:gd name="connsiteX20" fmla="*/ 680088 w 1311878"/>
              <a:gd name="connsiteY20" fmla="*/ 138239 h 1595619"/>
              <a:gd name="connsiteX21" fmla="*/ 643327 w 1311878"/>
              <a:gd name="connsiteY21" fmla="*/ 69689 h 1595619"/>
              <a:gd name="connsiteX0" fmla="*/ 583023 w 1311878"/>
              <a:gd name="connsiteY0" fmla="*/ 17642 h 1595619"/>
              <a:gd name="connsiteX1" fmla="*/ 325704 w 1311878"/>
              <a:gd name="connsiteY1" fmla="*/ 10330 h 1595619"/>
              <a:gd name="connsiteX2" fmla="*/ 144791 w 1311878"/>
              <a:gd name="connsiteY2" fmla="*/ 106074 h 1595619"/>
              <a:gd name="connsiteX3" fmla="*/ 48867 w 1311878"/>
              <a:gd name="connsiteY3" fmla="*/ 275337 h 1595619"/>
              <a:gd name="connsiteX4" fmla="*/ 2348 w 1311878"/>
              <a:gd name="connsiteY4" fmla="*/ 501617 h 1595619"/>
              <a:gd name="connsiteX5" fmla="*/ 118930 w 1311878"/>
              <a:gd name="connsiteY5" fmla="*/ 782286 h 1595619"/>
              <a:gd name="connsiteX6" fmla="*/ 218535 w 1311878"/>
              <a:gd name="connsiteY6" fmla="*/ 1015023 h 1595619"/>
              <a:gd name="connsiteX7" fmla="*/ 290063 w 1311878"/>
              <a:gd name="connsiteY7" fmla="*/ 1177576 h 1595619"/>
              <a:gd name="connsiteX8" fmla="*/ 338493 w 1311878"/>
              <a:gd name="connsiteY8" fmla="*/ 1343118 h 1595619"/>
              <a:gd name="connsiteX9" fmla="*/ 449769 w 1311878"/>
              <a:gd name="connsiteY9" fmla="*/ 1535862 h 1595619"/>
              <a:gd name="connsiteX10" fmla="*/ 578428 w 1311878"/>
              <a:gd name="connsiteY10" fmla="*/ 1595597 h 1595619"/>
              <a:gd name="connsiteX11" fmla="*/ 684112 w 1311878"/>
              <a:gd name="connsiteY11" fmla="*/ 1540457 h 1595619"/>
              <a:gd name="connsiteX12" fmla="*/ 858721 w 1311878"/>
              <a:gd name="connsiteY12" fmla="*/ 1370443 h 1595619"/>
              <a:gd name="connsiteX13" fmla="*/ 1019545 w 1311878"/>
              <a:gd name="connsiteY13" fmla="*/ 1310708 h 1595619"/>
              <a:gd name="connsiteX14" fmla="*/ 1311877 w 1311878"/>
              <a:gd name="connsiteY14" fmla="*/ 1158698 h 1595619"/>
              <a:gd name="connsiteX15" fmla="*/ 1024140 w 1311878"/>
              <a:gd name="connsiteY15" fmla="*/ 914038 h 1595619"/>
              <a:gd name="connsiteX16" fmla="*/ 962660 w 1311878"/>
              <a:gd name="connsiteY16" fmla="*/ 629525 h 1595619"/>
              <a:gd name="connsiteX17" fmla="*/ 979330 w 1311878"/>
              <a:gd name="connsiteY17" fmla="*/ 456043 h 1595619"/>
              <a:gd name="connsiteX18" fmla="*/ 943139 w 1311878"/>
              <a:gd name="connsiteY18" fmla="*/ 303282 h 1595619"/>
              <a:gd name="connsiteX19" fmla="*/ 768531 w 1311878"/>
              <a:gd name="connsiteY19" fmla="*/ 234733 h 1595619"/>
              <a:gd name="connsiteX20" fmla="*/ 680088 w 1311878"/>
              <a:gd name="connsiteY20" fmla="*/ 138239 h 1595619"/>
              <a:gd name="connsiteX21" fmla="*/ 638002 w 1311878"/>
              <a:gd name="connsiteY21" fmla="*/ 44064 h 1595619"/>
              <a:gd name="connsiteX0" fmla="*/ 583023 w 1311878"/>
              <a:gd name="connsiteY0" fmla="*/ 17642 h 1595619"/>
              <a:gd name="connsiteX1" fmla="*/ 325704 w 1311878"/>
              <a:gd name="connsiteY1" fmla="*/ 10330 h 1595619"/>
              <a:gd name="connsiteX2" fmla="*/ 144791 w 1311878"/>
              <a:gd name="connsiteY2" fmla="*/ 106074 h 1595619"/>
              <a:gd name="connsiteX3" fmla="*/ 48867 w 1311878"/>
              <a:gd name="connsiteY3" fmla="*/ 275337 h 1595619"/>
              <a:gd name="connsiteX4" fmla="*/ 2348 w 1311878"/>
              <a:gd name="connsiteY4" fmla="*/ 501617 h 1595619"/>
              <a:gd name="connsiteX5" fmla="*/ 118930 w 1311878"/>
              <a:gd name="connsiteY5" fmla="*/ 782286 h 1595619"/>
              <a:gd name="connsiteX6" fmla="*/ 218535 w 1311878"/>
              <a:gd name="connsiteY6" fmla="*/ 1015023 h 1595619"/>
              <a:gd name="connsiteX7" fmla="*/ 290063 w 1311878"/>
              <a:gd name="connsiteY7" fmla="*/ 1177576 h 1595619"/>
              <a:gd name="connsiteX8" fmla="*/ 338493 w 1311878"/>
              <a:gd name="connsiteY8" fmla="*/ 1343118 h 1595619"/>
              <a:gd name="connsiteX9" fmla="*/ 449769 w 1311878"/>
              <a:gd name="connsiteY9" fmla="*/ 1535862 h 1595619"/>
              <a:gd name="connsiteX10" fmla="*/ 578428 w 1311878"/>
              <a:gd name="connsiteY10" fmla="*/ 1595597 h 1595619"/>
              <a:gd name="connsiteX11" fmla="*/ 684112 w 1311878"/>
              <a:gd name="connsiteY11" fmla="*/ 1540457 h 1595619"/>
              <a:gd name="connsiteX12" fmla="*/ 858721 w 1311878"/>
              <a:gd name="connsiteY12" fmla="*/ 1370443 h 1595619"/>
              <a:gd name="connsiteX13" fmla="*/ 1019545 w 1311878"/>
              <a:gd name="connsiteY13" fmla="*/ 1310708 h 1595619"/>
              <a:gd name="connsiteX14" fmla="*/ 1311877 w 1311878"/>
              <a:gd name="connsiteY14" fmla="*/ 1158698 h 1595619"/>
              <a:gd name="connsiteX15" fmla="*/ 1024140 w 1311878"/>
              <a:gd name="connsiteY15" fmla="*/ 914038 h 1595619"/>
              <a:gd name="connsiteX16" fmla="*/ 962660 w 1311878"/>
              <a:gd name="connsiteY16" fmla="*/ 629525 h 1595619"/>
              <a:gd name="connsiteX17" fmla="*/ 979330 w 1311878"/>
              <a:gd name="connsiteY17" fmla="*/ 456043 h 1595619"/>
              <a:gd name="connsiteX18" fmla="*/ 943139 w 1311878"/>
              <a:gd name="connsiteY18" fmla="*/ 303282 h 1595619"/>
              <a:gd name="connsiteX19" fmla="*/ 768531 w 1311878"/>
              <a:gd name="connsiteY19" fmla="*/ 234733 h 1595619"/>
              <a:gd name="connsiteX20" fmla="*/ 680088 w 1311878"/>
              <a:gd name="connsiteY20" fmla="*/ 138239 h 1595619"/>
              <a:gd name="connsiteX21" fmla="*/ 626991 w 1311878"/>
              <a:gd name="connsiteY21" fmla="*/ 26401 h 1595619"/>
              <a:gd name="connsiteX0" fmla="*/ 601376 w 1311878"/>
              <a:gd name="connsiteY0" fmla="*/ 13228 h 1601803"/>
              <a:gd name="connsiteX1" fmla="*/ 325704 w 1311878"/>
              <a:gd name="connsiteY1" fmla="*/ 16514 h 1601803"/>
              <a:gd name="connsiteX2" fmla="*/ 144791 w 1311878"/>
              <a:gd name="connsiteY2" fmla="*/ 112258 h 1601803"/>
              <a:gd name="connsiteX3" fmla="*/ 48867 w 1311878"/>
              <a:gd name="connsiteY3" fmla="*/ 281521 h 1601803"/>
              <a:gd name="connsiteX4" fmla="*/ 2348 w 1311878"/>
              <a:gd name="connsiteY4" fmla="*/ 507801 h 1601803"/>
              <a:gd name="connsiteX5" fmla="*/ 118930 w 1311878"/>
              <a:gd name="connsiteY5" fmla="*/ 788470 h 1601803"/>
              <a:gd name="connsiteX6" fmla="*/ 218535 w 1311878"/>
              <a:gd name="connsiteY6" fmla="*/ 1021207 h 1601803"/>
              <a:gd name="connsiteX7" fmla="*/ 290063 w 1311878"/>
              <a:gd name="connsiteY7" fmla="*/ 1183760 h 1601803"/>
              <a:gd name="connsiteX8" fmla="*/ 338493 w 1311878"/>
              <a:gd name="connsiteY8" fmla="*/ 1349302 h 1601803"/>
              <a:gd name="connsiteX9" fmla="*/ 449769 w 1311878"/>
              <a:gd name="connsiteY9" fmla="*/ 1542046 h 1601803"/>
              <a:gd name="connsiteX10" fmla="*/ 578428 w 1311878"/>
              <a:gd name="connsiteY10" fmla="*/ 1601781 h 1601803"/>
              <a:gd name="connsiteX11" fmla="*/ 684112 w 1311878"/>
              <a:gd name="connsiteY11" fmla="*/ 1546641 h 1601803"/>
              <a:gd name="connsiteX12" fmla="*/ 858721 w 1311878"/>
              <a:gd name="connsiteY12" fmla="*/ 1376627 h 1601803"/>
              <a:gd name="connsiteX13" fmla="*/ 1019545 w 1311878"/>
              <a:gd name="connsiteY13" fmla="*/ 1316892 h 1601803"/>
              <a:gd name="connsiteX14" fmla="*/ 1311877 w 1311878"/>
              <a:gd name="connsiteY14" fmla="*/ 1164882 h 1601803"/>
              <a:gd name="connsiteX15" fmla="*/ 1024140 w 1311878"/>
              <a:gd name="connsiteY15" fmla="*/ 920222 h 1601803"/>
              <a:gd name="connsiteX16" fmla="*/ 962660 w 1311878"/>
              <a:gd name="connsiteY16" fmla="*/ 635709 h 1601803"/>
              <a:gd name="connsiteX17" fmla="*/ 979330 w 1311878"/>
              <a:gd name="connsiteY17" fmla="*/ 462227 h 1601803"/>
              <a:gd name="connsiteX18" fmla="*/ 943139 w 1311878"/>
              <a:gd name="connsiteY18" fmla="*/ 309466 h 1601803"/>
              <a:gd name="connsiteX19" fmla="*/ 768531 w 1311878"/>
              <a:gd name="connsiteY19" fmla="*/ 240917 h 1601803"/>
              <a:gd name="connsiteX20" fmla="*/ 680088 w 1311878"/>
              <a:gd name="connsiteY20" fmla="*/ 144423 h 1601803"/>
              <a:gd name="connsiteX21" fmla="*/ 626991 w 1311878"/>
              <a:gd name="connsiteY21" fmla="*/ 32585 h 1601803"/>
              <a:gd name="connsiteX0" fmla="*/ 601376 w 1311878"/>
              <a:gd name="connsiteY0" fmla="*/ 3572 h 1592147"/>
              <a:gd name="connsiteX1" fmla="*/ 325704 w 1311878"/>
              <a:gd name="connsiteY1" fmla="*/ 6858 h 1592147"/>
              <a:gd name="connsiteX2" fmla="*/ 144791 w 1311878"/>
              <a:gd name="connsiteY2" fmla="*/ 102602 h 1592147"/>
              <a:gd name="connsiteX3" fmla="*/ 48867 w 1311878"/>
              <a:gd name="connsiteY3" fmla="*/ 271865 h 1592147"/>
              <a:gd name="connsiteX4" fmla="*/ 2348 w 1311878"/>
              <a:gd name="connsiteY4" fmla="*/ 498145 h 1592147"/>
              <a:gd name="connsiteX5" fmla="*/ 118930 w 1311878"/>
              <a:gd name="connsiteY5" fmla="*/ 778814 h 1592147"/>
              <a:gd name="connsiteX6" fmla="*/ 218535 w 1311878"/>
              <a:gd name="connsiteY6" fmla="*/ 1011551 h 1592147"/>
              <a:gd name="connsiteX7" fmla="*/ 290063 w 1311878"/>
              <a:gd name="connsiteY7" fmla="*/ 1174104 h 1592147"/>
              <a:gd name="connsiteX8" fmla="*/ 338493 w 1311878"/>
              <a:gd name="connsiteY8" fmla="*/ 1339646 h 1592147"/>
              <a:gd name="connsiteX9" fmla="*/ 449769 w 1311878"/>
              <a:gd name="connsiteY9" fmla="*/ 1532390 h 1592147"/>
              <a:gd name="connsiteX10" fmla="*/ 578428 w 1311878"/>
              <a:gd name="connsiteY10" fmla="*/ 1592125 h 1592147"/>
              <a:gd name="connsiteX11" fmla="*/ 684112 w 1311878"/>
              <a:gd name="connsiteY11" fmla="*/ 1536985 h 1592147"/>
              <a:gd name="connsiteX12" fmla="*/ 858721 w 1311878"/>
              <a:gd name="connsiteY12" fmla="*/ 1366971 h 1592147"/>
              <a:gd name="connsiteX13" fmla="*/ 1019545 w 1311878"/>
              <a:gd name="connsiteY13" fmla="*/ 1307236 h 1592147"/>
              <a:gd name="connsiteX14" fmla="*/ 1311877 w 1311878"/>
              <a:gd name="connsiteY14" fmla="*/ 1155226 h 1592147"/>
              <a:gd name="connsiteX15" fmla="*/ 1024140 w 1311878"/>
              <a:gd name="connsiteY15" fmla="*/ 910566 h 1592147"/>
              <a:gd name="connsiteX16" fmla="*/ 962660 w 1311878"/>
              <a:gd name="connsiteY16" fmla="*/ 626053 h 1592147"/>
              <a:gd name="connsiteX17" fmla="*/ 979330 w 1311878"/>
              <a:gd name="connsiteY17" fmla="*/ 452571 h 1592147"/>
              <a:gd name="connsiteX18" fmla="*/ 943139 w 1311878"/>
              <a:gd name="connsiteY18" fmla="*/ 299810 h 1592147"/>
              <a:gd name="connsiteX19" fmla="*/ 768531 w 1311878"/>
              <a:gd name="connsiteY19" fmla="*/ 231261 h 1592147"/>
              <a:gd name="connsiteX20" fmla="*/ 680088 w 1311878"/>
              <a:gd name="connsiteY20" fmla="*/ 134767 h 1592147"/>
              <a:gd name="connsiteX21" fmla="*/ 626991 w 1311878"/>
              <a:gd name="connsiteY21" fmla="*/ 22929 h 1592147"/>
              <a:gd name="connsiteX0" fmla="*/ 601376 w 1311878"/>
              <a:gd name="connsiteY0" fmla="*/ 1469 h 1590044"/>
              <a:gd name="connsiteX1" fmla="*/ 325704 w 1311878"/>
              <a:gd name="connsiteY1" fmla="*/ 4755 h 1590044"/>
              <a:gd name="connsiteX2" fmla="*/ 144791 w 1311878"/>
              <a:gd name="connsiteY2" fmla="*/ 100499 h 1590044"/>
              <a:gd name="connsiteX3" fmla="*/ 48867 w 1311878"/>
              <a:gd name="connsiteY3" fmla="*/ 269762 h 1590044"/>
              <a:gd name="connsiteX4" fmla="*/ 2348 w 1311878"/>
              <a:gd name="connsiteY4" fmla="*/ 496042 h 1590044"/>
              <a:gd name="connsiteX5" fmla="*/ 118930 w 1311878"/>
              <a:gd name="connsiteY5" fmla="*/ 776711 h 1590044"/>
              <a:gd name="connsiteX6" fmla="*/ 218535 w 1311878"/>
              <a:gd name="connsiteY6" fmla="*/ 1009448 h 1590044"/>
              <a:gd name="connsiteX7" fmla="*/ 290063 w 1311878"/>
              <a:gd name="connsiteY7" fmla="*/ 1172001 h 1590044"/>
              <a:gd name="connsiteX8" fmla="*/ 338493 w 1311878"/>
              <a:gd name="connsiteY8" fmla="*/ 1337543 h 1590044"/>
              <a:gd name="connsiteX9" fmla="*/ 449769 w 1311878"/>
              <a:gd name="connsiteY9" fmla="*/ 1530287 h 1590044"/>
              <a:gd name="connsiteX10" fmla="*/ 578428 w 1311878"/>
              <a:gd name="connsiteY10" fmla="*/ 1590022 h 1590044"/>
              <a:gd name="connsiteX11" fmla="*/ 684112 w 1311878"/>
              <a:gd name="connsiteY11" fmla="*/ 1534882 h 1590044"/>
              <a:gd name="connsiteX12" fmla="*/ 858721 w 1311878"/>
              <a:gd name="connsiteY12" fmla="*/ 1364868 h 1590044"/>
              <a:gd name="connsiteX13" fmla="*/ 1019545 w 1311878"/>
              <a:gd name="connsiteY13" fmla="*/ 1305133 h 1590044"/>
              <a:gd name="connsiteX14" fmla="*/ 1311877 w 1311878"/>
              <a:gd name="connsiteY14" fmla="*/ 1153123 h 1590044"/>
              <a:gd name="connsiteX15" fmla="*/ 1024140 w 1311878"/>
              <a:gd name="connsiteY15" fmla="*/ 908463 h 1590044"/>
              <a:gd name="connsiteX16" fmla="*/ 962660 w 1311878"/>
              <a:gd name="connsiteY16" fmla="*/ 623950 h 1590044"/>
              <a:gd name="connsiteX17" fmla="*/ 979330 w 1311878"/>
              <a:gd name="connsiteY17" fmla="*/ 450468 h 1590044"/>
              <a:gd name="connsiteX18" fmla="*/ 943139 w 1311878"/>
              <a:gd name="connsiteY18" fmla="*/ 297707 h 1590044"/>
              <a:gd name="connsiteX19" fmla="*/ 768531 w 1311878"/>
              <a:gd name="connsiteY19" fmla="*/ 229158 h 1590044"/>
              <a:gd name="connsiteX20" fmla="*/ 680088 w 1311878"/>
              <a:gd name="connsiteY20" fmla="*/ 132664 h 1590044"/>
              <a:gd name="connsiteX21" fmla="*/ 626991 w 1311878"/>
              <a:gd name="connsiteY21" fmla="*/ 20826 h 1590044"/>
              <a:gd name="connsiteX0" fmla="*/ 601376 w 1311878"/>
              <a:gd name="connsiteY0" fmla="*/ 1469 h 1590044"/>
              <a:gd name="connsiteX1" fmla="*/ 347727 w 1311878"/>
              <a:gd name="connsiteY1" fmla="*/ 4755 h 1590044"/>
              <a:gd name="connsiteX2" fmla="*/ 144791 w 1311878"/>
              <a:gd name="connsiteY2" fmla="*/ 100499 h 1590044"/>
              <a:gd name="connsiteX3" fmla="*/ 48867 w 1311878"/>
              <a:gd name="connsiteY3" fmla="*/ 269762 h 1590044"/>
              <a:gd name="connsiteX4" fmla="*/ 2348 w 1311878"/>
              <a:gd name="connsiteY4" fmla="*/ 496042 h 1590044"/>
              <a:gd name="connsiteX5" fmla="*/ 118930 w 1311878"/>
              <a:gd name="connsiteY5" fmla="*/ 776711 h 1590044"/>
              <a:gd name="connsiteX6" fmla="*/ 218535 w 1311878"/>
              <a:gd name="connsiteY6" fmla="*/ 1009448 h 1590044"/>
              <a:gd name="connsiteX7" fmla="*/ 290063 w 1311878"/>
              <a:gd name="connsiteY7" fmla="*/ 1172001 h 1590044"/>
              <a:gd name="connsiteX8" fmla="*/ 338493 w 1311878"/>
              <a:gd name="connsiteY8" fmla="*/ 1337543 h 1590044"/>
              <a:gd name="connsiteX9" fmla="*/ 449769 w 1311878"/>
              <a:gd name="connsiteY9" fmla="*/ 1530287 h 1590044"/>
              <a:gd name="connsiteX10" fmla="*/ 578428 w 1311878"/>
              <a:gd name="connsiteY10" fmla="*/ 1590022 h 1590044"/>
              <a:gd name="connsiteX11" fmla="*/ 684112 w 1311878"/>
              <a:gd name="connsiteY11" fmla="*/ 1534882 h 1590044"/>
              <a:gd name="connsiteX12" fmla="*/ 858721 w 1311878"/>
              <a:gd name="connsiteY12" fmla="*/ 1364868 h 1590044"/>
              <a:gd name="connsiteX13" fmla="*/ 1019545 w 1311878"/>
              <a:gd name="connsiteY13" fmla="*/ 1305133 h 1590044"/>
              <a:gd name="connsiteX14" fmla="*/ 1311877 w 1311878"/>
              <a:gd name="connsiteY14" fmla="*/ 1153123 h 1590044"/>
              <a:gd name="connsiteX15" fmla="*/ 1024140 w 1311878"/>
              <a:gd name="connsiteY15" fmla="*/ 908463 h 1590044"/>
              <a:gd name="connsiteX16" fmla="*/ 962660 w 1311878"/>
              <a:gd name="connsiteY16" fmla="*/ 623950 h 1590044"/>
              <a:gd name="connsiteX17" fmla="*/ 979330 w 1311878"/>
              <a:gd name="connsiteY17" fmla="*/ 450468 h 1590044"/>
              <a:gd name="connsiteX18" fmla="*/ 943139 w 1311878"/>
              <a:gd name="connsiteY18" fmla="*/ 297707 h 1590044"/>
              <a:gd name="connsiteX19" fmla="*/ 768531 w 1311878"/>
              <a:gd name="connsiteY19" fmla="*/ 229158 h 1590044"/>
              <a:gd name="connsiteX20" fmla="*/ 680088 w 1311878"/>
              <a:gd name="connsiteY20" fmla="*/ 132664 h 1590044"/>
              <a:gd name="connsiteX21" fmla="*/ 626991 w 1311878"/>
              <a:gd name="connsiteY21" fmla="*/ 20826 h 1590044"/>
              <a:gd name="connsiteX0" fmla="*/ 601376 w 1311878"/>
              <a:gd name="connsiteY0" fmla="*/ 0 h 1588575"/>
              <a:gd name="connsiteX1" fmla="*/ 347727 w 1311878"/>
              <a:gd name="connsiteY1" fmla="*/ 3286 h 1588575"/>
              <a:gd name="connsiteX2" fmla="*/ 144791 w 1311878"/>
              <a:gd name="connsiteY2" fmla="*/ 99030 h 1588575"/>
              <a:gd name="connsiteX3" fmla="*/ 48867 w 1311878"/>
              <a:gd name="connsiteY3" fmla="*/ 268293 h 1588575"/>
              <a:gd name="connsiteX4" fmla="*/ 2348 w 1311878"/>
              <a:gd name="connsiteY4" fmla="*/ 494573 h 1588575"/>
              <a:gd name="connsiteX5" fmla="*/ 118930 w 1311878"/>
              <a:gd name="connsiteY5" fmla="*/ 775242 h 1588575"/>
              <a:gd name="connsiteX6" fmla="*/ 218535 w 1311878"/>
              <a:gd name="connsiteY6" fmla="*/ 1007979 h 1588575"/>
              <a:gd name="connsiteX7" fmla="*/ 290063 w 1311878"/>
              <a:gd name="connsiteY7" fmla="*/ 1170532 h 1588575"/>
              <a:gd name="connsiteX8" fmla="*/ 338493 w 1311878"/>
              <a:gd name="connsiteY8" fmla="*/ 1336074 h 1588575"/>
              <a:gd name="connsiteX9" fmla="*/ 449769 w 1311878"/>
              <a:gd name="connsiteY9" fmla="*/ 1528818 h 1588575"/>
              <a:gd name="connsiteX10" fmla="*/ 578428 w 1311878"/>
              <a:gd name="connsiteY10" fmla="*/ 1588553 h 1588575"/>
              <a:gd name="connsiteX11" fmla="*/ 684112 w 1311878"/>
              <a:gd name="connsiteY11" fmla="*/ 1533413 h 1588575"/>
              <a:gd name="connsiteX12" fmla="*/ 858721 w 1311878"/>
              <a:gd name="connsiteY12" fmla="*/ 1363399 h 1588575"/>
              <a:gd name="connsiteX13" fmla="*/ 1019545 w 1311878"/>
              <a:gd name="connsiteY13" fmla="*/ 1303664 h 1588575"/>
              <a:gd name="connsiteX14" fmla="*/ 1311877 w 1311878"/>
              <a:gd name="connsiteY14" fmla="*/ 1151654 h 1588575"/>
              <a:gd name="connsiteX15" fmla="*/ 1024140 w 1311878"/>
              <a:gd name="connsiteY15" fmla="*/ 906994 h 1588575"/>
              <a:gd name="connsiteX16" fmla="*/ 962660 w 1311878"/>
              <a:gd name="connsiteY16" fmla="*/ 622481 h 1588575"/>
              <a:gd name="connsiteX17" fmla="*/ 979330 w 1311878"/>
              <a:gd name="connsiteY17" fmla="*/ 448999 h 1588575"/>
              <a:gd name="connsiteX18" fmla="*/ 943139 w 1311878"/>
              <a:gd name="connsiteY18" fmla="*/ 296238 h 1588575"/>
              <a:gd name="connsiteX19" fmla="*/ 768531 w 1311878"/>
              <a:gd name="connsiteY19" fmla="*/ 227689 h 1588575"/>
              <a:gd name="connsiteX20" fmla="*/ 680088 w 1311878"/>
              <a:gd name="connsiteY20" fmla="*/ 131195 h 1588575"/>
              <a:gd name="connsiteX21" fmla="*/ 626991 w 1311878"/>
              <a:gd name="connsiteY21" fmla="*/ 19357 h 1588575"/>
              <a:gd name="connsiteX0" fmla="*/ 586694 w 1311878"/>
              <a:gd name="connsiteY0" fmla="*/ 0 h 1592108"/>
              <a:gd name="connsiteX1" fmla="*/ 347727 w 1311878"/>
              <a:gd name="connsiteY1" fmla="*/ 6819 h 1592108"/>
              <a:gd name="connsiteX2" fmla="*/ 144791 w 1311878"/>
              <a:gd name="connsiteY2" fmla="*/ 102563 h 1592108"/>
              <a:gd name="connsiteX3" fmla="*/ 48867 w 1311878"/>
              <a:gd name="connsiteY3" fmla="*/ 271826 h 1592108"/>
              <a:gd name="connsiteX4" fmla="*/ 2348 w 1311878"/>
              <a:gd name="connsiteY4" fmla="*/ 498106 h 1592108"/>
              <a:gd name="connsiteX5" fmla="*/ 118930 w 1311878"/>
              <a:gd name="connsiteY5" fmla="*/ 778775 h 1592108"/>
              <a:gd name="connsiteX6" fmla="*/ 218535 w 1311878"/>
              <a:gd name="connsiteY6" fmla="*/ 1011512 h 1592108"/>
              <a:gd name="connsiteX7" fmla="*/ 290063 w 1311878"/>
              <a:gd name="connsiteY7" fmla="*/ 1174065 h 1592108"/>
              <a:gd name="connsiteX8" fmla="*/ 338493 w 1311878"/>
              <a:gd name="connsiteY8" fmla="*/ 1339607 h 1592108"/>
              <a:gd name="connsiteX9" fmla="*/ 449769 w 1311878"/>
              <a:gd name="connsiteY9" fmla="*/ 1532351 h 1592108"/>
              <a:gd name="connsiteX10" fmla="*/ 578428 w 1311878"/>
              <a:gd name="connsiteY10" fmla="*/ 1592086 h 1592108"/>
              <a:gd name="connsiteX11" fmla="*/ 684112 w 1311878"/>
              <a:gd name="connsiteY11" fmla="*/ 1536946 h 1592108"/>
              <a:gd name="connsiteX12" fmla="*/ 858721 w 1311878"/>
              <a:gd name="connsiteY12" fmla="*/ 1366932 h 1592108"/>
              <a:gd name="connsiteX13" fmla="*/ 1019545 w 1311878"/>
              <a:gd name="connsiteY13" fmla="*/ 1307197 h 1592108"/>
              <a:gd name="connsiteX14" fmla="*/ 1311877 w 1311878"/>
              <a:gd name="connsiteY14" fmla="*/ 1155187 h 1592108"/>
              <a:gd name="connsiteX15" fmla="*/ 1024140 w 1311878"/>
              <a:gd name="connsiteY15" fmla="*/ 910527 h 1592108"/>
              <a:gd name="connsiteX16" fmla="*/ 962660 w 1311878"/>
              <a:gd name="connsiteY16" fmla="*/ 626014 h 1592108"/>
              <a:gd name="connsiteX17" fmla="*/ 979330 w 1311878"/>
              <a:gd name="connsiteY17" fmla="*/ 452532 h 1592108"/>
              <a:gd name="connsiteX18" fmla="*/ 943139 w 1311878"/>
              <a:gd name="connsiteY18" fmla="*/ 299771 h 1592108"/>
              <a:gd name="connsiteX19" fmla="*/ 768531 w 1311878"/>
              <a:gd name="connsiteY19" fmla="*/ 231222 h 1592108"/>
              <a:gd name="connsiteX20" fmla="*/ 680088 w 1311878"/>
              <a:gd name="connsiteY20" fmla="*/ 134728 h 1592108"/>
              <a:gd name="connsiteX21" fmla="*/ 626991 w 1311878"/>
              <a:gd name="connsiteY21" fmla="*/ 22890 h 1592108"/>
              <a:gd name="connsiteX0" fmla="*/ 597705 w 1311878"/>
              <a:gd name="connsiteY0" fmla="*/ 4406 h 1589448"/>
              <a:gd name="connsiteX1" fmla="*/ 347727 w 1311878"/>
              <a:gd name="connsiteY1" fmla="*/ 4159 h 1589448"/>
              <a:gd name="connsiteX2" fmla="*/ 144791 w 1311878"/>
              <a:gd name="connsiteY2" fmla="*/ 99903 h 1589448"/>
              <a:gd name="connsiteX3" fmla="*/ 48867 w 1311878"/>
              <a:gd name="connsiteY3" fmla="*/ 269166 h 1589448"/>
              <a:gd name="connsiteX4" fmla="*/ 2348 w 1311878"/>
              <a:gd name="connsiteY4" fmla="*/ 495446 h 1589448"/>
              <a:gd name="connsiteX5" fmla="*/ 118930 w 1311878"/>
              <a:gd name="connsiteY5" fmla="*/ 776115 h 1589448"/>
              <a:gd name="connsiteX6" fmla="*/ 218535 w 1311878"/>
              <a:gd name="connsiteY6" fmla="*/ 1008852 h 1589448"/>
              <a:gd name="connsiteX7" fmla="*/ 290063 w 1311878"/>
              <a:gd name="connsiteY7" fmla="*/ 1171405 h 1589448"/>
              <a:gd name="connsiteX8" fmla="*/ 338493 w 1311878"/>
              <a:gd name="connsiteY8" fmla="*/ 1336947 h 1589448"/>
              <a:gd name="connsiteX9" fmla="*/ 449769 w 1311878"/>
              <a:gd name="connsiteY9" fmla="*/ 1529691 h 1589448"/>
              <a:gd name="connsiteX10" fmla="*/ 578428 w 1311878"/>
              <a:gd name="connsiteY10" fmla="*/ 1589426 h 1589448"/>
              <a:gd name="connsiteX11" fmla="*/ 684112 w 1311878"/>
              <a:gd name="connsiteY11" fmla="*/ 1534286 h 1589448"/>
              <a:gd name="connsiteX12" fmla="*/ 858721 w 1311878"/>
              <a:gd name="connsiteY12" fmla="*/ 1364272 h 1589448"/>
              <a:gd name="connsiteX13" fmla="*/ 1019545 w 1311878"/>
              <a:gd name="connsiteY13" fmla="*/ 1304537 h 1589448"/>
              <a:gd name="connsiteX14" fmla="*/ 1311877 w 1311878"/>
              <a:gd name="connsiteY14" fmla="*/ 1152527 h 1589448"/>
              <a:gd name="connsiteX15" fmla="*/ 1024140 w 1311878"/>
              <a:gd name="connsiteY15" fmla="*/ 907867 h 1589448"/>
              <a:gd name="connsiteX16" fmla="*/ 962660 w 1311878"/>
              <a:gd name="connsiteY16" fmla="*/ 623354 h 1589448"/>
              <a:gd name="connsiteX17" fmla="*/ 979330 w 1311878"/>
              <a:gd name="connsiteY17" fmla="*/ 449872 h 1589448"/>
              <a:gd name="connsiteX18" fmla="*/ 943139 w 1311878"/>
              <a:gd name="connsiteY18" fmla="*/ 297111 h 1589448"/>
              <a:gd name="connsiteX19" fmla="*/ 768531 w 1311878"/>
              <a:gd name="connsiteY19" fmla="*/ 228562 h 1589448"/>
              <a:gd name="connsiteX20" fmla="*/ 680088 w 1311878"/>
              <a:gd name="connsiteY20" fmla="*/ 132068 h 1589448"/>
              <a:gd name="connsiteX21" fmla="*/ 626991 w 1311878"/>
              <a:gd name="connsiteY21" fmla="*/ 20230 h 1589448"/>
              <a:gd name="connsiteX0" fmla="*/ 597705 w 1311878"/>
              <a:gd name="connsiteY0" fmla="*/ 4406 h 1589448"/>
              <a:gd name="connsiteX1" fmla="*/ 347727 w 1311878"/>
              <a:gd name="connsiteY1" fmla="*/ 4159 h 1589448"/>
              <a:gd name="connsiteX2" fmla="*/ 144791 w 1311878"/>
              <a:gd name="connsiteY2" fmla="*/ 99903 h 1589448"/>
              <a:gd name="connsiteX3" fmla="*/ 48867 w 1311878"/>
              <a:gd name="connsiteY3" fmla="*/ 269166 h 1589448"/>
              <a:gd name="connsiteX4" fmla="*/ 2348 w 1311878"/>
              <a:gd name="connsiteY4" fmla="*/ 495446 h 1589448"/>
              <a:gd name="connsiteX5" fmla="*/ 118930 w 1311878"/>
              <a:gd name="connsiteY5" fmla="*/ 776115 h 1589448"/>
              <a:gd name="connsiteX6" fmla="*/ 218535 w 1311878"/>
              <a:gd name="connsiteY6" fmla="*/ 1008852 h 1589448"/>
              <a:gd name="connsiteX7" fmla="*/ 290063 w 1311878"/>
              <a:gd name="connsiteY7" fmla="*/ 1171405 h 1589448"/>
              <a:gd name="connsiteX8" fmla="*/ 338493 w 1311878"/>
              <a:gd name="connsiteY8" fmla="*/ 1336947 h 1589448"/>
              <a:gd name="connsiteX9" fmla="*/ 449769 w 1311878"/>
              <a:gd name="connsiteY9" fmla="*/ 1529691 h 1589448"/>
              <a:gd name="connsiteX10" fmla="*/ 578428 w 1311878"/>
              <a:gd name="connsiteY10" fmla="*/ 1589426 h 1589448"/>
              <a:gd name="connsiteX11" fmla="*/ 684112 w 1311878"/>
              <a:gd name="connsiteY11" fmla="*/ 1534286 h 1589448"/>
              <a:gd name="connsiteX12" fmla="*/ 858721 w 1311878"/>
              <a:gd name="connsiteY12" fmla="*/ 1364272 h 1589448"/>
              <a:gd name="connsiteX13" fmla="*/ 1019545 w 1311878"/>
              <a:gd name="connsiteY13" fmla="*/ 1304537 h 1589448"/>
              <a:gd name="connsiteX14" fmla="*/ 1311877 w 1311878"/>
              <a:gd name="connsiteY14" fmla="*/ 1152527 h 1589448"/>
              <a:gd name="connsiteX15" fmla="*/ 1024140 w 1311878"/>
              <a:gd name="connsiteY15" fmla="*/ 907867 h 1589448"/>
              <a:gd name="connsiteX16" fmla="*/ 962660 w 1311878"/>
              <a:gd name="connsiteY16" fmla="*/ 623354 h 1589448"/>
              <a:gd name="connsiteX17" fmla="*/ 979330 w 1311878"/>
              <a:gd name="connsiteY17" fmla="*/ 449872 h 1589448"/>
              <a:gd name="connsiteX18" fmla="*/ 943139 w 1311878"/>
              <a:gd name="connsiteY18" fmla="*/ 297111 h 1589448"/>
              <a:gd name="connsiteX19" fmla="*/ 768531 w 1311878"/>
              <a:gd name="connsiteY19" fmla="*/ 228562 h 1589448"/>
              <a:gd name="connsiteX20" fmla="*/ 680088 w 1311878"/>
              <a:gd name="connsiteY20" fmla="*/ 132068 h 1589448"/>
              <a:gd name="connsiteX21" fmla="*/ 623320 w 1311878"/>
              <a:gd name="connsiteY21" fmla="*/ 16697 h 1589448"/>
              <a:gd name="connsiteX0" fmla="*/ 597705 w 1311878"/>
              <a:gd name="connsiteY0" fmla="*/ 4406 h 1589448"/>
              <a:gd name="connsiteX1" fmla="*/ 347727 w 1311878"/>
              <a:gd name="connsiteY1" fmla="*/ 4159 h 1589448"/>
              <a:gd name="connsiteX2" fmla="*/ 144791 w 1311878"/>
              <a:gd name="connsiteY2" fmla="*/ 99903 h 1589448"/>
              <a:gd name="connsiteX3" fmla="*/ 48867 w 1311878"/>
              <a:gd name="connsiteY3" fmla="*/ 269166 h 1589448"/>
              <a:gd name="connsiteX4" fmla="*/ 2348 w 1311878"/>
              <a:gd name="connsiteY4" fmla="*/ 495446 h 1589448"/>
              <a:gd name="connsiteX5" fmla="*/ 118930 w 1311878"/>
              <a:gd name="connsiteY5" fmla="*/ 776115 h 1589448"/>
              <a:gd name="connsiteX6" fmla="*/ 218535 w 1311878"/>
              <a:gd name="connsiteY6" fmla="*/ 1008852 h 1589448"/>
              <a:gd name="connsiteX7" fmla="*/ 290063 w 1311878"/>
              <a:gd name="connsiteY7" fmla="*/ 1171405 h 1589448"/>
              <a:gd name="connsiteX8" fmla="*/ 338493 w 1311878"/>
              <a:gd name="connsiteY8" fmla="*/ 1336947 h 1589448"/>
              <a:gd name="connsiteX9" fmla="*/ 449769 w 1311878"/>
              <a:gd name="connsiteY9" fmla="*/ 1529691 h 1589448"/>
              <a:gd name="connsiteX10" fmla="*/ 578428 w 1311878"/>
              <a:gd name="connsiteY10" fmla="*/ 1589426 h 1589448"/>
              <a:gd name="connsiteX11" fmla="*/ 684112 w 1311878"/>
              <a:gd name="connsiteY11" fmla="*/ 1534286 h 1589448"/>
              <a:gd name="connsiteX12" fmla="*/ 858721 w 1311878"/>
              <a:gd name="connsiteY12" fmla="*/ 1364272 h 1589448"/>
              <a:gd name="connsiteX13" fmla="*/ 1019545 w 1311878"/>
              <a:gd name="connsiteY13" fmla="*/ 1304537 h 1589448"/>
              <a:gd name="connsiteX14" fmla="*/ 1311877 w 1311878"/>
              <a:gd name="connsiteY14" fmla="*/ 1152527 h 1589448"/>
              <a:gd name="connsiteX15" fmla="*/ 1024140 w 1311878"/>
              <a:gd name="connsiteY15" fmla="*/ 907867 h 1589448"/>
              <a:gd name="connsiteX16" fmla="*/ 962660 w 1311878"/>
              <a:gd name="connsiteY16" fmla="*/ 623354 h 1589448"/>
              <a:gd name="connsiteX17" fmla="*/ 979330 w 1311878"/>
              <a:gd name="connsiteY17" fmla="*/ 449872 h 1589448"/>
              <a:gd name="connsiteX18" fmla="*/ 943139 w 1311878"/>
              <a:gd name="connsiteY18" fmla="*/ 297111 h 1589448"/>
              <a:gd name="connsiteX19" fmla="*/ 768531 w 1311878"/>
              <a:gd name="connsiteY19" fmla="*/ 228562 h 1589448"/>
              <a:gd name="connsiteX20" fmla="*/ 691100 w 1311878"/>
              <a:gd name="connsiteY20" fmla="*/ 121470 h 1589448"/>
              <a:gd name="connsiteX21" fmla="*/ 623320 w 1311878"/>
              <a:gd name="connsiteY21" fmla="*/ 16697 h 1589448"/>
              <a:gd name="connsiteX0" fmla="*/ 590364 w 1311878"/>
              <a:gd name="connsiteY0" fmla="*/ 1468 h 1590043"/>
              <a:gd name="connsiteX1" fmla="*/ 347727 w 1311878"/>
              <a:gd name="connsiteY1" fmla="*/ 4754 h 1590043"/>
              <a:gd name="connsiteX2" fmla="*/ 144791 w 1311878"/>
              <a:gd name="connsiteY2" fmla="*/ 100498 h 1590043"/>
              <a:gd name="connsiteX3" fmla="*/ 48867 w 1311878"/>
              <a:gd name="connsiteY3" fmla="*/ 269761 h 1590043"/>
              <a:gd name="connsiteX4" fmla="*/ 2348 w 1311878"/>
              <a:gd name="connsiteY4" fmla="*/ 496041 h 1590043"/>
              <a:gd name="connsiteX5" fmla="*/ 118930 w 1311878"/>
              <a:gd name="connsiteY5" fmla="*/ 776710 h 1590043"/>
              <a:gd name="connsiteX6" fmla="*/ 218535 w 1311878"/>
              <a:gd name="connsiteY6" fmla="*/ 1009447 h 1590043"/>
              <a:gd name="connsiteX7" fmla="*/ 290063 w 1311878"/>
              <a:gd name="connsiteY7" fmla="*/ 1172000 h 1590043"/>
              <a:gd name="connsiteX8" fmla="*/ 338493 w 1311878"/>
              <a:gd name="connsiteY8" fmla="*/ 1337542 h 1590043"/>
              <a:gd name="connsiteX9" fmla="*/ 449769 w 1311878"/>
              <a:gd name="connsiteY9" fmla="*/ 1530286 h 1590043"/>
              <a:gd name="connsiteX10" fmla="*/ 578428 w 1311878"/>
              <a:gd name="connsiteY10" fmla="*/ 1590021 h 1590043"/>
              <a:gd name="connsiteX11" fmla="*/ 684112 w 1311878"/>
              <a:gd name="connsiteY11" fmla="*/ 1534881 h 1590043"/>
              <a:gd name="connsiteX12" fmla="*/ 858721 w 1311878"/>
              <a:gd name="connsiteY12" fmla="*/ 1364867 h 1590043"/>
              <a:gd name="connsiteX13" fmla="*/ 1019545 w 1311878"/>
              <a:gd name="connsiteY13" fmla="*/ 1305132 h 1590043"/>
              <a:gd name="connsiteX14" fmla="*/ 1311877 w 1311878"/>
              <a:gd name="connsiteY14" fmla="*/ 1153122 h 1590043"/>
              <a:gd name="connsiteX15" fmla="*/ 1024140 w 1311878"/>
              <a:gd name="connsiteY15" fmla="*/ 908462 h 1590043"/>
              <a:gd name="connsiteX16" fmla="*/ 962660 w 1311878"/>
              <a:gd name="connsiteY16" fmla="*/ 623949 h 1590043"/>
              <a:gd name="connsiteX17" fmla="*/ 979330 w 1311878"/>
              <a:gd name="connsiteY17" fmla="*/ 450467 h 1590043"/>
              <a:gd name="connsiteX18" fmla="*/ 943139 w 1311878"/>
              <a:gd name="connsiteY18" fmla="*/ 297706 h 1590043"/>
              <a:gd name="connsiteX19" fmla="*/ 768531 w 1311878"/>
              <a:gd name="connsiteY19" fmla="*/ 229157 h 1590043"/>
              <a:gd name="connsiteX20" fmla="*/ 691100 w 1311878"/>
              <a:gd name="connsiteY20" fmla="*/ 122065 h 1590043"/>
              <a:gd name="connsiteX21" fmla="*/ 623320 w 1311878"/>
              <a:gd name="connsiteY21" fmla="*/ 17292 h 1590043"/>
              <a:gd name="connsiteX0" fmla="*/ 590364 w 1311878"/>
              <a:gd name="connsiteY0" fmla="*/ 1468 h 1590043"/>
              <a:gd name="connsiteX1" fmla="*/ 347727 w 1311878"/>
              <a:gd name="connsiteY1" fmla="*/ 4754 h 1590043"/>
              <a:gd name="connsiteX2" fmla="*/ 144791 w 1311878"/>
              <a:gd name="connsiteY2" fmla="*/ 100498 h 1590043"/>
              <a:gd name="connsiteX3" fmla="*/ 48867 w 1311878"/>
              <a:gd name="connsiteY3" fmla="*/ 269761 h 1590043"/>
              <a:gd name="connsiteX4" fmla="*/ 2348 w 1311878"/>
              <a:gd name="connsiteY4" fmla="*/ 496041 h 1590043"/>
              <a:gd name="connsiteX5" fmla="*/ 118930 w 1311878"/>
              <a:gd name="connsiteY5" fmla="*/ 776710 h 1590043"/>
              <a:gd name="connsiteX6" fmla="*/ 218535 w 1311878"/>
              <a:gd name="connsiteY6" fmla="*/ 1009447 h 1590043"/>
              <a:gd name="connsiteX7" fmla="*/ 290063 w 1311878"/>
              <a:gd name="connsiteY7" fmla="*/ 1172000 h 1590043"/>
              <a:gd name="connsiteX8" fmla="*/ 338493 w 1311878"/>
              <a:gd name="connsiteY8" fmla="*/ 1337542 h 1590043"/>
              <a:gd name="connsiteX9" fmla="*/ 449769 w 1311878"/>
              <a:gd name="connsiteY9" fmla="*/ 1530286 h 1590043"/>
              <a:gd name="connsiteX10" fmla="*/ 578428 w 1311878"/>
              <a:gd name="connsiteY10" fmla="*/ 1590021 h 1590043"/>
              <a:gd name="connsiteX11" fmla="*/ 684112 w 1311878"/>
              <a:gd name="connsiteY11" fmla="*/ 1534881 h 1590043"/>
              <a:gd name="connsiteX12" fmla="*/ 858721 w 1311878"/>
              <a:gd name="connsiteY12" fmla="*/ 1364867 h 1590043"/>
              <a:gd name="connsiteX13" fmla="*/ 1019545 w 1311878"/>
              <a:gd name="connsiteY13" fmla="*/ 1305132 h 1590043"/>
              <a:gd name="connsiteX14" fmla="*/ 1311877 w 1311878"/>
              <a:gd name="connsiteY14" fmla="*/ 1153122 h 1590043"/>
              <a:gd name="connsiteX15" fmla="*/ 1024140 w 1311878"/>
              <a:gd name="connsiteY15" fmla="*/ 908462 h 1590043"/>
              <a:gd name="connsiteX16" fmla="*/ 962660 w 1311878"/>
              <a:gd name="connsiteY16" fmla="*/ 623949 h 1590043"/>
              <a:gd name="connsiteX17" fmla="*/ 979330 w 1311878"/>
              <a:gd name="connsiteY17" fmla="*/ 450467 h 1590043"/>
              <a:gd name="connsiteX18" fmla="*/ 943139 w 1311878"/>
              <a:gd name="connsiteY18" fmla="*/ 297706 h 1590043"/>
              <a:gd name="connsiteX19" fmla="*/ 768531 w 1311878"/>
              <a:gd name="connsiteY19" fmla="*/ 229157 h 1590043"/>
              <a:gd name="connsiteX20" fmla="*/ 691100 w 1311878"/>
              <a:gd name="connsiteY20" fmla="*/ 122065 h 1590043"/>
              <a:gd name="connsiteX21" fmla="*/ 601296 w 1311878"/>
              <a:gd name="connsiteY21" fmla="*/ 6694 h 1590043"/>
              <a:gd name="connsiteX0" fmla="*/ 590364 w 1311878"/>
              <a:gd name="connsiteY0" fmla="*/ 1468 h 1579465"/>
              <a:gd name="connsiteX1" fmla="*/ 347727 w 1311878"/>
              <a:gd name="connsiteY1" fmla="*/ 4754 h 1579465"/>
              <a:gd name="connsiteX2" fmla="*/ 144791 w 1311878"/>
              <a:gd name="connsiteY2" fmla="*/ 100498 h 1579465"/>
              <a:gd name="connsiteX3" fmla="*/ 48867 w 1311878"/>
              <a:gd name="connsiteY3" fmla="*/ 269761 h 1579465"/>
              <a:gd name="connsiteX4" fmla="*/ 2348 w 1311878"/>
              <a:gd name="connsiteY4" fmla="*/ 496041 h 1579465"/>
              <a:gd name="connsiteX5" fmla="*/ 118930 w 1311878"/>
              <a:gd name="connsiteY5" fmla="*/ 776710 h 1579465"/>
              <a:gd name="connsiteX6" fmla="*/ 218535 w 1311878"/>
              <a:gd name="connsiteY6" fmla="*/ 1009447 h 1579465"/>
              <a:gd name="connsiteX7" fmla="*/ 290063 w 1311878"/>
              <a:gd name="connsiteY7" fmla="*/ 1172000 h 1579465"/>
              <a:gd name="connsiteX8" fmla="*/ 338493 w 1311878"/>
              <a:gd name="connsiteY8" fmla="*/ 1337542 h 1579465"/>
              <a:gd name="connsiteX9" fmla="*/ 449769 w 1311878"/>
              <a:gd name="connsiteY9" fmla="*/ 1530286 h 1579465"/>
              <a:gd name="connsiteX10" fmla="*/ 571086 w 1311878"/>
              <a:gd name="connsiteY10" fmla="*/ 1579424 h 1579465"/>
              <a:gd name="connsiteX11" fmla="*/ 684112 w 1311878"/>
              <a:gd name="connsiteY11" fmla="*/ 1534881 h 1579465"/>
              <a:gd name="connsiteX12" fmla="*/ 858721 w 1311878"/>
              <a:gd name="connsiteY12" fmla="*/ 1364867 h 1579465"/>
              <a:gd name="connsiteX13" fmla="*/ 1019545 w 1311878"/>
              <a:gd name="connsiteY13" fmla="*/ 1305132 h 1579465"/>
              <a:gd name="connsiteX14" fmla="*/ 1311877 w 1311878"/>
              <a:gd name="connsiteY14" fmla="*/ 1153122 h 1579465"/>
              <a:gd name="connsiteX15" fmla="*/ 1024140 w 1311878"/>
              <a:gd name="connsiteY15" fmla="*/ 908462 h 1579465"/>
              <a:gd name="connsiteX16" fmla="*/ 962660 w 1311878"/>
              <a:gd name="connsiteY16" fmla="*/ 623949 h 1579465"/>
              <a:gd name="connsiteX17" fmla="*/ 979330 w 1311878"/>
              <a:gd name="connsiteY17" fmla="*/ 450467 h 1579465"/>
              <a:gd name="connsiteX18" fmla="*/ 943139 w 1311878"/>
              <a:gd name="connsiteY18" fmla="*/ 297706 h 1579465"/>
              <a:gd name="connsiteX19" fmla="*/ 768531 w 1311878"/>
              <a:gd name="connsiteY19" fmla="*/ 229157 h 1579465"/>
              <a:gd name="connsiteX20" fmla="*/ 691100 w 1311878"/>
              <a:gd name="connsiteY20" fmla="*/ 122065 h 1579465"/>
              <a:gd name="connsiteX21" fmla="*/ 601296 w 1311878"/>
              <a:gd name="connsiteY21" fmla="*/ 6694 h 1579465"/>
              <a:gd name="connsiteX0" fmla="*/ 590364 w 1311878"/>
              <a:gd name="connsiteY0" fmla="*/ 1468 h 1579491"/>
              <a:gd name="connsiteX1" fmla="*/ 347727 w 1311878"/>
              <a:gd name="connsiteY1" fmla="*/ 4754 h 1579491"/>
              <a:gd name="connsiteX2" fmla="*/ 144791 w 1311878"/>
              <a:gd name="connsiteY2" fmla="*/ 100498 h 1579491"/>
              <a:gd name="connsiteX3" fmla="*/ 48867 w 1311878"/>
              <a:gd name="connsiteY3" fmla="*/ 269761 h 1579491"/>
              <a:gd name="connsiteX4" fmla="*/ 2348 w 1311878"/>
              <a:gd name="connsiteY4" fmla="*/ 496041 h 1579491"/>
              <a:gd name="connsiteX5" fmla="*/ 118930 w 1311878"/>
              <a:gd name="connsiteY5" fmla="*/ 776710 h 1579491"/>
              <a:gd name="connsiteX6" fmla="*/ 218535 w 1311878"/>
              <a:gd name="connsiteY6" fmla="*/ 1009447 h 1579491"/>
              <a:gd name="connsiteX7" fmla="*/ 290063 w 1311878"/>
              <a:gd name="connsiteY7" fmla="*/ 1172000 h 1579491"/>
              <a:gd name="connsiteX8" fmla="*/ 338493 w 1311878"/>
              <a:gd name="connsiteY8" fmla="*/ 1337542 h 1579491"/>
              <a:gd name="connsiteX9" fmla="*/ 449769 w 1311878"/>
              <a:gd name="connsiteY9" fmla="*/ 1530286 h 1579491"/>
              <a:gd name="connsiteX10" fmla="*/ 571086 w 1311878"/>
              <a:gd name="connsiteY10" fmla="*/ 1579424 h 1579491"/>
              <a:gd name="connsiteX11" fmla="*/ 687782 w 1311878"/>
              <a:gd name="connsiteY11" fmla="*/ 1524283 h 1579491"/>
              <a:gd name="connsiteX12" fmla="*/ 858721 w 1311878"/>
              <a:gd name="connsiteY12" fmla="*/ 1364867 h 1579491"/>
              <a:gd name="connsiteX13" fmla="*/ 1019545 w 1311878"/>
              <a:gd name="connsiteY13" fmla="*/ 1305132 h 1579491"/>
              <a:gd name="connsiteX14" fmla="*/ 1311877 w 1311878"/>
              <a:gd name="connsiteY14" fmla="*/ 1153122 h 1579491"/>
              <a:gd name="connsiteX15" fmla="*/ 1024140 w 1311878"/>
              <a:gd name="connsiteY15" fmla="*/ 908462 h 1579491"/>
              <a:gd name="connsiteX16" fmla="*/ 962660 w 1311878"/>
              <a:gd name="connsiteY16" fmla="*/ 623949 h 1579491"/>
              <a:gd name="connsiteX17" fmla="*/ 979330 w 1311878"/>
              <a:gd name="connsiteY17" fmla="*/ 450467 h 1579491"/>
              <a:gd name="connsiteX18" fmla="*/ 943139 w 1311878"/>
              <a:gd name="connsiteY18" fmla="*/ 297706 h 1579491"/>
              <a:gd name="connsiteX19" fmla="*/ 768531 w 1311878"/>
              <a:gd name="connsiteY19" fmla="*/ 229157 h 1579491"/>
              <a:gd name="connsiteX20" fmla="*/ 691100 w 1311878"/>
              <a:gd name="connsiteY20" fmla="*/ 122065 h 1579491"/>
              <a:gd name="connsiteX21" fmla="*/ 601296 w 1311878"/>
              <a:gd name="connsiteY21" fmla="*/ 6694 h 1579491"/>
              <a:gd name="connsiteX0" fmla="*/ 590364 w 1311878"/>
              <a:gd name="connsiteY0" fmla="*/ 1468 h 1579491"/>
              <a:gd name="connsiteX1" fmla="*/ 347727 w 1311878"/>
              <a:gd name="connsiteY1" fmla="*/ 4754 h 1579491"/>
              <a:gd name="connsiteX2" fmla="*/ 144791 w 1311878"/>
              <a:gd name="connsiteY2" fmla="*/ 100498 h 1579491"/>
              <a:gd name="connsiteX3" fmla="*/ 48867 w 1311878"/>
              <a:gd name="connsiteY3" fmla="*/ 269761 h 1579491"/>
              <a:gd name="connsiteX4" fmla="*/ 2348 w 1311878"/>
              <a:gd name="connsiteY4" fmla="*/ 496041 h 1579491"/>
              <a:gd name="connsiteX5" fmla="*/ 118930 w 1311878"/>
              <a:gd name="connsiteY5" fmla="*/ 776710 h 1579491"/>
              <a:gd name="connsiteX6" fmla="*/ 218535 w 1311878"/>
              <a:gd name="connsiteY6" fmla="*/ 1009447 h 1579491"/>
              <a:gd name="connsiteX7" fmla="*/ 290063 w 1311878"/>
              <a:gd name="connsiteY7" fmla="*/ 1172000 h 1579491"/>
              <a:gd name="connsiteX8" fmla="*/ 338493 w 1311878"/>
              <a:gd name="connsiteY8" fmla="*/ 1337542 h 1579491"/>
              <a:gd name="connsiteX9" fmla="*/ 449769 w 1311878"/>
              <a:gd name="connsiteY9" fmla="*/ 1530286 h 1579491"/>
              <a:gd name="connsiteX10" fmla="*/ 571086 w 1311878"/>
              <a:gd name="connsiteY10" fmla="*/ 1579424 h 1579491"/>
              <a:gd name="connsiteX11" fmla="*/ 687782 w 1311878"/>
              <a:gd name="connsiteY11" fmla="*/ 1524283 h 1579491"/>
              <a:gd name="connsiteX12" fmla="*/ 847710 w 1311878"/>
              <a:gd name="connsiteY12" fmla="*/ 1350737 h 1579491"/>
              <a:gd name="connsiteX13" fmla="*/ 1019545 w 1311878"/>
              <a:gd name="connsiteY13" fmla="*/ 1305132 h 1579491"/>
              <a:gd name="connsiteX14" fmla="*/ 1311877 w 1311878"/>
              <a:gd name="connsiteY14" fmla="*/ 1153122 h 1579491"/>
              <a:gd name="connsiteX15" fmla="*/ 1024140 w 1311878"/>
              <a:gd name="connsiteY15" fmla="*/ 908462 h 1579491"/>
              <a:gd name="connsiteX16" fmla="*/ 962660 w 1311878"/>
              <a:gd name="connsiteY16" fmla="*/ 623949 h 1579491"/>
              <a:gd name="connsiteX17" fmla="*/ 979330 w 1311878"/>
              <a:gd name="connsiteY17" fmla="*/ 450467 h 1579491"/>
              <a:gd name="connsiteX18" fmla="*/ 943139 w 1311878"/>
              <a:gd name="connsiteY18" fmla="*/ 297706 h 1579491"/>
              <a:gd name="connsiteX19" fmla="*/ 768531 w 1311878"/>
              <a:gd name="connsiteY19" fmla="*/ 229157 h 1579491"/>
              <a:gd name="connsiteX20" fmla="*/ 691100 w 1311878"/>
              <a:gd name="connsiteY20" fmla="*/ 122065 h 1579491"/>
              <a:gd name="connsiteX21" fmla="*/ 601296 w 1311878"/>
              <a:gd name="connsiteY21" fmla="*/ 6694 h 1579491"/>
              <a:gd name="connsiteX0" fmla="*/ 590364 w 1311878"/>
              <a:gd name="connsiteY0" fmla="*/ 1468 h 1579491"/>
              <a:gd name="connsiteX1" fmla="*/ 347727 w 1311878"/>
              <a:gd name="connsiteY1" fmla="*/ 4754 h 1579491"/>
              <a:gd name="connsiteX2" fmla="*/ 144791 w 1311878"/>
              <a:gd name="connsiteY2" fmla="*/ 100498 h 1579491"/>
              <a:gd name="connsiteX3" fmla="*/ 48867 w 1311878"/>
              <a:gd name="connsiteY3" fmla="*/ 269761 h 1579491"/>
              <a:gd name="connsiteX4" fmla="*/ 2348 w 1311878"/>
              <a:gd name="connsiteY4" fmla="*/ 496041 h 1579491"/>
              <a:gd name="connsiteX5" fmla="*/ 118930 w 1311878"/>
              <a:gd name="connsiteY5" fmla="*/ 776710 h 1579491"/>
              <a:gd name="connsiteX6" fmla="*/ 218535 w 1311878"/>
              <a:gd name="connsiteY6" fmla="*/ 1009447 h 1579491"/>
              <a:gd name="connsiteX7" fmla="*/ 290063 w 1311878"/>
              <a:gd name="connsiteY7" fmla="*/ 1172000 h 1579491"/>
              <a:gd name="connsiteX8" fmla="*/ 338493 w 1311878"/>
              <a:gd name="connsiteY8" fmla="*/ 1337542 h 1579491"/>
              <a:gd name="connsiteX9" fmla="*/ 449769 w 1311878"/>
              <a:gd name="connsiteY9" fmla="*/ 1530286 h 1579491"/>
              <a:gd name="connsiteX10" fmla="*/ 571086 w 1311878"/>
              <a:gd name="connsiteY10" fmla="*/ 1579424 h 1579491"/>
              <a:gd name="connsiteX11" fmla="*/ 687782 w 1311878"/>
              <a:gd name="connsiteY11" fmla="*/ 1524283 h 1579491"/>
              <a:gd name="connsiteX12" fmla="*/ 847710 w 1311878"/>
              <a:gd name="connsiteY12" fmla="*/ 1350737 h 1579491"/>
              <a:gd name="connsiteX13" fmla="*/ 1019545 w 1311878"/>
              <a:gd name="connsiteY13" fmla="*/ 1291002 h 1579491"/>
              <a:gd name="connsiteX14" fmla="*/ 1311877 w 1311878"/>
              <a:gd name="connsiteY14" fmla="*/ 1153122 h 1579491"/>
              <a:gd name="connsiteX15" fmla="*/ 1024140 w 1311878"/>
              <a:gd name="connsiteY15" fmla="*/ 908462 h 1579491"/>
              <a:gd name="connsiteX16" fmla="*/ 962660 w 1311878"/>
              <a:gd name="connsiteY16" fmla="*/ 623949 h 1579491"/>
              <a:gd name="connsiteX17" fmla="*/ 979330 w 1311878"/>
              <a:gd name="connsiteY17" fmla="*/ 450467 h 1579491"/>
              <a:gd name="connsiteX18" fmla="*/ 943139 w 1311878"/>
              <a:gd name="connsiteY18" fmla="*/ 297706 h 1579491"/>
              <a:gd name="connsiteX19" fmla="*/ 768531 w 1311878"/>
              <a:gd name="connsiteY19" fmla="*/ 229157 h 1579491"/>
              <a:gd name="connsiteX20" fmla="*/ 691100 w 1311878"/>
              <a:gd name="connsiteY20" fmla="*/ 122065 h 1579491"/>
              <a:gd name="connsiteX21" fmla="*/ 601296 w 1311878"/>
              <a:gd name="connsiteY21" fmla="*/ 6694 h 1579491"/>
              <a:gd name="connsiteX0" fmla="*/ 590364 w 1311878"/>
              <a:gd name="connsiteY0" fmla="*/ 1468 h 1579491"/>
              <a:gd name="connsiteX1" fmla="*/ 347727 w 1311878"/>
              <a:gd name="connsiteY1" fmla="*/ 4754 h 1579491"/>
              <a:gd name="connsiteX2" fmla="*/ 144791 w 1311878"/>
              <a:gd name="connsiteY2" fmla="*/ 100498 h 1579491"/>
              <a:gd name="connsiteX3" fmla="*/ 48867 w 1311878"/>
              <a:gd name="connsiteY3" fmla="*/ 269761 h 1579491"/>
              <a:gd name="connsiteX4" fmla="*/ 2348 w 1311878"/>
              <a:gd name="connsiteY4" fmla="*/ 496041 h 1579491"/>
              <a:gd name="connsiteX5" fmla="*/ 118930 w 1311878"/>
              <a:gd name="connsiteY5" fmla="*/ 776710 h 1579491"/>
              <a:gd name="connsiteX6" fmla="*/ 218535 w 1311878"/>
              <a:gd name="connsiteY6" fmla="*/ 1009447 h 1579491"/>
              <a:gd name="connsiteX7" fmla="*/ 290063 w 1311878"/>
              <a:gd name="connsiteY7" fmla="*/ 1172000 h 1579491"/>
              <a:gd name="connsiteX8" fmla="*/ 338493 w 1311878"/>
              <a:gd name="connsiteY8" fmla="*/ 1337542 h 1579491"/>
              <a:gd name="connsiteX9" fmla="*/ 449769 w 1311878"/>
              <a:gd name="connsiteY9" fmla="*/ 1530286 h 1579491"/>
              <a:gd name="connsiteX10" fmla="*/ 571086 w 1311878"/>
              <a:gd name="connsiteY10" fmla="*/ 1579424 h 1579491"/>
              <a:gd name="connsiteX11" fmla="*/ 687782 w 1311878"/>
              <a:gd name="connsiteY11" fmla="*/ 1524283 h 1579491"/>
              <a:gd name="connsiteX12" fmla="*/ 847710 w 1311878"/>
              <a:gd name="connsiteY12" fmla="*/ 1350737 h 1579491"/>
              <a:gd name="connsiteX13" fmla="*/ 1019545 w 1311878"/>
              <a:gd name="connsiteY13" fmla="*/ 1291002 h 1579491"/>
              <a:gd name="connsiteX14" fmla="*/ 1311877 w 1311878"/>
              <a:gd name="connsiteY14" fmla="*/ 1153122 h 1579491"/>
              <a:gd name="connsiteX15" fmla="*/ 1024140 w 1311878"/>
              <a:gd name="connsiteY15" fmla="*/ 908462 h 1579491"/>
              <a:gd name="connsiteX16" fmla="*/ 962660 w 1311878"/>
              <a:gd name="connsiteY16" fmla="*/ 623949 h 1579491"/>
              <a:gd name="connsiteX17" fmla="*/ 979330 w 1311878"/>
              <a:gd name="connsiteY17" fmla="*/ 450467 h 1579491"/>
              <a:gd name="connsiteX18" fmla="*/ 943139 w 1311878"/>
              <a:gd name="connsiteY18" fmla="*/ 297706 h 1579491"/>
              <a:gd name="connsiteX19" fmla="*/ 768531 w 1311878"/>
              <a:gd name="connsiteY19" fmla="*/ 229157 h 1579491"/>
              <a:gd name="connsiteX20" fmla="*/ 691100 w 1311878"/>
              <a:gd name="connsiteY20" fmla="*/ 122065 h 1579491"/>
              <a:gd name="connsiteX21" fmla="*/ 601296 w 1311878"/>
              <a:gd name="connsiteY21" fmla="*/ 6694 h 1579491"/>
              <a:gd name="connsiteX0" fmla="*/ 590364 w 1311878"/>
              <a:gd name="connsiteY0" fmla="*/ 1468 h 1579491"/>
              <a:gd name="connsiteX1" fmla="*/ 347727 w 1311878"/>
              <a:gd name="connsiteY1" fmla="*/ 4754 h 1579491"/>
              <a:gd name="connsiteX2" fmla="*/ 144791 w 1311878"/>
              <a:gd name="connsiteY2" fmla="*/ 100498 h 1579491"/>
              <a:gd name="connsiteX3" fmla="*/ 48867 w 1311878"/>
              <a:gd name="connsiteY3" fmla="*/ 269761 h 1579491"/>
              <a:gd name="connsiteX4" fmla="*/ 2348 w 1311878"/>
              <a:gd name="connsiteY4" fmla="*/ 496041 h 1579491"/>
              <a:gd name="connsiteX5" fmla="*/ 118930 w 1311878"/>
              <a:gd name="connsiteY5" fmla="*/ 776710 h 1579491"/>
              <a:gd name="connsiteX6" fmla="*/ 218535 w 1311878"/>
              <a:gd name="connsiteY6" fmla="*/ 1009447 h 1579491"/>
              <a:gd name="connsiteX7" fmla="*/ 290063 w 1311878"/>
              <a:gd name="connsiteY7" fmla="*/ 1172000 h 1579491"/>
              <a:gd name="connsiteX8" fmla="*/ 338493 w 1311878"/>
              <a:gd name="connsiteY8" fmla="*/ 1337542 h 1579491"/>
              <a:gd name="connsiteX9" fmla="*/ 449769 w 1311878"/>
              <a:gd name="connsiteY9" fmla="*/ 1530286 h 1579491"/>
              <a:gd name="connsiteX10" fmla="*/ 571086 w 1311878"/>
              <a:gd name="connsiteY10" fmla="*/ 1579424 h 1579491"/>
              <a:gd name="connsiteX11" fmla="*/ 687782 w 1311878"/>
              <a:gd name="connsiteY11" fmla="*/ 1524283 h 1579491"/>
              <a:gd name="connsiteX12" fmla="*/ 847710 w 1311878"/>
              <a:gd name="connsiteY12" fmla="*/ 1350737 h 1579491"/>
              <a:gd name="connsiteX13" fmla="*/ 1019545 w 1311878"/>
              <a:gd name="connsiteY13" fmla="*/ 1291002 h 1579491"/>
              <a:gd name="connsiteX14" fmla="*/ 1311877 w 1311878"/>
              <a:gd name="connsiteY14" fmla="*/ 1153122 h 1579491"/>
              <a:gd name="connsiteX15" fmla="*/ 1024140 w 1311878"/>
              <a:gd name="connsiteY15" fmla="*/ 908462 h 1579491"/>
              <a:gd name="connsiteX16" fmla="*/ 962660 w 1311878"/>
              <a:gd name="connsiteY16" fmla="*/ 623949 h 1579491"/>
              <a:gd name="connsiteX17" fmla="*/ 979330 w 1311878"/>
              <a:gd name="connsiteY17" fmla="*/ 450467 h 1579491"/>
              <a:gd name="connsiteX18" fmla="*/ 943139 w 1311878"/>
              <a:gd name="connsiteY18" fmla="*/ 297706 h 1579491"/>
              <a:gd name="connsiteX19" fmla="*/ 768531 w 1311878"/>
              <a:gd name="connsiteY19" fmla="*/ 229157 h 1579491"/>
              <a:gd name="connsiteX20" fmla="*/ 691100 w 1311878"/>
              <a:gd name="connsiteY20" fmla="*/ 122065 h 1579491"/>
              <a:gd name="connsiteX21" fmla="*/ 601296 w 1311878"/>
              <a:gd name="connsiteY21" fmla="*/ 6694 h 157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1878" h="1579491">
                <a:moveTo>
                  <a:pt x="590364" y="1468"/>
                </a:moveTo>
                <a:cubicBezTo>
                  <a:pt x="511614" y="21652"/>
                  <a:pt x="421989" y="-11751"/>
                  <a:pt x="347727" y="4754"/>
                </a:cubicBezTo>
                <a:cubicBezTo>
                  <a:pt x="273465" y="21259"/>
                  <a:pt x="194601" y="56330"/>
                  <a:pt x="144791" y="100498"/>
                </a:cubicBezTo>
                <a:cubicBezTo>
                  <a:pt x="94981" y="144666"/>
                  <a:pt x="72607" y="203837"/>
                  <a:pt x="48867" y="269761"/>
                </a:cubicBezTo>
                <a:cubicBezTo>
                  <a:pt x="25127" y="335685"/>
                  <a:pt x="-9329" y="411550"/>
                  <a:pt x="2348" y="496041"/>
                </a:cubicBezTo>
                <a:cubicBezTo>
                  <a:pt x="14025" y="580532"/>
                  <a:pt x="82899" y="691142"/>
                  <a:pt x="118930" y="776710"/>
                </a:cubicBezTo>
                <a:cubicBezTo>
                  <a:pt x="154961" y="862278"/>
                  <a:pt x="190013" y="943565"/>
                  <a:pt x="218535" y="1009447"/>
                </a:cubicBezTo>
                <a:cubicBezTo>
                  <a:pt x="247057" y="1075329"/>
                  <a:pt x="270070" y="1117318"/>
                  <a:pt x="290063" y="1172000"/>
                </a:cubicBezTo>
                <a:cubicBezTo>
                  <a:pt x="310056" y="1226682"/>
                  <a:pt x="311875" y="1277828"/>
                  <a:pt x="338493" y="1337542"/>
                </a:cubicBezTo>
                <a:cubicBezTo>
                  <a:pt x="365111" y="1397256"/>
                  <a:pt x="411004" y="1489972"/>
                  <a:pt x="449769" y="1530286"/>
                </a:cubicBezTo>
                <a:cubicBezTo>
                  <a:pt x="488535" y="1570600"/>
                  <a:pt x="531417" y="1580424"/>
                  <a:pt x="571086" y="1579424"/>
                </a:cubicBezTo>
                <a:cubicBezTo>
                  <a:pt x="610755" y="1578424"/>
                  <a:pt x="641678" y="1562397"/>
                  <a:pt x="687782" y="1524283"/>
                </a:cubicBezTo>
                <a:cubicBezTo>
                  <a:pt x="733886" y="1486169"/>
                  <a:pt x="792416" y="1389617"/>
                  <a:pt x="847710" y="1350737"/>
                </a:cubicBezTo>
                <a:cubicBezTo>
                  <a:pt x="903004" y="1311857"/>
                  <a:pt x="901808" y="1320406"/>
                  <a:pt x="1019545" y="1291002"/>
                </a:cubicBezTo>
                <a:cubicBezTo>
                  <a:pt x="1137282" y="1261598"/>
                  <a:pt x="1311111" y="1216879"/>
                  <a:pt x="1311877" y="1153122"/>
                </a:cubicBezTo>
                <a:cubicBezTo>
                  <a:pt x="1312643" y="1089365"/>
                  <a:pt x="1082343" y="996657"/>
                  <a:pt x="1024140" y="908462"/>
                </a:cubicBezTo>
                <a:cubicBezTo>
                  <a:pt x="965937" y="820267"/>
                  <a:pt x="970128" y="700281"/>
                  <a:pt x="962660" y="623949"/>
                </a:cubicBezTo>
                <a:cubicBezTo>
                  <a:pt x="955192" y="547617"/>
                  <a:pt x="982583" y="504841"/>
                  <a:pt x="979330" y="450467"/>
                </a:cubicBezTo>
                <a:cubicBezTo>
                  <a:pt x="976077" y="396093"/>
                  <a:pt x="978272" y="334591"/>
                  <a:pt x="943139" y="297706"/>
                </a:cubicBezTo>
                <a:cubicBezTo>
                  <a:pt x="908006" y="260821"/>
                  <a:pt x="810537" y="258430"/>
                  <a:pt x="768531" y="229157"/>
                </a:cubicBezTo>
                <a:cubicBezTo>
                  <a:pt x="726525" y="199884"/>
                  <a:pt x="710246" y="150401"/>
                  <a:pt x="691100" y="122065"/>
                </a:cubicBezTo>
                <a:cubicBezTo>
                  <a:pt x="671954" y="93729"/>
                  <a:pt x="584448" y="-12452"/>
                  <a:pt x="601296" y="6694"/>
                </a:cubicBezTo>
              </a:path>
            </a:pathLst>
          </a:custGeom>
          <a:noFill/>
          <a:ln w="63500">
            <a:solidFill>
              <a:srgbClr val="B20C6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3336" name="pole tekstowe 28"/>
          <p:cNvSpPr txBox="1">
            <a:spLocks noChangeArrowheads="1"/>
          </p:cNvSpPr>
          <p:nvPr/>
        </p:nvSpPr>
        <p:spPr bwMode="auto">
          <a:xfrm>
            <a:off x="1139825" y="2922588"/>
            <a:ext cx="8429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200" b="1">
                <a:solidFill>
                  <a:schemeClr val="tx1"/>
                </a:solidFill>
                <a:latin typeface="Lato Hairline" pitchFamily="34" charset="-18"/>
              </a:rPr>
              <a:t>BALICE</a:t>
            </a:r>
          </a:p>
        </p:txBody>
      </p:sp>
      <p:pic>
        <p:nvPicPr>
          <p:cNvPr id="13337" name="Obraz 29"/>
          <p:cNvPicPr>
            <a:picLocks noChangeAspect="1"/>
          </p:cNvPicPr>
          <p:nvPr/>
        </p:nvPicPr>
        <p:blipFill>
          <a:blip r:embed="rId4">
            <a:extLst>
              <a:ext uri="{28A0092B-C50C-407E-A947-70E740481C1C}">
                <a14:useLocalDpi xmlns:a14="http://schemas.microsoft.com/office/drawing/2010/main" val="0"/>
              </a:ext>
            </a:extLst>
          </a:blip>
          <a:srcRect l="33672" t="39388" r="28578" b="38565"/>
          <a:stretch>
            <a:fillRect/>
          </a:stretch>
        </p:blipFill>
        <p:spPr bwMode="auto">
          <a:xfrm>
            <a:off x="8034338" y="5394325"/>
            <a:ext cx="3859212" cy="126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pole tekstowe 2"/>
          <p:cNvSpPr txBox="1"/>
          <p:nvPr/>
        </p:nvSpPr>
        <p:spPr>
          <a:xfrm>
            <a:off x="2767013" y="369888"/>
            <a:ext cx="3998912" cy="463550"/>
          </a:xfrm>
          <a:prstGeom prst="rect">
            <a:avLst/>
          </a:prstGeom>
          <a:solidFill>
            <a:schemeClr val="bg1"/>
          </a:solidFill>
        </p:spPr>
        <p:txBody>
          <a:bodyPr>
            <a:spAutoFit/>
          </a:bodyPr>
          <a:lstStyle/>
          <a:p>
            <a:pPr>
              <a:defRPr/>
            </a:pPr>
            <a:r>
              <a:rPr lang="pl-PL" sz="2400" dirty="0">
                <a:effectLst>
                  <a:outerShdw blurRad="38100" dist="38100" dir="2700000" algn="tl">
                    <a:srgbClr val="000000">
                      <a:alpha val="43137"/>
                    </a:srgbClr>
                  </a:outerShdw>
                </a:effectLst>
                <a:latin typeface="Lato Light" panose="020F0302020204030203" pitchFamily="34" charset="-18"/>
              </a:rPr>
              <a:t>POWIĄZANIA  DROGOWE</a:t>
            </a:r>
          </a:p>
        </p:txBody>
      </p:sp>
      <p:pic>
        <p:nvPicPr>
          <p:cNvPr id="13339" name="Grafika 30" descr="Samolot"/>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4688906">
            <a:off x="1157288" y="2370138"/>
            <a:ext cx="598487"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40" name="Obraz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054225" y="287338"/>
            <a:ext cx="669925" cy="6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Dowolny kształt: kształt 11"/>
          <p:cNvSpPr/>
          <p:nvPr/>
        </p:nvSpPr>
        <p:spPr>
          <a:xfrm>
            <a:off x="5779165" y="3927066"/>
            <a:ext cx="2168927" cy="324419"/>
          </a:xfrm>
          <a:custGeom>
            <a:avLst/>
            <a:gdLst>
              <a:gd name="connsiteX0" fmla="*/ 0 w 4127619"/>
              <a:gd name="connsiteY0" fmla="*/ 367470 h 608339"/>
              <a:gd name="connsiteX1" fmla="*/ 324740 w 4127619"/>
              <a:gd name="connsiteY1" fmla="*/ 256374 h 608339"/>
              <a:gd name="connsiteX2" fmla="*/ 1016950 w 4127619"/>
              <a:gd name="connsiteY2" fmla="*/ 418744 h 608339"/>
              <a:gd name="connsiteX3" fmla="*/ 1452785 w 4127619"/>
              <a:gd name="connsiteY3" fmla="*/ 504202 h 608339"/>
              <a:gd name="connsiteX4" fmla="*/ 1546789 w 4127619"/>
              <a:gd name="connsiteY4" fmla="*/ 606752 h 608339"/>
              <a:gd name="connsiteX5" fmla="*/ 2042445 w 4127619"/>
              <a:gd name="connsiteY5" fmla="*/ 418744 h 608339"/>
              <a:gd name="connsiteX6" fmla="*/ 2538101 w 4127619"/>
              <a:gd name="connsiteY6" fmla="*/ 282012 h 608339"/>
              <a:gd name="connsiteX7" fmla="*/ 4127619 w 4127619"/>
              <a:gd name="connsiteY7" fmla="*/ 0 h 608339"/>
              <a:gd name="connsiteX0" fmla="*/ 0 w 4127619"/>
              <a:gd name="connsiteY0" fmla="*/ 367470 h 571209"/>
              <a:gd name="connsiteX1" fmla="*/ 324740 w 4127619"/>
              <a:gd name="connsiteY1" fmla="*/ 256374 h 571209"/>
              <a:gd name="connsiteX2" fmla="*/ 1016950 w 4127619"/>
              <a:gd name="connsiteY2" fmla="*/ 418744 h 571209"/>
              <a:gd name="connsiteX3" fmla="*/ 1452785 w 4127619"/>
              <a:gd name="connsiteY3" fmla="*/ 504202 h 571209"/>
              <a:gd name="connsiteX4" fmla="*/ 1660496 w 4127619"/>
              <a:gd name="connsiteY4" fmla="*/ 568850 h 571209"/>
              <a:gd name="connsiteX5" fmla="*/ 2042445 w 4127619"/>
              <a:gd name="connsiteY5" fmla="*/ 418744 h 571209"/>
              <a:gd name="connsiteX6" fmla="*/ 2538101 w 4127619"/>
              <a:gd name="connsiteY6" fmla="*/ 282012 h 571209"/>
              <a:gd name="connsiteX7" fmla="*/ 4127619 w 4127619"/>
              <a:gd name="connsiteY7" fmla="*/ 0 h 571209"/>
              <a:gd name="connsiteX0" fmla="*/ 0 w 4127619"/>
              <a:gd name="connsiteY0" fmla="*/ 367470 h 570035"/>
              <a:gd name="connsiteX1" fmla="*/ 324740 w 4127619"/>
              <a:gd name="connsiteY1" fmla="*/ 256374 h 570035"/>
              <a:gd name="connsiteX2" fmla="*/ 1016950 w 4127619"/>
              <a:gd name="connsiteY2" fmla="*/ 418744 h 570035"/>
              <a:gd name="connsiteX3" fmla="*/ 1320125 w 4127619"/>
              <a:gd name="connsiteY3" fmla="*/ 485251 h 570035"/>
              <a:gd name="connsiteX4" fmla="*/ 1660496 w 4127619"/>
              <a:gd name="connsiteY4" fmla="*/ 568850 h 570035"/>
              <a:gd name="connsiteX5" fmla="*/ 2042445 w 4127619"/>
              <a:gd name="connsiteY5" fmla="*/ 418744 h 570035"/>
              <a:gd name="connsiteX6" fmla="*/ 2538101 w 4127619"/>
              <a:gd name="connsiteY6" fmla="*/ 282012 h 570035"/>
              <a:gd name="connsiteX7" fmla="*/ 4127619 w 4127619"/>
              <a:gd name="connsiteY7" fmla="*/ 0 h 570035"/>
              <a:gd name="connsiteX0" fmla="*/ 0 w 4127619"/>
              <a:gd name="connsiteY0" fmla="*/ 367470 h 574760"/>
              <a:gd name="connsiteX1" fmla="*/ 324740 w 4127619"/>
              <a:gd name="connsiteY1" fmla="*/ 256374 h 574760"/>
              <a:gd name="connsiteX2" fmla="*/ 1016950 w 4127619"/>
              <a:gd name="connsiteY2" fmla="*/ 418744 h 574760"/>
              <a:gd name="connsiteX3" fmla="*/ 1320125 w 4127619"/>
              <a:gd name="connsiteY3" fmla="*/ 485251 h 574760"/>
              <a:gd name="connsiteX4" fmla="*/ 1660496 w 4127619"/>
              <a:gd name="connsiteY4" fmla="*/ 568850 h 574760"/>
              <a:gd name="connsiteX5" fmla="*/ 2042445 w 4127619"/>
              <a:gd name="connsiteY5" fmla="*/ 418744 h 574760"/>
              <a:gd name="connsiteX6" fmla="*/ 2538101 w 4127619"/>
              <a:gd name="connsiteY6" fmla="*/ 282012 h 574760"/>
              <a:gd name="connsiteX7" fmla="*/ 4127619 w 4127619"/>
              <a:gd name="connsiteY7" fmla="*/ 0 h 574760"/>
              <a:gd name="connsiteX0" fmla="*/ 0 w 4127619"/>
              <a:gd name="connsiteY0" fmla="*/ 367470 h 570035"/>
              <a:gd name="connsiteX1" fmla="*/ 324740 w 4127619"/>
              <a:gd name="connsiteY1" fmla="*/ 256374 h 570035"/>
              <a:gd name="connsiteX2" fmla="*/ 1016950 w 4127619"/>
              <a:gd name="connsiteY2" fmla="*/ 418744 h 570035"/>
              <a:gd name="connsiteX3" fmla="*/ 1320125 w 4127619"/>
              <a:gd name="connsiteY3" fmla="*/ 485251 h 570035"/>
              <a:gd name="connsiteX4" fmla="*/ 1736302 w 4127619"/>
              <a:gd name="connsiteY4" fmla="*/ 568850 h 570035"/>
              <a:gd name="connsiteX5" fmla="*/ 2042445 w 4127619"/>
              <a:gd name="connsiteY5" fmla="*/ 418744 h 570035"/>
              <a:gd name="connsiteX6" fmla="*/ 2538101 w 4127619"/>
              <a:gd name="connsiteY6" fmla="*/ 282012 h 570035"/>
              <a:gd name="connsiteX7" fmla="*/ 4127619 w 4127619"/>
              <a:gd name="connsiteY7" fmla="*/ 0 h 570035"/>
              <a:gd name="connsiteX0" fmla="*/ 0 w 4127619"/>
              <a:gd name="connsiteY0" fmla="*/ 367470 h 583618"/>
              <a:gd name="connsiteX1" fmla="*/ 324740 w 4127619"/>
              <a:gd name="connsiteY1" fmla="*/ 256374 h 583618"/>
              <a:gd name="connsiteX2" fmla="*/ 1016950 w 4127619"/>
              <a:gd name="connsiteY2" fmla="*/ 418744 h 583618"/>
              <a:gd name="connsiteX3" fmla="*/ 1433833 w 4127619"/>
              <a:gd name="connsiteY3" fmla="*/ 561057 h 583618"/>
              <a:gd name="connsiteX4" fmla="*/ 1736302 w 4127619"/>
              <a:gd name="connsiteY4" fmla="*/ 568850 h 583618"/>
              <a:gd name="connsiteX5" fmla="*/ 2042445 w 4127619"/>
              <a:gd name="connsiteY5" fmla="*/ 418744 h 583618"/>
              <a:gd name="connsiteX6" fmla="*/ 2538101 w 4127619"/>
              <a:gd name="connsiteY6" fmla="*/ 282012 h 583618"/>
              <a:gd name="connsiteX7" fmla="*/ 4127619 w 4127619"/>
              <a:gd name="connsiteY7" fmla="*/ 0 h 583618"/>
              <a:gd name="connsiteX0" fmla="*/ 0 w 4127619"/>
              <a:gd name="connsiteY0" fmla="*/ 367470 h 608055"/>
              <a:gd name="connsiteX1" fmla="*/ 324740 w 4127619"/>
              <a:gd name="connsiteY1" fmla="*/ 256374 h 608055"/>
              <a:gd name="connsiteX2" fmla="*/ 1016950 w 4127619"/>
              <a:gd name="connsiteY2" fmla="*/ 418744 h 608055"/>
              <a:gd name="connsiteX3" fmla="*/ 1433833 w 4127619"/>
              <a:gd name="connsiteY3" fmla="*/ 561057 h 608055"/>
              <a:gd name="connsiteX4" fmla="*/ 1736302 w 4127619"/>
              <a:gd name="connsiteY4" fmla="*/ 568850 h 608055"/>
              <a:gd name="connsiteX5" fmla="*/ 2042445 w 4127619"/>
              <a:gd name="connsiteY5" fmla="*/ 418744 h 608055"/>
              <a:gd name="connsiteX6" fmla="*/ 2538101 w 4127619"/>
              <a:gd name="connsiteY6" fmla="*/ 282012 h 608055"/>
              <a:gd name="connsiteX7" fmla="*/ 4127619 w 4127619"/>
              <a:gd name="connsiteY7" fmla="*/ 0 h 608055"/>
              <a:gd name="connsiteX0" fmla="*/ 0 w 4127619"/>
              <a:gd name="connsiteY0" fmla="*/ 367470 h 610444"/>
              <a:gd name="connsiteX1" fmla="*/ 324740 w 4127619"/>
              <a:gd name="connsiteY1" fmla="*/ 256374 h 610444"/>
              <a:gd name="connsiteX2" fmla="*/ 1016950 w 4127619"/>
              <a:gd name="connsiteY2" fmla="*/ 418744 h 610444"/>
              <a:gd name="connsiteX3" fmla="*/ 1433833 w 4127619"/>
              <a:gd name="connsiteY3" fmla="*/ 561057 h 610444"/>
              <a:gd name="connsiteX4" fmla="*/ 1736302 w 4127619"/>
              <a:gd name="connsiteY4" fmla="*/ 568850 h 610444"/>
              <a:gd name="connsiteX5" fmla="*/ 2080348 w 4127619"/>
              <a:gd name="connsiteY5" fmla="*/ 371366 h 610444"/>
              <a:gd name="connsiteX6" fmla="*/ 2538101 w 4127619"/>
              <a:gd name="connsiteY6" fmla="*/ 282012 h 610444"/>
              <a:gd name="connsiteX7" fmla="*/ 4127619 w 4127619"/>
              <a:gd name="connsiteY7" fmla="*/ 0 h 610444"/>
              <a:gd name="connsiteX0" fmla="*/ 0 w 4127619"/>
              <a:gd name="connsiteY0" fmla="*/ 367470 h 610444"/>
              <a:gd name="connsiteX1" fmla="*/ 324740 w 4127619"/>
              <a:gd name="connsiteY1" fmla="*/ 256374 h 610444"/>
              <a:gd name="connsiteX2" fmla="*/ 1016950 w 4127619"/>
              <a:gd name="connsiteY2" fmla="*/ 418744 h 610444"/>
              <a:gd name="connsiteX3" fmla="*/ 1433833 w 4127619"/>
              <a:gd name="connsiteY3" fmla="*/ 561057 h 610444"/>
              <a:gd name="connsiteX4" fmla="*/ 1736302 w 4127619"/>
              <a:gd name="connsiteY4" fmla="*/ 568850 h 610444"/>
              <a:gd name="connsiteX5" fmla="*/ 2080348 w 4127619"/>
              <a:gd name="connsiteY5" fmla="*/ 371366 h 610444"/>
              <a:gd name="connsiteX6" fmla="*/ 2538101 w 4127619"/>
              <a:gd name="connsiteY6" fmla="*/ 282012 h 610444"/>
              <a:gd name="connsiteX7" fmla="*/ 4127619 w 4127619"/>
              <a:gd name="connsiteY7" fmla="*/ 0 h 610444"/>
              <a:gd name="connsiteX0" fmla="*/ 0 w 4100265"/>
              <a:gd name="connsiteY0" fmla="*/ 320578 h 610444"/>
              <a:gd name="connsiteX1" fmla="*/ 297386 w 4100265"/>
              <a:gd name="connsiteY1" fmla="*/ 256374 h 610444"/>
              <a:gd name="connsiteX2" fmla="*/ 989596 w 4100265"/>
              <a:gd name="connsiteY2" fmla="*/ 418744 h 610444"/>
              <a:gd name="connsiteX3" fmla="*/ 1406479 w 4100265"/>
              <a:gd name="connsiteY3" fmla="*/ 561057 h 610444"/>
              <a:gd name="connsiteX4" fmla="*/ 1708948 w 4100265"/>
              <a:gd name="connsiteY4" fmla="*/ 568850 h 610444"/>
              <a:gd name="connsiteX5" fmla="*/ 2052994 w 4100265"/>
              <a:gd name="connsiteY5" fmla="*/ 371366 h 610444"/>
              <a:gd name="connsiteX6" fmla="*/ 2510747 w 4100265"/>
              <a:gd name="connsiteY6" fmla="*/ 282012 h 610444"/>
              <a:gd name="connsiteX7" fmla="*/ 4100265 w 4100265"/>
              <a:gd name="connsiteY7" fmla="*/ 0 h 610444"/>
              <a:gd name="connsiteX0" fmla="*/ 0 w 4100265"/>
              <a:gd name="connsiteY0" fmla="*/ 320578 h 610444"/>
              <a:gd name="connsiteX1" fmla="*/ 297386 w 4100265"/>
              <a:gd name="connsiteY1" fmla="*/ 256374 h 610444"/>
              <a:gd name="connsiteX2" fmla="*/ 989596 w 4100265"/>
              <a:gd name="connsiteY2" fmla="*/ 418744 h 610444"/>
              <a:gd name="connsiteX3" fmla="*/ 1406479 w 4100265"/>
              <a:gd name="connsiteY3" fmla="*/ 561057 h 610444"/>
              <a:gd name="connsiteX4" fmla="*/ 1708948 w 4100265"/>
              <a:gd name="connsiteY4" fmla="*/ 568850 h 610444"/>
              <a:gd name="connsiteX5" fmla="*/ 2052994 w 4100265"/>
              <a:gd name="connsiteY5" fmla="*/ 371366 h 610444"/>
              <a:gd name="connsiteX6" fmla="*/ 2510747 w 4100265"/>
              <a:gd name="connsiteY6" fmla="*/ 282012 h 610444"/>
              <a:gd name="connsiteX7" fmla="*/ 4100265 w 4100265"/>
              <a:gd name="connsiteY7" fmla="*/ 0 h 610444"/>
              <a:gd name="connsiteX0" fmla="*/ 0 w 4096357"/>
              <a:gd name="connsiteY0" fmla="*/ 297132 h 610444"/>
              <a:gd name="connsiteX1" fmla="*/ 293478 w 4096357"/>
              <a:gd name="connsiteY1" fmla="*/ 256374 h 610444"/>
              <a:gd name="connsiteX2" fmla="*/ 985688 w 4096357"/>
              <a:gd name="connsiteY2" fmla="*/ 418744 h 610444"/>
              <a:gd name="connsiteX3" fmla="*/ 1402571 w 4096357"/>
              <a:gd name="connsiteY3" fmla="*/ 561057 h 610444"/>
              <a:gd name="connsiteX4" fmla="*/ 1705040 w 4096357"/>
              <a:gd name="connsiteY4" fmla="*/ 568850 h 610444"/>
              <a:gd name="connsiteX5" fmla="*/ 2049086 w 4096357"/>
              <a:gd name="connsiteY5" fmla="*/ 371366 h 610444"/>
              <a:gd name="connsiteX6" fmla="*/ 2506839 w 4096357"/>
              <a:gd name="connsiteY6" fmla="*/ 282012 h 610444"/>
              <a:gd name="connsiteX7" fmla="*/ 4096357 w 4096357"/>
              <a:gd name="connsiteY7" fmla="*/ 0 h 610444"/>
              <a:gd name="connsiteX0" fmla="*/ 0 w 5166506"/>
              <a:gd name="connsiteY0" fmla="*/ 0 h 776590"/>
              <a:gd name="connsiteX1" fmla="*/ 1363627 w 5166506"/>
              <a:gd name="connsiteY1" fmla="*/ 422520 h 776590"/>
              <a:gd name="connsiteX2" fmla="*/ 2055837 w 5166506"/>
              <a:gd name="connsiteY2" fmla="*/ 584890 h 776590"/>
              <a:gd name="connsiteX3" fmla="*/ 2472720 w 5166506"/>
              <a:gd name="connsiteY3" fmla="*/ 727203 h 776590"/>
              <a:gd name="connsiteX4" fmla="*/ 2775189 w 5166506"/>
              <a:gd name="connsiteY4" fmla="*/ 734996 h 776590"/>
              <a:gd name="connsiteX5" fmla="*/ 3119235 w 5166506"/>
              <a:gd name="connsiteY5" fmla="*/ 537512 h 776590"/>
              <a:gd name="connsiteX6" fmla="*/ 3576988 w 5166506"/>
              <a:gd name="connsiteY6" fmla="*/ 448158 h 776590"/>
              <a:gd name="connsiteX7" fmla="*/ 5166506 w 5166506"/>
              <a:gd name="connsiteY7" fmla="*/ 166146 h 776590"/>
              <a:gd name="connsiteX0" fmla="*/ 0 w 5166506"/>
              <a:gd name="connsiteY0" fmla="*/ 0 h 776590"/>
              <a:gd name="connsiteX1" fmla="*/ 1363627 w 5166506"/>
              <a:gd name="connsiteY1" fmla="*/ 422520 h 776590"/>
              <a:gd name="connsiteX2" fmla="*/ 2055837 w 5166506"/>
              <a:gd name="connsiteY2" fmla="*/ 584890 h 776590"/>
              <a:gd name="connsiteX3" fmla="*/ 2472720 w 5166506"/>
              <a:gd name="connsiteY3" fmla="*/ 727203 h 776590"/>
              <a:gd name="connsiteX4" fmla="*/ 2775189 w 5166506"/>
              <a:gd name="connsiteY4" fmla="*/ 734996 h 776590"/>
              <a:gd name="connsiteX5" fmla="*/ 3119235 w 5166506"/>
              <a:gd name="connsiteY5" fmla="*/ 537512 h 776590"/>
              <a:gd name="connsiteX6" fmla="*/ 3576988 w 5166506"/>
              <a:gd name="connsiteY6" fmla="*/ 448158 h 776590"/>
              <a:gd name="connsiteX7" fmla="*/ 5166506 w 5166506"/>
              <a:gd name="connsiteY7" fmla="*/ 166146 h 776590"/>
              <a:gd name="connsiteX0" fmla="*/ 0 w 5166506"/>
              <a:gd name="connsiteY0" fmla="*/ 0 h 776590"/>
              <a:gd name="connsiteX1" fmla="*/ 775633 w 5166506"/>
              <a:gd name="connsiteY1" fmla="*/ 315610 h 776590"/>
              <a:gd name="connsiteX2" fmla="*/ 2055837 w 5166506"/>
              <a:gd name="connsiteY2" fmla="*/ 584890 h 776590"/>
              <a:gd name="connsiteX3" fmla="*/ 2472720 w 5166506"/>
              <a:gd name="connsiteY3" fmla="*/ 727203 h 776590"/>
              <a:gd name="connsiteX4" fmla="*/ 2775189 w 5166506"/>
              <a:gd name="connsiteY4" fmla="*/ 734996 h 776590"/>
              <a:gd name="connsiteX5" fmla="*/ 3119235 w 5166506"/>
              <a:gd name="connsiteY5" fmla="*/ 537512 h 776590"/>
              <a:gd name="connsiteX6" fmla="*/ 3576988 w 5166506"/>
              <a:gd name="connsiteY6" fmla="*/ 448158 h 776590"/>
              <a:gd name="connsiteX7" fmla="*/ 5166506 w 5166506"/>
              <a:gd name="connsiteY7" fmla="*/ 166146 h 776590"/>
              <a:gd name="connsiteX0" fmla="*/ 0 w 5166506"/>
              <a:gd name="connsiteY0" fmla="*/ 0 h 776590"/>
              <a:gd name="connsiteX1" fmla="*/ 775633 w 5166506"/>
              <a:gd name="connsiteY1" fmla="*/ 315610 h 776590"/>
              <a:gd name="connsiteX2" fmla="*/ 2055837 w 5166506"/>
              <a:gd name="connsiteY2" fmla="*/ 584890 h 776590"/>
              <a:gd name="connsiteX3" fmla="*/ 2472720 w 5166506"/>
              <a:gd name="connsiteY3" fmla="*/ 727203 h 776590"/>
              <a:gd name="connsiteX4" fmla="*/ 2775189 w 5166506"/>
              <a:gd name="connsiteY4" fmla="*/ 734996 h 776590"/>
              <a:gd name="connsiteX5" fmla="*/ 3119235 w 5166506"/>
              <a:gd name="connsiteY5" fmla="*/ 537512 h 776590"/>
              <a:gd name="connsiteX6" fmla="*/ 3576988 w 5166506"/>
              <a:gd name="connsiteY6" fmla="*/ 448158 h 776590"/>
              <a:gd name="connsiteX7" fmla="*/ 5166506 w 5166506"/>
              <a:gd name="connsiteY7" fmla="*/ 166146 h 776590"/>
              <a:gd name="connsiteX0" fmla="*/ 0 w 5166506"/>
              <a:gd name="connsiteY0" fmla="*/ 0 h 776590"/>
              <a:gd name="connsiteX1" fmla="*/ 775633 w 5166506"/>
              <a:gd name="connsiteY1" fmla="*/ 315610 h 776590"/>
              <a:gd name="connsiteX2" fmla="*/ 2055837 w 5166506"/>
              <a:gd name="connsiteY2" fmla="*/ 584890 h 776590"/>
              <a:gd name="connsiteX3" fmla="*/ 2472720 w 5166506"/>
              <a:gd name="connsiteY3" fmla="*/ 727203 h 776590"/>
              <a:gd name="connsiteX4" fmla="*/ 2775189 w 5166506"/>
              <a:gd name="connsiteY4" fmla="*/ 734996 h 776590"/>
              <a:gd name="connsiteX5" fmla="*/ 3119235 w 5166506"/>
              <a:gd name="connsiteY5" fmla="*/ 537512 h 776590"/>
              <a:gd name="connsiteX6" fmla="*/ 3576988 w 5166506"/>
              <a:gd name="connsiteY6" fmla="*/ 448158 h 776590"/>
              <a:gd name="connsiteX7" fmla="*/ 5166506 w 5166506"/>
              <a:gd name="connsiteY7" fmla="*/ 166146 h 776590"/>
              <a:gd name="connsiteX0" fmla="*/ 0 w 3576988"/>
              <a:gd name="connsiteY0" fmla="*/ 0 h 776590"/>
              <a:gd name="connsiteX1" fmla="*/ 775633 w 3576988"/>
              <a:gd name="connsiteY1" fmla="*/ 315610 h 776590"/>
              <a:gd name="connsiteX2" fmla="*/ 2055837 w 3576988"/>
              <a:gd name="connsiteY2" fmla="*/ 584890 h 776590"/>
              <a:gd name="connsiteX3" fmla="*/ 2472720 w 3576988"/>
              <a:gd name="connsiteY3" fmla="*/ 727203 h 776590"/>
              <a:gd name="connsiteX4" fmla="*/ 2775189 w 3576988"/>
              <a:gd name="connsiteY4" fmla="*/ 734996 h 776590"/>
              <a:gd name="connsiteX5" fmla="*/ 3119235 w 3576988"/>
              <a:gd name="connsiteY5" fmla="*/ 537512 h 776590"/>
              <a:gd name="connsiteX6" fmla="*/ 3576988 w 3576988"/>
              <a:gd name="connsiteY6" fmla="*/ 448158 h 776590"/>
              <a:gd name="connsiteX7" fmla="*/ 2191257 w 3576988"/>
              <a:gd name="connsiteY7" fmla="*/ 320572 h 776590"/>
              <a:gd name="connsiteX0" fmla="*/ 0 w 3576988"/>
              <a:gd name="connsiteY0" fmla="*/ 0 h 766674"/>
              <a:gd name="connsiteX1" fmla="*/ 775633 w 3576988"/>
              <a:gd name="connsiteY1" fmla="*/ 315610 h 766674"/>
              <a:gd name="connsiteX2" fmla="*/ 1267926 w 3576988"/>
              <a:gd name="connsiteY2" fmla="*/ 359191 h 766674"/>
              <a:gd name="connsiteX3" fmla="*/ 2472720 w 3576988"/>
              <a:gd name="connsiteY3" fmla="*/ 727203 h 766674"/>
              <a:gd name="connsiteX4" fmla="*/ 2775189 w 3576988"/>
              <a:gd name="connsiteY4" fmla="*/ 734996 h 766674"/>
              <a:gd name="connsiteX5" fmla="*/ 3119235 w 3576988"/>
              <a:gd name="connsiteY5" fmla="*/ 537512 h 766674"/>
              <a:gd name="connsiteX6" fmla="*/ 3576988 w 3576988"/>
              <a:gd name="connsiteY6" fmla="*/ 448158 h 766674"/>
              <a:gd name="connsiteX7" fmla="*/ 2191257 w 3576988"/>
              <a:gd name="connsiteY7" fmla="*/ 320572 h 766674"/>
              <a:gd name="connsiteX0" fmla="*/ 0 w 3576988"/>
              <a:gd name="connsiteY0" fmla="*/ 0 h 737698"/>
              <a:gd name="connsiteX1" fmla="*/ 775633 w 3576988"/>
              <a:gd name="connsiteY1" fmla="*/ 315610 h 737698"/>
              <a:gd name="connsiteX2" fmla="*/ 1267926 w 3576988"/>
              <a:gd name="connsiteY2" fmla="*/ 359191 h 737698"/>
              <a:gd name="connsiteX3" fmla="*/ 1332012 w 3576988"/>
              <a:gd name="connsiteY3" fmla="*/ 382715 h 737698"/>
              <a:gd name="connsiteX4" fmla="*/ 2775189 w 3576988"/>
              <a:gd name="connsiteY4" fmla="*/ 734996 h 737698"/>
              <a:gd name="connsiteX5" fmla="*/ 3119235 w 3576988"/>
              <a:gd name="connsiteY5" fmla="*/ 537512 h 737698"/>
              <a:gd name="connsiteX6" fmla="*/ 3576988 w 3576988"/>
              <a:gd name="connsiteY6" fmla="*/ 448158 h 737698"/>
              <a:gd name="connsiteX7" fmla="*/ 2191257 w 3576988"/>
              <a:gd name="connsiteY7" fmla="*/ 320572 h 737698"/>
              <a:gd name="connsiteX0" fmla="*/ 0 w 3576988"/>
              <a:gd name="connsiteY0" fmla="*/ 0 h 738535"/>
              <a:gd name="connsiteX1" fmla="*/ 775633 w 3576988"/>
              <a:gd name="connsiteY1" fmla="*/ 315610 h 738535"/>
              <a:gd name="connsiteX2" fmla="*/ 1267926 w 3576988"/>
              <a:gd name="connsiteY2" fmla="*/ 359191 h 738535"/>
              <a:gd name="connsiteX3" fmla="*/ 1269781 w 3576988"/>
              <a:gd name="connsiteY3" fmla="*/ 356831 h 738535"/>
              <a:gd name="connsiteX4" fmla="*/ 2775189 w 3576988"/>
              <a:gd name="connsiteY4" fmla="*/ 734996 h 738535"/>
              <a:gd name="connsiteX5" fmla="*/ 3119235 w 3576988"/>
              <a:gd name="connsiteY5" fmla="*/ 537512 h 738535"/>
              <a:gd name="connsiteX6" fmla="*/ 3576988 w 3576988"/>
              <a:gd name="connsiteY6" fmla="*/ 448158 h 738535"/>
              <a:gd name="connsiteX7" fmla="*/ 2191257 w 3576988"/>
              <a:gd name="connsiteY7" fmla="*/ 320572 h 738535"/>
              <a:gd name="connsiteX0" fmla="*/ 0 w 3576988"/>
              <a:gd name="connsiteY0" fmla="*/ 0 h 738455"/>
              <a:gd name="connsiteX1" fmla="*/ 775633 w 3576988"/>
              <a:gd name="connsiteY1" fmla="*/ 315610 h 738455"/>
              <a:gd name="connsiteX2" fmla="*/ 1267926 w 3576988"/>
              <a:gd name="connsiteY2" fmla="*/ 359191 h 738455"/>
              <a:gd name="connsiteX3" fmla="*/ 2775189 w 3576988"/>
              <a:gd name="connsiteY3" fmla="*/ 734996 h 738455"/>
              <a:gd name="connsiteX4" fmla="*/ 3119235 w 3576988"/>
              <a:gd name="connsiteY4" fmla="*/ 537512 h 738455"/>
              <a:gd name="connsiteX5" fmla="*/ 3576988 w 3576988"/>
              <a:gd name="connsiteY5" fmla="*/ 448158 h 738455"/>
              <a:gd name="connsiteX6" fmla="*/ 2191257 w 3576988"/>
              <a:gd name="connsiteY6" fmla="*/ 320572 h 738455"/>
              <a:gd name="connsiteX0" fmla="*/ 0 w 3576988"/>
              <a:gd name="connsiteY0" fmla="*/ 0 h 544520"/>
              <a:gd name="connsiteX1" fmla="*/ 775633 w 3576988"/>
              <a:gd name="connsiteY1" fmla="*/ 315610 h 544520"/>
              <a:gd name="connsiteX2" fmla="*/ 1267926 w 3576988"/>
              <a:gd name="connsiteY2" fmla="*/ 359191 h 544520"/>
              <a:gd name="connsiteX3" fmla="*/ 1578152 w 3576988"/>
              <a:gd name="connsiteY3" fmla="*/ 287573 h 544520"/>
              <a:gd name="connsiteX4" fmla="*/ 3119235 w 3576988"/>
              <a:gd name="connsiteY4" fmla="*/ 537512 h 544520"/>
              <a:gd name="connsiteX5" fmla="*/ 3576988 w 3576988"/>
              <a:gd name="connsiteY5" fmla="*/ 448158 h 544520"/>
              <a:gd name="connsiteX6" fmla="*/ 2191257 w 3576988"/>
              <a:gd name="connsiteY6" fmla="*/ 320572 h 544520"/>
              <a:gd name="connsiteX0" fmla="*/ 0 w 3127849"/>
              <a:gd name="connsiteY0" fmla="*/ 0 h 537637"/>
              <a:gd name="connsiteX1" fmla="*/ 775633 w 3127849"/>
              <a:gd name="connsiteY1" fmla="*/ 315610 h 537637"/>
              <a:gd name="connsiteX2" fmla="*/ 1267926 w 3127849"/>
              <a:gd name="connsiteY2" fmla="*/ 359191 h 537637"/>
              <a:gd name="connsiteX3" fmla="*/ 1578152 w 3127849"/>
              <a:gd name="connsiteY3" fmla="*/ 287573 h 537637"/>
              <a:gd name="connsiteX4" fmla="*/ 3119235 w 3127849"/>
              <a:gd name="connsiteY4" fmla="*/ 537512 h 537637"/>
              <a:gd name="connsiteX5" fmla="*/ 2191257 w 3127849"/>
              <a:gd name="connsiteY5" fmla="*/ 320572 h 537637"/>
              <a:gd name="connsiteX0" fmla="*/ 0 w 2191257"/>
              <a:gd name="connsiteY0" fmla="*/ 0 h 363285"/>
              <a:gd name="connsiteX1" fmla="*/ 775633 w 2191257"/>
              <a:gd name="connsiteY1" fmla="*/ 315610 h 363285"/>
              <a:gd name="connsiteX2" fmla="*/ 1267926 w 2191257"/>
              <a:gd name="connsiteY2" fmla="*/ 359191 h 363285"/>
              <a:gd name="connsiteX3" fmla="*/ 1578152 w 2191257"/>
              <a:gd name="connsiteY3" fmla="*/ 287573 h 363285"/>
              <a:gd name="connsiteX4" fmla="*/ 2191257 w 2191257"/>
              <a:gd name="connsiteY4" fmla="*/ 320572 h 363285"/>
              <a:gd name="connsiteX0" fmla="*/ 0 w 2286434"/>
              <a:gd name="connsiteY0" fmla="*/ 0 h 363285"/>
              <a:gd name="connsiteX1" fmla="*/ 775633 w 2286434"/>
              <a:gd name="connsiteY1" fmla="*/ 315610 h 363285"/>
              <a:gd name="connsiteX2" fmla="*/ 1267926 w 2286434"/>
              <a:gd name="connsiteY2" fmla="*/ 359191 h 363285"/>
              <a:gd name="connsiteX3" fmla="*/ 1578152 w 2286434"/>
              <a:gd name="connsiteY3" fmla="*/ 287573 h 363285"/>
              <a:gd name="connsiteX4" fmla="*/ 2286434 w 2286434"/>
              <a:gd name="connsiteY4" fmla="*/ 339061 h 363285"/>
              <a:gd name="connsiteX0" fmla="*/ 0 w 2286434"/>
              <a:gd name="connsiteY0" fmla="*/ 0 h 359347"/>
              <a:gd name="connsiteX1" fmla="*/ 801257 w 2286434"/>
              <a:gd name="connsiteY1" fmla="*/ 263843 h 359347"/>
              <a:gd name="connsiteX2" fmla="*/ 1267926 w 2286434"/>
              <a:gd name="connsiteY2" fmla="*/ 359191 h 359347"/>
              <a:gd name="connsiteX3" fmla="*/ 1578152 w 2286434"/>
              <a:gd name="connsiteY3" fmla="*/ 287573 h 359347"/>
              <a:gd name="connsiteX4" fmla="*/ 2286434 w 2286434"/>
              <a:gd name="connsiteY4" fmla="*/ 339061 h 359347"/>
              <a:gd name="connsiteX0" fmla="*/ 0 w 2231524"/>
              <a:gd name="connsiteY0" fmla="*/ 0 h 337161"/>
              <a:gd name="connsiteX1" fmla="*/ 746347 w 2231524"/>
              <a:gd name="connsiteY1" fmla="*/ 241657 h 337161"/>
              <a:gd name="connsiteX2" fmla="*/ 1213016 w 2231524"/>
              <a:gd name="connsiteY2" fmla="*/ 337005 h 337161"/>
              <a:gd name="connsiteX3" fmla="*/ 1523242 w 2231524"/>
              <a:gd name="connsiteY3" fmla="*/ 265387 h 337161"/>
              <a:gd name="connsiteX4" fmla="*/ 2231524 w 2231524"/>
              <a:gd name="connsiteY4" fmla="*/ 316875 h 337161"/>
              <a:gd name="connsiteX0" fmla="*/ 0 w 2231524"/>
              <a:gd name="connsiteY0" fmla="*/ 0 h 337161"/>
              <a:gd name="connsiteX1" fmla="*/ 152708 w 2231524"/>
              <a:gd name="connsiteY1" fmla="*/ 134095 h 337161"/>
              <a:gd name="connsiteX2" fmla="*/ 746347 w 2231524"/>
              <a:gd name="connsiteY2" fmla="*/ 241657 h 337161"/>
              <a:gd name="connsiteX3" fmla="*/ 1213016 w 2231524"/>
              <a:gd name="connsiteY3" fmla="*/ 337005 h 337161"/>
              <a:gd name="connsiteX4" fmla="*/ 1523242 w 2231524"/>
              <a:gd name="connsiteY4" fmla="*/ 265387 h 337161"/>
              <a:gd name="connsiteX5" fmla="*/ 2231524 w 2231524"/>
              <a:gd name="connsiteY5" fmla="*/ 316875 h 337161"/>
              <a:gd name="connsiteX0" fmla="*/ 0 w 2231524"/>
              <a:gd name="connsiteY0" fmla="*/ 0 h 337161"/>
              <a:gd name="connsiteX1" fmla="*/ 86816 w 2231524"/>
              <a:gd name="connsiteY1" fmla="*/ 167374 h 337161"/>
              <a:gd name="connsiteX2" fmla="*/ 746347 w 2231524"/>
              <a:gd name="connsiteY2" fmla="*/ 241657 h 337161"/>
              <a:gd name="connsiteX3" fmla="*/ 1213016 w 2231524"/>
              <a:gd name="connsiteY3" fmla="*/ 337005 h 337161"/>
              <a:gd name="connsiteX4" fmla="*/ 1523242 w 2231524"/>
              <a:gd name="connsiteY4" fmla="*/ 265387 h 337161"/>
              <a:gd name="connsiteX5" fmla="*/ 2231524 w 2231524"/>
              <a:gd name="connsiteY5" fmla="*/ 316875 h 33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1524" h="337161">
                <a:moveTo>
                  <a:pt x="0" y="0"/>
                </a:moveTo>
                <a:cubicBezTo>
                  <a:pt x="25451" y="22349"/>
                  <a:pt x="-37575" y="127098"/>
                  <a:pt x="86816" y="167374"/>
                </a:cubicBezTo>
                <a:cubicBezTo>
                  <a:pt x="211207" y="207650"/>
                  <a:pt x="558647" y="213385"/>
                  <a:pt x="746347" y="241657"/>
                </a:cubicBezTo>
                <a:cubicBezTo>
                  <a:pt x="934047" y="269929"/>
                  <a:pt x="1083534" y="333050"/>
                  <a:pt x="1213016" y="337005"/>
                </a:cubicBezTo>
                <a:cubicBezTo>
                  <a:pt x="1342498" y="340960"/>
                  <a:pt x="1353491" y="268742"/>
                  <a:pt x="1523242" y="265387"/>
                </a:cubicBezTo>
                <a:cubicBezTo>
                  <a:pt x="1692993" y="262032"/>
                  <a:pt x="2103794" y="310000"/>
                  <a:pt x="2231524" y="316875"/>
                </a:cubicBezTo>
              </a:path>
            </a:pathLst>
          </a:custGeom>
          <a:noFill/>
          <a:ln w="69850">
            <a:solidFill>
              <a:srgbClr val="B20C6F"/>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Tree>
    <p:extLst>
      <p:ext uri="{BB962C8B-B14F-4D97-AF65-F5344CB8AC3E}">
        <p14:creationId xmlns:p14="http://schemas.microsoft.com/office/powerpoint/2010/main" val="250438766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algn="ctr" eaLnBrk="1" hangingPunct="1">
              <a:lnSpc>
                <a:spcPct val="90000"/>
              </a:lnSpc>
              <a:defRPr/>
            </a:pPr>
            <a:r>
              <a:rPr lang="pl-PL" altLang="pl-PL" sz="1800" dirty="0">
                <a:solidFill>
                  <a:schemeClr val="bg1"/>
                </a:solidFill>
                <a:latin typeface="+mn-lt"/>
                <a:cs typeface="Arial" charset="0"/>
              </a:rPr>
              <a:t>MIEJSCOWY PLAN ZAGOSPODAROWANIA PRZESTRZENNEGO OBSZARU</a:t>
            </a:r>
            <a:br>
              <a:rPr lang="pl-PL" altLang="pl-PL" sz="1800" dirty="0">
                <a:solidFill>
                  <a:schemeClr val="bg1"/>
                </a:solidFill>
                <a:latin typeface="+mn-lt"/>
                <a:cs typeface="Arial" charset="0"/>
              </a:rPr>
            </a:br>
            <a:r>
              <a:rPr lang="pl-PL" altLang="pl-PL" sz="1800" dirty="0">
                <a:solidFill>
                  <a:schemeClr val="bg1"/>
                </a:solidFill>
                <a:latin typeface="+mn-lt"/>
                <a:cs typeface="Arial" charset="0"/>
              </a:rPr>
              <a:t>„NOWE MIASTO”</a:t>
            </a:r>
          </a:p>
        </p:txBody>
      </p:sp>
      <p:sp>
        <p:nvSpPr>
          <p:cNvPr id="40964" name="pole tekstowe 7"/>
          <p:cNvSpPr txBox="1">
            <a:spLocks noChangeArrowheads="1"/>
          </p:cNvSpPr>
          <p:nvPr/>
        </p:nvSpPr>
        <p:spPr bwMode="auto">
          <a:xfrm rot="1462055">
            <a:off x="3797300" y="4613275"/>
            <a:ext cx="1965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a:solidFill>
                  <a:schemeClr val="bg1"/>
                </a:solidFill>
              </a:rPr>
              <a:t>IV Obwodnica, S7</a:t>
            </a:r>
          </a:p>
        </p:txBody>
      </p:sp>
      <p:sp>
        <p:nvSpPr>
          <p:cNvPr id="7" name="Dowolny kształt 6"/>
          <p:cNvSpPr/>
          <p:nvPr/>
        </p:nvSpPr>
        <p:spPr>
          <a:xfrm>
            <a:off x="2246313" y="1311275"/>
            <a:ext cx="2892425" cy="846138"/>
          </a:xfrm>
          <a:custGeom>
            <a:avLst/>
            <a:gdLst>
              <a:gd name="connsiteX0" fmla="*/ 0 w 2892287"/>
              <a:gd name="connsiteY0" fmla="*/ 0 h 844826"/>
              <a:gd name="connsiteX1" fmla="*/ 29818 w 2892287"/>
              <a:gd name="connsiteY1" fmla="*/ 815009 h 844826"/>
              <a:gd name="connsiteX2" fmla="*/ 2892287 w 2892287"/>
              <a:gd name="connsiteY2" fmla="*/ 844826 h 844826"/>
              <a:gd name="connsiteX3" fmla="*/ 2842592 w 2892287"/>
              <a:gd name="connsiteY3" fmla="*/ 29818 h 844826"/>
              <a:gd name="connsiteX4" fmla="*/ 0 w 2892287"/>
              <a:gd name="connsiteY4" fmla="*/ 0 h 8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2287" h="844826">
                <a:moveTo>
                  <a:pt x="0" y="0"/>
                </a:moveTo>
                <a:lnTo>
                  <a:pt x="29818" y="815009"/>
                </a:lnTo>
                <a:lnTo>
                  <a:pt x="2892287" y="844826"/>
                </a:lnTo>
                <a:lnTo>
                  <a:pt x="2842592" y="29818"/>
                </a:lnTo>
                <a:lnTo>
                  <a:pt x="0" y="0"/>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40966" name="pole tekstowe 9"/>
          <p:cNvSpPr txBox="1">
            <a:spLocks noChangeArrowheads="1"/>
          </p:cNvSpPr>
          <p:nvPr/>
        </p:nvSpPr>
        <p:spPr bwMode="auto">
          <a:xfrm rot="981561">
            <a:off x="5108575" y="3592513"/>
            <a:ext cx="1541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a:solidFill>
                  <a:schemeClr val="bg1"/>
                </a:solidFill>
              </a:rPr>
              <a:t>ul. Domagały</a:t>
            </a:r>
          </a:p>
        </p:txBody>
      </p:sp>
      <p:sp>
        <p:nvSpPr>
          <p:cNvPr id="40967" name="pole tekstowe 11"/>
          <p:cNvSpPr txBox="1">
            <a:spLocks noChangeArrowheads="1"/>
          </p:cNvSpPr>
          <p:nvPr/>
        </p:nvSpPr>
        <p:spPr bwMode="auto">
          <a:xfrm>
            <a:off x="3086100" y="3124200"/>
            <a:ext cx="13239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a:solidFill>
                  <a:schemeClr val="bg1"/>
                </a:solidFill>
              </a:rPr>
              <a:t>Os. Złocień</a:t>
            </a:r>
          </a:p>
        </p:txBody>
      </p:sp>
      <p:sp>
        <p:nvSpPr>
          <p:cNvPr id="40968" name="pole tekstowe 12"/>
          <p:cNvSpPr txBox="1">
            <a:spLocks noChangeArrowheads="1"/>
          </p:cNvSpPr>
          <p:nvPr/>
        </p:nvSpPr>
        <p:spPr bwMode="auto">
          <a:xfrm rot="-3277358">
            <a:off x="8915401" y="3683000"/>
            <a:ext cx="2081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a:solidFill>
                  <a:schemeClr val="bg1"/>
                </a:solidFill>
              </a:rPr>
              <a:t>ul. Christo Botewa</a:t>
            </a:r>
          </a:p>
        </p:txBody>
      </p:sp>
      <p:sp>
        <p:nvSpPr>
          <p:cNvPr id="40969" name="pole tekstowe 13"/>
          <p:cNvSpPr txBox="1">
            <a:spLocks noChangeArrowheads="1"/>
          </p:cNvSpPr>
          <p:nvPr/>
        </p:nvSpPr>
        <p:spPr bwMode="auto">
          <a:xfrm rot="-3183671">
            <a:off x="8123238" y="5340350"/>
            <a:ext cx="15113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a:solidFill>
                  <a:schemeClr val="bg1"/>
                </a:solidFill>
              </a:rPr>
              <a:t>ul. T. Śliwiaka</a:t>
            </a:r>
          </a:p>
        </p:txBody>
      </p:sp>
      <p:pic>
        <p:nvPicPr>
          <p:cNvPr id="2" name="Obraz 1"/>
          <p:cNvPicPr>
            <a:picLocks noChangeAspect="1"/>
          </p:cNvPicPr>
          <p:nvPr/>
        </p:nvPicPr>
        <p:blipFill>
          <a:blip r:embed="rId3"/>
          <a:stretch>
            <a:fillRect/>
          </a:stretch>
        </p:blipFill>
        <p:spPr>
          <a:xfrm>
            <a:off x="2021592" y="969475"/>
            <a:ext cx="7864052" cy="5401508"/>
          </a:xfrm>
          <a:prstGeom prst="rect">
            <a:avLst/>
          </a:prstGeom>
        </p:spPr>
      </p:pic>
    </p:spTree>
    <p:extLst>
      <p:ext uri="{BB962C8B-B14F-4D97-AF65-F5344CB8AC3E}">
        <p14:creationId xmlns:p14="http://schemas.microsoft.com/office/powerpoint/2010/main" val="367494878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algn="ctr" eaLnBrk="1" hangingPunct="1">
              <a:lnSpc>
                <a:spcPct val="90000"/>
              </a:lnSpc>
              <a:defRPr/>
            </a:pPr>
            <a:r>
              <a:rPr lang="pl-PL" altLang="pl-PL" sz="1800" dirty="0">
                <a:solidFill>
                  <a:schemeClr val="bg1"/>
                </a:solidFill>
                <a:latin typeface="+mn-lt"/>
                <a:cs typeface="Arial" charset="0"/>
              </a:rPr>
              <a:t>MIEJSCOWY PLAN ZAGOSPODAROWANIA PRZESTRZENNEGO OBSZARU</a:t>
            </a:r>
            <a:br>
              <a:rPr lang="pl-PL" altLang="pl-PL" sz="1800" dirty="0">
                <a:solidFill>
                  <a:schemeClr val="bg1"/>
                </a:solidFill>
                <a:latin typeface="+mn-lt"/>
                <a:cs typeface="Arial" charset="0"/>
              </a:rPr>
            </a:br>
            <a:r>
              <a:rPr lang="pl-PL" altLang="pl-PL" sz="1800" dirty="0">
                <a:solidFill>
                  <a:schemeClr val="bg1"/>
                </a:solidFill>
                <a:latin typeface="+mn-lt"/>
                <a:cs typeface="Arial" charset="0"/>
              </a:rPr>
              <a:t>„NOWE MIASTO”</a:t>
            </a:r>
          </a:p>
        </p:txBody>
      </p:sp>
      <p:sp>
        <p:nvSpPr>
          <p:cNvPr id="12" name="pole tekstowe 11"/>
          <p:cNvSpPr txBox="1"/>
          <p:nvPr/>
        </p:nvSpPr>
        <p:spPr>
          <a:xfrm>
            <a:off x="2157413" y="1001713"/>
            <a:ext cx="9525000" cy="368300"/>
          </a:xfrm>
          <a:prstGeom prst="rect">
            <a:avLst/>
          </a:prstGeom>
          <a:solidFill>
            <a:schemeClr val="tx2">
              <a:lumMod val="20000"/>
              <a:lumOff val="80000"/>
            </a:schemeClr>
          </a:solidFill>
        </p:spPr>
        <p:txBody>
          <a:bodyPr>
            <a:spAutoFit/>
          </a:bodyPr>
          <a:lstStyle/>
          <a:p>
            <a:pPr algn="ctr">
              <a:defRPr/>
            </a:pPr>
            <a:r>
              <a:rPr lang="pl-PL" b="1" dirty="0"/>
              <a:t>ANALIZA KRAJOBRAZOWA OBSZARU „NOWE MIASTO”</a:t>
            </a:r>
            <a:endParaRPr lang="pl-PL" dirty="0"/>
          </a:p>
        </p:txBody>
      </p:sp>
      <p:pic>
        <p:nvPicPr>
          <p:cNvPr id="57348" name="Obraz 2"/>
          <p:cNvPicPr>
            <a:picLocks noChangeAspect="1" noChangeArrowheads="1"/>
          </p:cNvPicPr>
          <p:nvPr/>
        </p:nvPicPr>
        <p:blipFill>
          <a:blip r:embed="rId3">
            <a:extLst>
              <a:ext uri="{28A0092B-C50C-407E-A947-70E740481C1C}">
                <a14:useLocalDpi xmlns:a14="http://schemas.microsoft.com/office/drawing/2010/main" val="0"/>
              </a:ext>
            </a:extLst>
          </a:blip>
          <a:srcRect t="14386" r="17680" b="23924"/>
          <a:stretch>
            <a:fillRect/>
          </a:stretch>
        </p:blipFill>
        <p:spPr bwMode="auto">
          <a:xfrm>
            <a:off x="2157413" y="1620838"/>
            <a:ext cx="9525000" cy="475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Prostokąt 13"/>
          <p:cNvSpPr/>
          <p:nvPr/>
        </p:nvSpPr>
        <p:spPr>
          <a:xfrm>
            <a:off x="2928938" y="3265488"/>
            <a:ext cx="3830637" cy="3825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5" name="Prostokąt 14"/>
          <p:cNvSpPr/>
          <p:nvPr/>
        </p:nvSpPr>
        <p:spPr>
          <a:xfrm>
            <a:off x="7532688" y="3063875"/>
            <a:ext cx="1047750" cy="215900"/>
          </a:xfrm>
          <a:prstGeom prst="rect">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57351" name="pole tekstowe 16"/>
          <p:cNvSpPr txBox="1">
            <a:spLocks noChangeArrowheads="1"/>
          </p:cNvSpPr>
          <p:nvPr/>
        </p:nvSpPr>
        <p:spPr bwMode="auto">
          <a:xfrm>
            <a:off x="7532688" y="2646363"/>
            <a:ext cx="1695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a:solidFill>
                  <a:schemeClr val="tx1"/>
                </a:solidFill>
              </a:rPr>
              <a:t>„Nowe Miasto”</a:t>
            </a:r>
          </a:p>
        </p:txBody>
      </p:sp>
      <p:sp>
        <p:nvSpPr>
          <p:cNvPr id="57352" name="pole tekstowe 17"/>
          <p:cNvSpPr txBox="1">
            <a:spLocks noChangeArrowheads="1"/>
          </p:cNvSpPr>
          <p:nvPr/>
        </p:nvSpPr>
        <p:spPr bwMode="auto">
          <a:xfrm>
            <a:off x="4262438" y="2878138"/>
            <a:ext cx="1631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a:solidFill>
                  <a:schemeClr val="tx1"/>
                </a:solidFill>
              </a:rPr>
              <a:t>„Stare Miasto”</a:t>
            </a:r>
          </a:p>
        </p:txBody>
      </p:sp>
    </p:spTree>
    <p:extLst>
      <p:ext uri="{BB962C8B-B14F-4D97-AF65-F5344CB8AC3E}">
        <p14:creationId xmlns:p14="http://schemas.microsoft.com/office/powerpoint/2010/main" val="182053064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7338F497-887A-4699-AE04-6B1FFEC33C87}"/>
              </a:ext>
            </a:extLst>
          </p:cNvPr>
          <p:cNvSpPr/>
          <p:nvPr/>
        </p:nvSpPr>
        <p:spPr>
          <a:xfrm>
            <a:off x="377825" y="376238"/>
            <a:ext cx="1820863" cy="534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pic>
        <p:nvPicPr>
          <p:cNvPr id="19459" name="Picture 2">
            <a:extLst>
              <a:ext uri="{FF2B5EF4-FFF2-40B4-BE49-F238E27FC236}">
                <a16:creationId xmlns:a16="http://schemas.microsoft.com/office/drawing/2014/main" id="{29CF4E02-3504-4039-B658-AF8667817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0757" y="1018348"/>
            <a:ext cx="7337425"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460" name="pole tekstowe 4">
            <a:extLst>
              <a:ext uri="{FF2B5EF4-FFF2-40B4-BE49-F238E27FC236}">
                <a16:creationId xmlns:a16="http://schemas.microsoft.com/office/drawing/2014/main" id="{4B8CBA94-FEAA-4A85-8F86-77A271EFF568}"/>
              </a:ext>
            </a:extLst>
          </p:cNvPr>
          <p:cNvSpPr txBox="1">
            <a:spLocks noChangeArrowheads="1"/>
          </p:cNvSpPr>
          <p:nvPr/>
        </p:nvSpPr>
        <p:spPr bwMode="auto">
          <a:xfrm>
            <a:off x="1017588" y="409575"/>
            <a:ext cx="1074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1" i="0" u="none" strike="noStrike" kern="1200" cap="none" spc="0" normalizeH="0" baseline="0" noProof="0">
                <a:ln>
                  <a:noFill/>
                </a:ln>
                <a:solidFill>
                  <a:srgbClr val="0063AF"/>
                </a:solidFill>
                <a:effectLst/>
                <a:uLnTx/>
                <a:uFillTx/>
                <a:latin typeface="Calibri" panose="020F0502020204030204" pitchFamily="34" charset="0"/>
                <a:ea typeface="+mn-ea"/>
                <a:cs typeface="Arial" panose="020B0604020202020204" pitchFamily="34" charset="0"/>
              </a:rPr>
              <a:t>STUDIUM UWARUNKOWAŃ I KIERUNKÓW ZAGOSPODAROWANIA PRZESTRZENNEGO MIASTA KRAKOWA</a:t>
            </a:r>
            <a:endParaRPr kumimoji="0" lang="pl-PL" altLang="pl-PL" sz="1800" b="0" i="0" u="none" strike="noStrike" kern="1200" cap="none" spc="0" normalizeH="0" baseline="0" noProof="0">
              <a:ln>
                <a:noFill/>
              </a:ln>
              <a:solidFill>
                <a:srgbClr val="0063AF"/>
              </a:solidFill>
              <a:effectLst/>
              <a:uLnTx/>
              <a:uFillTx/>
              <a:latin typeface="Lato" panose="020F0502020204030203" pitchFamily="34" charset="-18"/>
              <a:ea typeface="+mn-ea"/>
              <a:cs typeface="Arial" panose="020B0604020202020204" pitchFamily="34" charset="0"/>
            </a:endParaRPr>
          </a:p>
        </p:txBody>
      </p:sp>
      <p:sp>
        <p:nvSpPr>
          <p:cNvPr id="19461" name="pole tekstowe 5">
            <a:extLst>
              <a:ext uri="{FF2B5EF4-FFF2-40B4-BE49-F238E27FC236}">
                <a16:creationId xmlns:a16="http://schemas.microsoft.com/office/drawing/2014/main" id="{6576681F-3B72-4328-B546-9435AF4CFBC4}"/>
              </a:ext>
            </a:extLst>
          </p:cNvPr>
          <p:cNvSpPr txBox="1">
            <a:spLocks noChangeArrowheads="1"/>
          </p:cNvSpPr>
          <p:nvPr/>
        </p:nvSpPr>
        <p:spPr bwMode="auto">
          <a:xfrm>
            <a:off x="4510088" y="726281"/>
            <a:ext cx="2857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1" i="0" u="none" strike="noStrike" kern="1200" cap="none" spc="0" normalizeH="0" baseline="0" noProof="0" dirty="0">
                <a:ln>
                  <a:noFill/>
                </a:ln>
                <a:solidFill>
                  <a:srgbClr val="0063AF"/>
                </a:solidFill>
                <a:effectLst/>
                <a:uLnTx/>
                <a:uFillTx/>
                <a:latin typeface="Calibri" panose="020F0502020204030204" pitchFamily="34" charset="0"/>
                <a:ea typeface="+mn-ea"/>
                <a:cs typeface="Arial" panose="020B0604020202020204" pitchFamily="34" charset="0"/>
              </a:rPr>
              <a:t>K1 – Struktura przestrzenna</a:t>
            </a:r>
          </a:p>
        </p:txBody>
      </p:sp>
    </p:spTree>
    <p:extLst>
      <p:ext uri="{BB962C8B-B14F-4D97-AF65-F5344CB8AC3E}">
        <p14:creationId xmlns:p14="http://schemas.microsoft.com/office/powerpoint/2010/main" val="106030043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algn="ctr" eaLnBrk="1" hangingPunct="1">
              <a:lnSpc>
                <a:spcPct val="90000"/>
              </a:lnSpc>
              <a:defRPr/>
            </a:pPr>
            <a:r>
              <a:rPr lang="pl-PL" altLang="pl-PL" sz="1800" dirty="0">
                <a:solidFill>
                  <a:schemeClr val="bg1"/>
                </a:solidFill>
                <a:latin typeface="+mn-lt"/>
                <a:cs typeface="Arial" charset="0"/>
              </a:rPr>
              <a:t>MIEJSCOWY PLAN ZAGOSPODAROWANIA PRZESTRZENNEGO OBSZARU</a:t>
            </a:r>
            <a:br>
              <a:rPr lang="pl-PL" altLang="pl-PL" sz="1800" dirty="0">
                <a:solidFill>
                  <a:schemeClr val="bg1"/>
                </a:solidFill>
                <a:latin typeface="+mn-lt"/>
                <a:cs typeface="Arial" charset="0"/>
              </a:rPr>
            </a:br>
            <a:r>
              <a:rPr lang="pl-PL" altLang="pl-PL" sz="1800" dirty="0">
                <a:solidFill>
                  <a:schemeClr val="bg1"/>
                </a:solidFill>
                <a:latin typeface="+mn-lt"/>
                <a:cs typeface="Arial" charset="0"/>
              </a:rPr>
              <a:t>„NOWE MIASTO” </a:t>
            </a:r>
          </a:p>
        </p:txBody>
      </p:sp>
      <p:sp>
        <p:nvSpPr>
          <p:cNvPr id="10" name="pole tekstowe 9"/>
          <p:cNvSpPr txBox="1"/>
          <p:nvPr/>
        </p:nvSpPr>
        <p:spPr>
          <a:xfrm>
            <a:off x="2157413" y="1001713"/>
            <a:ext cx="9525000" cy="368300"/>
          </a:xfrm>
          <a:prstGeom prst="rect">
            <a:avLst/>
          </a:prstGeom>
          <a:solidFill>
            <a:schemeClr val="tx2">
              <a:lumMod val="20000"/>
              <a:lumOff val="80000"/>
            </a:schemeClr>
          </a:solidFill>
        </p:spPr>
        <p:txBody>
          <a:bodyPr>
            <a:spAutoFit/>
          </a:bodyPr>
          <a:lstStyle/>
          <a:p>
            <a:pPr algn="ctr">
              <a:defRPr/>
            </a:pPr>
            <a:r>
              <a:rPr lang="pl-PL" b="1" dirty="0"/>
              <a:t>Lokalizacja </a:t>
            </a:r>
            <a:endParaRPr lang="pl-PL" dirty="0"/>
          </a:p>
        </p:txBody>
      </p:sp>
      <p:pic>
        <p:nvPicPr>
          <p:cNvPr id="2" name="Obraz 1"/>
          <p:cNvPicPr>
            <a:picLocks noChangeAspect="1"/>
          </p:cNvPicPr>
          <p:nvPr/>
        </p:nvPicPr>
        <p:blipFill>
          <a:blip r:embed="rId3"/>
          <a:stretch>
            <a:fillRect/>
          </a:stretch>
        </p:blipFill>
        <p:spPr>
          <a:xfrm>
            <a:off x="679119" y="1482726"/>
            <a:ext cx="7811319" cy="4969173"/>
          </a:xfrm>
          <a:prstGeom prst="rect">
            <a:avLst/>
          </a:prstGeom>
        </p:spPr>
      </p:pic>
      <p:sp>
        <p:nvSpPr>
          <p:cNvPr id="5" name="Elipsa 4"/>
          <p:cNvSpPr/>
          <p:nvPr/>
        </p:nvSpPr>
        <p:spPr>
          <a:xfrm>
            <a:off x="7954867" y="4625788"/>
            <a:ext cx="124126" cy="2038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Dowolny kształt 5"/>
          <p:cNvSpPr/>
          <p:nvPr/>
        </p:nvSpPr>
        <p:spPr>
          <a:xfrm>
            <a:off x="3278707" y="3309620"/>
            <a:ext cx="334450" cy="576393"/>
          </a:xfrm>
          <a:custGeom>
            <a:avLst/>
            <a:gdLst>
              <a:gd name="connsiteX0" fmla="*/ 74718 w 334450"/>
              <a:gd name="connsiteY0" fmla="*/ 0 h 576393"/>
              <a:gd name="connsiteX1" fmla="*/ 0 w 334450"/>
              <a:gd name="connsiteY1" fmla="*/ 110298 h 576393"/>
              <a:gd name="connsiteX2" fmla="*/ 56928 w 334450"/>
              <a:gd name="connsiteY2" fmla="*/ 313102 h 576393"/>
              <a:gd name="connsiteX3" fmla="*/ 28464 w 334450"/>
              <a:gd name="connsiteY3" fmla="*/ 309544 h 576393"/>
              <a:gd name="connsiteX4" fmla="*/ 24906 w 334450"/>
              <a:gd name="connsiteY4" fmla="*/ 355798 h 576393"/>
              <a:gd name="connsiteX5" fmla="*/ 28464 w 334450"/>
              <a:gd name="connsiteY5" fmla="*/ 380704 h 576393"/>
              <a:gd name="connsiteX6" fmla="*/ 56928 w 334450"/>
              <a:gd name="connsiteY6" fmla="*/ 394936 h 576393"/>
              <a:gd name="connsiteX7" fmla="*/ 99623 w 334450"/>
              <a:gd name="connsiteY7" fmla="*/ 483885 h 576393"/>
              <a:gd name="connsiteX8" fmla="*/ 99623 w 334450"/>
              <a:gd name="connsiteY8" fmla="*/ 483885 h 576393"/>
              <a:gd name="connsiteX9" fmla="*/ 81834 w 334450"/>
              <a:gd name="connsiteY9" fmla="*/ 508791 h 576393"/>
              <a:gd name="connsiteX10" fmla="*/ 113855 w 334450"/>
              <a:gd name="connsiteY10" fmla="*/ 551487 h 576393"/>
              <a:gd name="connsiteX11" fmla="*/ 149435 w 334450"/>
              <a:gd name="connsiteY11" fmla="*/ 572835 h 576393"/>
              <a:gd name="connsiteX12" fmla="*/ 192131 w 334450"/>
              <a:gd name="connsiteY12" fmla="*/ 576393 h 576393"/>
              <a:gd name="connsiteX13" fmla="*/ 277522 w 334450"/>
              <a:gd name="connsiteY13" fmla="*/ 523023 h 576393"/>
              <a:gd name="connsiteX14" fmla="*/ 302428 w 334450"/>
              <a:gd name="connsiteY14" fmla="*/ 515907 h 576393"/>
              <a:gd name="connsiteX15" fmla="*/ 334450 w 334450"/>
              <a:gd name="connsiteY15" fmla="*/ 505233 h 576393"/>
              <a:gd name="connsiteX16" fmla="*/ 305986 w 334450"/>
              <a:gd name="connsiteY16" fmla="*/ 362914 h 576393"/>
              <a:gd name="connsiteX17" fmla="*/ 266848 w 334450"/>
              <a:gd name="connsiteY17" fmla="*/ 366472 h 576393"/>
              <a:gd name="connsiteX18" fmla="*/ 220595 w 334450"/>
              <a:gd name="connsiteY18" fmla="*/ 327334 h 576393"/>
              <a:gd name="connsiteX19" fmla="*/ 213479 w 334450"/>
              <a:gd name="connsiteY19" fmla="*/ 309544 h 576393"/>
              <a:gd name="connsiteX20" fmla="*/ 152993 w 334450"/>
              <a:gd name="connsiteY20" fmla="*/ 298870 h 576393"/>
              <a:gd name="connsiteX21" fmla="*/ 160109 w 334450"/>
              <a:gd name="connsiteY21" fmla="*/ 227711 h 576393"/>
              <a:gd name="connsiteX22" fmla="*/ 163667 w 334450"/>
              <a:gd name="connsiteY22" fmla="*/ 199247 h 576393"/>
              <a:gd name="connsiteX23" fmla="*/ 217037 w 334450"/>
              <a:gd name="connsiteY23" fmla="*/ 160109 h 576393"/>
              <a:gd name="connsiteX24" fmla="*/ 241942 w 334450"/>
              <a:gd name="connsiteY24" fmla="*/ 113856 h 576393"/>
              <a:gd name="connsiteX25" fmla="*/ 249058 w 334450"/>
              <a:gd name="connsiteY25" fmla="*/ 53370 h 576393"/>
              <a:gd name="connsiteX26" fmla="*/ 152993 w 334450"/>
              <a:gd name="connsiteY26" fmla="*/ 3558 h 576393"/>
              <a:gd name="connsiteX27" fmla="*/ 74718 w 334450"/>
              <a:gd name="connsiteY27" fmla="*/ 0 h 576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34450" h="576393">
                <a:moveTo>
                  <a:pt x="74718" y="0"/>
                </a:moveTo>
                <a:lnTo>
                  <a:pt x="0" y="110298"/>
                </a:lnTo>
                <a:lnTo>
                  <a:pt x="56928" y="313102"/>
                </a:lnTo>
                <a:lnTo>
                  <a:pt x="28464" y="309544"/>
                </a:lnTo>
                <a:lnTo>
                  <a:pt x="24906" y="355798"/>
                </a:lnTo>
                <a:lnTo>
                  <a:pt x="28464" y="380704"/>
                </a:lnTo>
                <a:lnTo>
                  <a:pt x="56928" y="394936"/>
                </a:lnTo>
                <a:lnTo>
                  <a:pt x="99623" y="483885"/>
                </a:lnTo>
                <a:lnTo>
                  <a:pt x="99623" y="483885"/>
                </a:lnTo>
                <a:lnTo>
                  <a:pt x="81834" y="508791"/>
                </a:lnTo>
                <a:lnTo>
                  <a:pt x="113855" y="551487"/>
                </a:lnTo>
                <a:lnTo>
                  <a:pt x="149435" y="572835"/>
                </a:lnTo>
                <a:lnTo>
                  <a:pt x="192131" y="576393"/>
                </a:lnTo>
                <a:lnTo>
                  <a:pt x="277522" y="523023"/>
                </a:lnTo>
                <a:lnTo>
                  <a:pt x="302428" y="515907"/>
                </a:lnTo>
                <a:lnTo>
                  <a:pt x="334450" y="505233"/>
                </a:lnTo>
                <a:lnTo>
                  <a:pt x="305986" y="362914"/>
                </a:lnTo>
                <a:lnTo>
                  <a:pt x="266848" y="366472"/>
                </a:lnTo>
                <a:lnTo>
                  <a:pt x="220595" y="327334"/>
                </a:lnTo>
                <a:lnTo>
                  <a:pt x="213479" y="309544"/>
                </a:lnTo>
                <a:lnTo>
                  <a:pt x="152993" y="298870"/>
                </a:lnTo>
                <a:lnTo>
                  <a:pt x="160109" y="227711"/>
                </a:lnTo>
                <a:lnTo>
                  <a:pt x="163667" y="199247"/>
                </a:lnTo>
                <a:lnTo>
                  <a:pt x="217037" y="160109"/>
                </a:lnTo>
                <a:lnTo>
                  <a:pt x="241942" y="113856"/>
                </a:lnTo>
                <a:lnTo>
                  <a:pt x="249058" y="53370"/>
                </a:lnTo>
                <a:lnTo>
                  <a:pt x="152993" y="3558"/>
                </a:lnTo>
                <a:lnTo>
                  <a:pt x="74718"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Dowolny kształt 6"/>
          <p:cNvSpPr/>
          <p:nvPr/>
        </p:nvSpPr>
        <p:spPr>
          <a:xfrm>
            <a:off x="2915451" y="2938212"/>
            <a:ext cx="936068" cy="1256759"/>
          </a:xfrm>
          <a:custGeom>
            <a:avLst/>
            <a:gdLst>
              <a:gd name="connsiteX0" fmla="*/ 606711 w 936068"/>
              <a:gd name="connsiteY0" fmla="*/ 0 h 1256759"/>
              <a:gd name="connsiteX1" fmla="*/ 827727 w 936068"/>
              <a:gd name="connsiteY1" fmla="*/ 99674 h 1256759"/>
              <a:gd name="connsiteX2" fmla="*/ 810393 w 936068"/>
              <a:gd name="connsiteY2" fmla="*/ 138677 h 1256759"/>
              <a:gd name="connsiteX3" fmla="*/ 845062 w 936068"/>
              <a:gd name="connsiteY3" fmla="*/ 151678 h 1256759"/>
              <a:gd name="connsiteX4" fmla="*/ 853729 w 936068"/>
              <a:gd name="connsiteY4" fmla="*/ 355359 h 1256759"/>
              <a:gd name="connsiteX5" fmla="*/ 853729 w 936068"/>
              <a:gd name="connsiteY5" fmla="*/ 355359 h 1256759"/>
              <a:gd name="connsiteX6" fmla="*/ 849395 w 936068"/>
              <a:gd name="connsiteY6" fmla="*/ 398696 h 1256759"/>
              <a:gd name="connsiteX7" fmla="*/ 858063 w 936068"/>
              <a:gd name="connsiteY7" fmla="*/ 463701 h 1256759"/>
              <a:gd name="connsiteX8" fmla="*/ 840728 w 936068"/>
              <a:gd name="connsiteY8" fmla="*/ 645714 h 1256759"/>
              <a:gd name="connsiteX9" fmla="*/ 858063 w 936068"/>
              <a:gd name="connsiteY9" fmla="*/ 723720 h 1256759"/>
              <a:gd name="connsiteX10" fmla="*/ 888398 w 936068"/>
              <a:gd name="connsiteY10" fmla="*/ 814726 h 1256759"/>
              <a:gd name="connsiteX11" fmla="*/ 931735 w 936068"/>
              <a:gd name="connsiteY11" fmla="*/ 849395 h 1256759"/>
              <a:gd name="connsiteX12" fmla="*/ 879731 w 936068"/>
              <a:gd name="connsiteY12" fmla="*/ 975071 h 1256759"/>
              <a:gd name="connsiteX13" fmla="*/ 936068 w 936068"/>
              <a:gd name="connsiteY13" fmla="*/ 1035742 h 1256759"/>
              <a:gd name="connsiteX14" fmla="*/ 845062 w 936068"/>
              <a:gd name="connsiteY14" fmla="*/ 1061744 h 1256759"/>
              <a:gd name="connsiteX15" fmla="*/ 745388 w 936068"/>
              <a:gd name="connsiteY15" fmla="*/ 1100747 h 1256759"/>
              <a:gd name="connsiteX16" fmla="*/ 697718 w 936068"/>
              <a:gd name="connsiteY16" fmla="*/ 1148417 h 1256759"/>
              <a:gd name="connsiteX17" fmla="*/ 624046 w 936068"/>
              <a:gd name="connsiteY17" fmla="*/ 1230757 h 1256759"/>
              <a:gd name="connsiteX18" fmla="*/ 585043 w 936068"/>
              <a:gd name="connsiteY18" fmla="*/ 1256759 h 1256759"/>
              <a:gd name="connsiteX19" fmla="*/ 472368 w 936068"/>
              <a:gd name="connsiteY19" fmla="*/ 1204755 h 1256759"/>
              <a:gd name="connsiteX20" fmla="*/ 442032 w 936068"/>
              <a:gd name="connsiteY20" fmla="*/ 1204755 h 1256759"/>
              <a:gd name="connsiteX21" fmla="*/ 420364 w 936068"/>
              <a:gd name="connsiteY21" fmla="*/ 1152751 h 1256759"/>
              <a:gd name="connsiteX22" fmla="*/ 242684 w 936068"/>
              <a:gd name="connsiteY22" fmla="*/ 983739 h 1256759"/>
              <a:gd name="connsiteX23" fmla="*/ 182013 w 936068"/>
              <a:gd name="connsiteY23" fmla="*/ 892732 h 1256759"/>
              <a:gd name="connsiteX24" fmla="*/ 156012 w 936068"/>
              <a:gd name="connsiteY24" fmla="*/ 793058 h 1256759"/>
              <a:gd name="connsiteX25" fmla="*/ 0 w 936068"/>
              <a:gd name="connsiteY25" fmla="*/ 793058 h 1256759"/>
              <a:gd name="connsiteX26" fmla="*/ 0 w 936068"/>
              <a:gd name="connsiteY26" fmla="*/ 758389 h 1256759"/>
              <a:gd name="connsiteX27" fmla="*/ 117009 w 936068"/>
              <a:gd name="connsiteY27" fmla="*/ 741054 h 1256759"/>
              <a:gd name="connsiteX28" fmla="*/ 294688 w 936068"/>
              <a:gd name="connsiteY28" fmla="*/ 658715 h 1256759"/>
              <a:gd name="connsiteX29" fmla="*/ 208015 w 936068"/>
              <a:gd name="connsiteY29" fmla="*/ 528705 h 1256759"/>
              <a:gd name="connsiteX30" fmla="*/ 190681 w 936068"/>
              <a:gd name="connsiteY30" fmla="*/ 437699 h 1256759"/>
              <a:gd name="connsiteX31" fmla="*/ 264353 w 936068"/>
              <a:gd name="connsiteY31" fmla="*/ 251352 h 1256759"/>
              <a:gd name="connsiteX32" fmla="*/ 403030 w 936068"/>
              <a:gd name="connsiteY32" fmla="*/ 147344 h 1256759"/>
              <a:gd name="connsiteX33" fmla="*/ 468034 w 936068"/>
              <a:gd name="connsiteY33" fmla="*/ 82340 h 1256759"/>
              <a:gd name="connsiteX34" fmla="*/ 489703 w 936068"/>
              <a:gd name="connsiteY34" fmla="*/ 78006 h 1256759"/>
              <a:gd name="connsiteX35" fmla="*/ 485369 w 936068"/>
              <a:gd name="connsiteY35" fmla="*/ 117009 h 1256759"/>
              <a:gd name="connsiteX36" fmla="*/ 485369 w 936068"/>
              <a:gd name="connsiteY36" fmla="*/ 117009 h 1256759"/>
              <a:gd name="connsiteX37" fmla="*/ 606711 w 936068"/>
              <a:gd name="connsiteY37" fmla="*/ 0 h 125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36068" h="1256759">
                <a:moveTo>
                  <a:pt x="606711" y="0"/>
                </a:moveTo>
                <a:lnTo>
                  <a:pt x="827727" y="99674"/>
                </a:lnTo>
                <a:lnTo>
                  <a:pt x="810393" y="138677"/>
                </a:lnTo>
                <a:lnTo>
                  <a:pt x="845062" y="151678"/>
                </a:lnTo>
                <a:lnTo>
                  <a:pt x="853729" y="355359"/>
                </a:lnTo>
                <a:lnTo>
                  <a:pt x="853729" y="355359"/>
                </a:lnTo>
                <a:lnTo>
                  <a:pt x="849395" y="398696"/>
                </a:lnTo>
                <a:lnTo>
                  <a:pt x="858063" y="463701"/>
                </a:lnTo>
                <a:lnTo>
                  <a:pt x="840728" y="645714"/>
                </a:lnTo>
                <a:lnTo>
                  <a:pt x="858063" y="723720"/>
                </a:lnTo>
                <a:lnTo>
                  <a:pt x="888398" y="814726"/>
                </a:lnTo>
                <a:lnTo>
                  <a:pt x="931735" y="849395"/>
                </a:lnTo>
                <a:lnTo>
                  <a:pt x="879731" y="975071"/>
                </a:lnTo>
                <a:lnTo>
                  <a:pt x="936068" y="1035742"/>
                </a:lnTo>
                <a:lnTo>
                  <a:pt x="845062" y="1061744"/>
                </a:lnTo>
                <a:lnTo>
                  <a:pt x="745388" y="1100747"/>
                </a:lnTo>
                <a:lnTo>
                  <a:pt x="697718" y="1148417"/>
                </a:lnTo>
                <a:lnTo>
                  <a:pt x="624046" y="1230757"/>
                </a:lnTo>
                <a:lnTo>
                  <a:pt x="585043" y="1256759"/>
                </a:lnTo>
                <a:lnTo>
                  <a:pt x="472368" y="1204755"/>
                </a:lnTo>
                <a:lnTo>
                  <a:pt x="442032" y="1204755"/>
                </a:lnTo>
                <a:lnTo>
                  <a:pt x="420364" y="1152751"/>
                </a:lnTo>
                <a:lnTo>
                  <a:pt x="242684" y="983739"/>
                </a:lnTo>
                <a:lnTo>
                  <a:pt x="182013" y="892732"/>
                </a:lnTo>
                <a:lnTo>
                  <a:pt x="156012" y="793058"/>
                </a:lnTo>
                <a:lnTo>
                  <a:pt x="0" y="793058"/>
                </a:lnTo>
                <a:lnTo>
                  <a:pt x="0" y="758389"/>
                </a:lnTo>
                <a:lnTo>
                  <a:pt x="117009" y="741054"/>
                </a:lnTo>
                <a:lnTo>
                  <a:pt x="294688" y="658715"/>
                </a:lnTo>
                <a:lnTo>
                  <a:pt x="208015" y="528705"/>
                </a:lnTo>
                <a:lnTo>
                  <a:pt x="190681" y="437699"/>
                </a:lnTo>
                <a:lnTo>
                  <a:pt x="264353" y="251352"/>
                </a:lnTo>
                <a:lnTo>
                  <a:pt x="403030" y="147344"/>
                </a:lnTo>
                <a:lnTo>
                  <a:pt x="468034" y="82340"/>
                </a:lnTo>
                <a:lnTo>
                  <a:pt x="489703" y="78006"/>
                </a:lnTo>
                <a:lnTo>
                  <a:pt x="485369" y="117009"/>
                </a:lnTo>
                <a:lnTo>
                  <a:pt x="485369" y="117009"/>
                </a:lnTo>
                <a:lnTo>
                  <a:pt x="606711" y="0"/>
                </a:lnTo>
                <a:close/>
              </a:path>
            </a:pathLst>
          </a:cu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Dowolny kształt 24"/>
          <p:cNvSpPr/>
          <p:nvPr/>
        </p:nvSpPr>
        <p:spPr>
          <a:xfrm>
            <a:off x="4584779" y="4077820"/>
            <a:ext cx="1043940" cy="547968"/>
          </a:xfrm>
          <a:custGeom>
            <a:avLst/>
            <a:gdLst>
              <a:gd name="connsiteX0" fmla="*/ 1043940 w 1043940"/>
              <a:gd name="connsiteY0" fmla="*/ 22860 h 628650"/>
              <a:gd name="connsiteX1" fmla="*/ 1002030 w 1043940"/>
              <a:gd name="connsiteY1" fmla="*/ 525780 h 628650"/>
              <a:gd name="connsiteX2" fmla="*/ 971550 w 1043940"/>
              <a:gd name="connsiteY2" fmla="*/ 628650 h 628650"/>
              <a:gd name="connsiteX3" fmla="*/ 308610 w 1043940"/>
              <a:gd name="connsiteY3" fmla="*/ 396240 h 628650"/>
              <a:gd name="connsiteX4" fmla="*/ 0 w 1043940"/>
              <a:gd name="connsiteY4" fmla="*/ 312420 h 628650"/>
              <a:gd name="connsiteX5" fmla="*/ 3810 w 1043940"/>
              <a:gd name="connsiteY5" fmla="*/ 243840 h 628650"/>
              <a:gd name="connsiteX6" fmla="*/ 179070 w 1043940"/>
              <a:gd name="connsiteY6" fmla="*/ 281940 h 628650"/>
              <a:gd name="connsiteX7" fmla="*/ 179070 w 1043940"/>
              <a:gd name="connsiteY7" fmla="*/ 224790 h 628650"/>
              <a:gd name="connsiteX8" fmla="*/ 434340 w 1043940"/>
              <a:gd name="connsiteY8" fmla="*/ 171450 h 628650"/>
              <a:gd name="connsiteX9" fmla="*/ 426720 w 1043940"/>
              <a:gd name="connsiteY9" fmla="*/ 0 h 628650"/>
              <a:gd name="connsiteX10" fmla="*/ 1043940 w 1043940"/>
              <a:gd name="connsiteY10" fmla="*/ 22860 h 628650"/>
              <a:gd name="connsiteX0" fmla="*/ 1043940 w 1043940"/>
              <a:gd name="connsiteY0" fmla="*/ 22860 h 628650"/>
              <a:gd name="connsiteX1" fmla="*/ 1002030 w 1043940"/>
              <a:gd name="connsiteY1" fmla="*/ 525780 h 628650"/>
              <a:gd name="connsiteX2" fmla="*/ 971550 w 1043940"/>
              <a:gd name="connsiteY2" fmla="*/ 628650 h 628650"/>
              <a:gd name="connsiteX3" fmla="*/ 308610 w 1043940"/>
              <a:gd name="connsiteY3" fmla="*/ 396240 h 628650"/>
              <a:gd name="connsiteX4" fmla="*/ 0 w 1043940"/>
              <a:gd name="connsiteY4" fmla="*/ 312420 h 628650"/>
              <a:gd name="connsiteX5" fmla="*/ 3810 w 1043940"/>
              <a:gd name="connsiteY5" fmla="*/ 243840 h 628650"/>
              <a:gd name="connsiteX6" fmla="*/ 179070 w 1043940"/>
              <a:gd name="connsiteY6" fmla="*/ 281940 h 628650"/>
              <a:gd name="connsiteX7" fmla="*/ 179070 w 1043940"/>
              <a:gd name="connsiteY7" fmla="*/ 224790 h 628650"/>
              <a:gd name="connsiteX8" fmla="*/ 445357 w 1043940"/>
              <a:gd name="connsiteY8" fmla="*/ 281619 h 628650"/>
              <a:gd name="connsiteX9" fmla="*/ 426720 w 1043940"/>
              <a:gd name="connsiteY9" fmla="*/ 0 h 628650"/>
              <a:gd name="connsiteX10" fmla="*/ 1043940 w 1043940"/>
              <a:gd name="connsiteY10" fmla="*/ 22860 h 628650"/>
              <a:gd name="connsiteX0" fmla="*/ 1043940 w 1043940"/>
              <a:gd name="connsiteY0" fmla="*/ 22860 h 628650"/>
              <a:gd name="connsiteX1" fmla="*/ 1002030 w 1043940"/>
              <a:gd name="connsiteY1" fmla="*/ 525780 h 628650"/>
              <a:gd name="connsiteX2" fmla="*/ 971550 w 1043940"/>
              <a:gd name="connsiteY2" fmla="*/ 628650 h 628650"/>
              <a:gd name="connsiteX3" fmla="*/ 308610 w 1043940"/>
              <a:gd name="connsiteY3" fmla="*/ 396240 h 628650"/>
              <a:gd name="connsiteX4" fmla="*/ 0 w 1043940"/>
              <a:gd name="connsiteY4" fmla="*/ 312420 h 628650"/>
              <a:gd name="connsiteX5" fmla="*/ 3810 w 1043940"/>
              <a:gd name="connsiteY5" fmla="*/ 243840 h 628650"/>
              <a:gd name="connsiteX6" fmla="*/ 179070 w 1043940"/>
              <a:gd name="connsiteY6" fmla="*/ 281940 h 628650"/>
              <a:gd name="connsiteX7" fmla="*/ 179070 w 1043940"/>
              <a:gd name="connsiteY7" fmla="*/ 224790 h 628650"/>
              <a:gd name="connsiteX8" fmla="*/ 442602 w 1043940"/>
              <a:gd name="connsiteY8" fmla="*/ 221026 h 628650"/>
              <a:gd name="connsiteX9" fmla="*/ 426720 w 1043940"/>
              <a:gd name="connsiteY9" fmla="*/ 0 h 628650"/>
              <a:gd name="connsiteX10" fmla="*/ 1043940 w 1043940"/>
              <a:gd name="connsiteY10" fmla="*/ 22860 h 628650"/>
              <a:gd name="connsiteX0" fmla="*/ 1043940 w 1043940"/>
              <a:gd name="connsiteY0" fmla="*/ 22860 h 628650"/>
              <a:gd name="connsiteX1" fmla="*/ 1002030 w 1043940"/>
              <a:gd name="connsiteY1" fmla="*/ 525780 h 628650"/>
              <a:gd name="connsiteX2" fmla="*/ 971550 w 1043940"/>
              <a:gd name="connsiteY2" fmla="*/ 628650 h 628650"/>
              <a:gd name="connsiteX3" fmla="*/ 308610 w 1043940"/>
              <a:gd name="connsiteY3" fmla="*/ 396240 h 628650"/>
              <a:gd name="connsiteX4" fmla="*/ 0 w 1043940"/>
              <a:gd name="connsiteY4" fmla="*/ 312420 h 628650"/>
              <a:gd name="connsiteX5" fmla="*/ 3810 w 1043940"/>
              <a:gd name="connsiteY5" fmla="*/ 243840 h 628650"/>
              <a:gd name="connsiteX6" fmla="*/ 179070 w 1043940"/>
              <a:gd name="connsiteY6" fmla="*/ 281940 h 628650"/>
              <a:gd name="connsiteX7" fmla="*/ 179070 w 1043940"/>
              <a:gd name="connsiteY7" fmla="*/ 224790 h 628650"/>
              <a:gd name="connsiteX8" fmla="*/ 442602 w 1043940"/>
              <a:gd name="connsiteY8" fmla="*/ 221026 h 628650"/>
              <a:gd name="connsiteX9" fmla="*/ 426720 w 1043940"/>
              <a:gd name="connsiteY9" fmla="*/ 0 h 628650"/>
              <a:gd name="connsiteX10" fmla="*/ 1043940 w 1043940"/>
              <a:gd name="connsiteY10" fmla="*/ 22860 h 628650"/>
              <a:gd name="connsiteX0" fmla="*/ 1043940 w 1043940"/>
              <a:gd name="connsiteY0" fmla="*/ 22860 h 628650"/>
              <a:gd name="connsiteX1" fmla="*/ 1002030 w 1043940"/>
              <a:gd name="connsiteY1" fmla="*/ 525780 h 628650"/>
              <a:gd name="connsiteX2" fmla="*/ 971550 w 1043940"/>
              <a:gd name="connsiteY2" fmla="*/ 628650 h 628650"/>
              <a:gd name="connsiteX3" fmla="*/ 308610 w 1043940"/>
              <a:gd name="connsiteY3" fmla="*/ 396240 h 628650"/>
              <a:gd name="connsiteX4" fmla="*/ 0 w 1043940"/>
              <a:gd name="connsiteY4" fmla="*/ 312420 h 628650"/>
              <a:gd name="connsiteX5" fmla="*/ 3810 w 1043940"/>
              <a:gd name="connsiteY5" fmla="*/ 243840 h 628650"/>
              <a:gd name="connsiteX6" fmla="*/ 179070 w 1043940"/>
              <a:gd name="connsiteY6" fmla="*/ 281940 h 628650"/>
              <a:gd name="connsiteX7" fmla="*/ 179070 w 1043940"/>
              <a:gd name="connsiteY7" fmla="*/ 224790 h 628650"/>
              <a:gd name="connsiteX8" fmla="*/ 303698 w 1043940"/>
              <a:gd name="connsiteY8" fmla="*/ 220337 h 628650"/>
              <a:gd name="connsiteX9" fmla="*/ 442602 w 1043940"/>
              <a:gd name="connsiteY9" fmla="*/ 221026 h 628650"/>
              <a:gd name="connsiteX10" fmla="*/ 426720 w 1043940"/>
              <a:gd name="connsiteY10" fmla="*/ 0 h 628650"/>
              <a:gd name="connsiteX11" fmla="*/ 1043940 w 1043940"/>
              <a:gd name="connsiteY11" fmla="*/ 22860 h 628650"/>
              <a:gd name="connsiteX0" fmla="*/ 1043940 w 1043940"/>
              <a:gd name="connsiteY0" fmla="*/ 22860 h 628650"/>
              <a:gd name="connsiteX1" fmla="*/ 1002030 w 1043940"/>
              <a:gd name="connsiteY1" fmla="*/ 525780 h 628650"/>
              <a:gd name="connsiteX2" fmla="*/ 971550 w 1043940"/>
              <a:gd name="connsiteY2" fmla="*/ 628650 h 628650"/>
              <a:gd name="connsiteX3" fmla="*/ 308610 w 1043940"/>
              <a:gd name="connsiteY3" fmla="*/ 396240 h 628650"/>
              <a:gd name="connsiteX4" fmla="*/ 0 w 1043940"/>
              <a:gd name="connsiteY4" fmla="*/ 312420 h 628650"/>
              <a:gd name="connsiteX5" fmla="*/ 3810 w 1043940"/>
              <a:gd name="connsiteY5" fmla="*/ 243840 h 628650"/>
              <a:gd name="connsiteX6" fmla="*/ 179070 w 1043940"/>
              <a:gd name="connsiteY6" fmla="*/ 281940 h 628650"/>
              <a:gd name="connsiteX7" fmla="*/ 179070 w 1043940"/>
              <a:gd name="connsiteY7" fmla="*/ 224790 h 628650"/>
              <a:gd name="connsiteX8" fmla="*/ 251367 w 1043940"/>
              <a:gd name="connsiteY8" fmla="*/ 225846 h 628650"/>
              <a:gd name="connsiteX9" fmla="*/ 442602 w 1043940"/>
              <a:gd name="connsiteY9" fmla="*/ 221026 h 628650"/>
              <a:gd name="connsiteX10" fmla="*/ 426720 w 1043940"/>
              <a:gd name="connsiteY10" fmla="*/ 0 h 628650"/>
              <a:gd name="connsiteX11" fmla="*/ 1043940 w 1043940"/>
              <a:gd name="connsiteY11" fmla="*/ 22860 h 628650"/>
              <a:gd name="connsiteX0" fmla="*/ 1043940 w 1043940"/>
              <a:gd name="connsiteY0" fmla="*/ 22860 h 628650"/>
              <a:gd name="connsiteX1" fmla="*/ 1002030 w 1043940"/>
              <a:gd name="connsiteY1" fmla="*/ 525780 h 628650"/>
              <a:gd name="connsiteX2" fmla="*/ 971550 w 1043940"/>
              <a:gd name="connsiteY2" fmla="*/ 628650 h 628650"/>
              <a:gd name="connsiteX3" fmla="*/ 308610 w 1043940"/>
              <a:gd name="connsiteY3" fmla="*/ 396240 h 628650"/>
              <a:gd name="connsiteX4" fmla="*/ 0 w 1043940"/>
              <a:gd name="connsiteY4" fmla="*/ 312420 h 628650"/>
              <a:gd name="connsiteX5" fmla="*/ 3810 w 1043940"/>
              <a:gd name="connsiteY5" fmla="*/ 243840 h 628650"/>
              <a:gd name="connsiteX6" fmla="*/ 179070 w 1043940"/>
              <a:gd name="connsiteY6" fmla="*/ 281940 h 628650"/>
              <a:gd name="connsiteX7" fmla="*/ 179070 w 1043940"/>
              <a:gd name="connsiteY7" fmla="*/ 224790 h 628650"/>
              <a:gd name="connsiteX8" fmla="*/ 251367 w 1043940"/>
              <a:gd name="connsiteY8" fmla="*/ 225846 h 628650"/>
              <a:gd name="connsiteX9" fmla="*/ 347766 w 1043940"/>
              <a:gd name="connsiteY9" fmla="*/ 223092 h 628650"/>
              <a:gd name="connsiteX10" fmla="*/ 442602 w 1043940"/>
              <a:gd name="connsiteY10" fmla="*/ 221026 h 628650"/>
              <a:gd name="connsiteX11" fmla="*/ 426720 w 1043940"/>
              <a:gd name="connsiteY11" fmla="*/ 0 h 628650"/>
              <a:gd name="connsiteX12" fmla="*/ 1043940 w 1043940"/>
              <a:gd name="connsiteY12" fmla="*/ 22860 h 628650"/>
              <a:gd name="connsiteX0" fmla="*/ 1043940 w 1043940"/>
              <a:gd name="connsiteY0" fmla="*/ 22860 h 628650"/>
              <a:gd name="connsiteX1" fmla="*/ 1002030 w 1043940"/>
              <a:gd name="connsiteY1" fmla="*/ 525780 h 628650"/>
              <a:gd name="connsiteX2" fmla="*/ 971550 w 1043940"/>
              <a:gd name="connsiteY2" fmla="*/ 628650 h 628650"/>
              <a:gd name="connsiteX3" fmla="*/ 308610 w 1043940"/>
              <a:gd name="connsiteY3" fmla="*/ 396240 h 628650"/>
              <a:gd name="connsiteX4" fmla="*/ 0 w 1043940"/>
              <a:gd name="connsiteY4" fmla="*/ 312420 h 628650"/>
              <a:gd name="connsiteX5" fmla="*/ 3810 w 1043940"/>
              <a:gd name="connsiteY5" fmla="*/ 243840 h 628650"/>
              <a:gd name="connsiteX6" fmla="*/ 179070 w 1043940"/>
              <a:gd name="connsiteY6" fmla="*/ 281940 h 628650"/>
              <a:gd name="connsiteX7" fmla="*/ 179070 w 1043940"/>
              <a:gd name="connsiteY7" fmla="*/ 224790 h 628650"/>
              <a:gd name="connsiteX8" fmla="*/ 251367 w 1043940"/>
              <a:gd name="connsiteY8" fmla="*/ 225846 h 628650"/>
              <a:gd name="connsiteX9" fmla="*/ 356028 w 1043940"/>
              <a:gd name="connsiteY9" fmla="*/ 327753 h 628650"/>
              <a:gd name="connsiteX10" fmla="*/ 442602 w 1043940"/>
              <a:gd name="connsiteY10" fmla="*/ 221026 h 628650"/>
              <a:gd name="connsiteX11" fmla="*/ 426720 w 1043940"/>
              <a:gd name="connsiteY11" fmla="*/ 0 h 628650"/>
              <a:gd name="connsiteX12" fmla="*/ 1043940 w 1043940"/>
              <a:gd name="connsiteY12" fmla="*/ 22860 h 628650"/>
              <a:gd name="connsiteX0" fmla="*/ 1043940 w 1043940"/>
              <a:gd name="connsiteY0" fmla="*/ 22860 h 628650"/>
              <a:gd name="connsiteX1" fmla="*/ 1002030 w 1043940"/>
              <a:gd name="connsiteY1" fmla="*/ 525780 h 628650"/>
              <a:gd name="connsiteX2" fmla="*/ 971550 w 1043940"/>
              <a:gd name="connsiteY2" fmla="*/ 628650 h 628650"/>
              <a:gd name="connsiteX3" fmla="*/ 308610 w 1043940"/>
              <a:gd name="connsiteY3" fmla="*/ 396240 h 628650"/>
              <a:gd name="connsiteX4" fmla="*/ 0 w 1043940"/>
              <a:gd name="connsiteY4" fmla="*/ 312420 h 628650"/>
              <a:gd name="connsiteX5" fmla="*/ 3810 w 1043940"/>
              <a:gd name="connsiteY5" fmla="*/ 243840 h 628650"/>
              <a:gd name="connsiteX6" fmla="*/ 179070 w 1043940"/>
              <a:gd name="connsiteY6" fmla="*/ 281940 h 628650"/>
              <a:gd name="connsiteX7" fmla="*/ 179070 w 1043940"/>
              <a:gd name="connsiteY7" fmla="*/ 224790 h 628650"/>
              <a:gd name="connsiteX8" fmla="*/ 256875 w 1043940"/>
              <a:gd name="connsiteY8" fmla="*/ 294701 h 628650"/>
              <a:gd name="connsiteX9" fmla="*/ 356028 w 1043940"/>
              <a:gd name="connsiteY9" fmla="*/ 327753 h 628650"/>
              <a:gd name="connsiteX10" fmla="*/ 442602 w 1043940"/>
              <a:gd name="connsiteY10" fmla="*/ 221026 h 628650"/>
              <a:gd name="connsiteX11" fmla="*/ 426720 w 1043940"/>
              <a:gd name="connsiteY11" fmla="*/ 0 h 628650"/>
              <a:gd name="connsiteX12" fmla="*/ 1043940 w 1043940"/>
              <a:gd name="connsiteY12" fmla="*/ 22860 h 628650"/>
              <a:gd name="connsiteX0" fmla="*/ 1043940 w 1043940"/>
              <a:gd name="connsiteY0" fmla="*/ 22860 h 628650"/>
              <a:gd name="connsiteX1" fmla="*/ 1002030 w 1043940"/>
              <a:gd name="connsiteY1" fmla="*/ 525780 h 628650"/>
              <a:gd name="connsiteX2" fmla="*/ 971550 w 1043940"/>
              <a:gd name="connsiteY2" fmla="*/ 628650 h 628650"/>
              <a:gd name="connsiteX3" fmla="*/ 308610 w 1043940"/>
              <a:gd name="connsiteY3" fmla="*/ 396240 h 628650"/>
              <a:gd name="connsiteX4" fmla="*/ 0 w 1043940"/>
              <a:gd name="connsiteY4" fmla="*/ 312420 h 628650"/>
              <a:gd name="connsiteX5" fmla="*/ 3810 w 1043940"/>
              <a:gd name="connsiteY5" fmla="*/ 243840 h 628650"/>
              <a:gd name="connsiteX6" fmla="*/ 179070 w 1043940"/>
              <a:gd name="connsiteY6" fmla="*/ 281940 h 628650"/>
              <a:gd name="connsiteX7" fmla="*/ 179070 w 1043940"/>
              <a:gd name="connsiteY7" fmla="*/ 224790 h 628650"/>
              <a:gd name="connsiteX8" fmla="*/ 267892 w 1043940"/>
              <a:gd name="connsiteY8" fmla="*/ 217583 h 628650"/>
              <a:gd name="connsiteX9" fmla="*/ 356028 w 1043940"/>
              <a:gd name="connsiteY9" fmla="*/ 327753 h 628650"/>
              <a:gd name="connsiteX10" fmla="*/ 442602 w 1043940"/>
              <a:gd name="connsiteY10" fmla="*/ 221026 h 628650"/>
              <a:gd name="connsiteX11" fmla="*/ 426720 w 1043940"/>
              <a:gd name="connsiteY11" fmla="*/ 0 h 628650"/>
              <a:gd name="connsiteX12" fmla="*/ 1043940 w 1043940"/>
              <a:gd name="connsiteY12" fmla="*/ 22860 h 628650"/>
              <a:gd name="connsiteX0" fmla="*/ 1043940 w 1043940"/>
              <a:gd name="connsiteY0" fmla="*/ 22860 h 628650"/>
              <a:gd name="connsiteX1" fmla="*/ 1002030 w 1043940"/>
              <a:gd name="connsiteY1" fmla="*/ 525780 h 628650"/>
              <a:gd name="connsiteX2" fmla="*/ 971550 w 1043940"/>
              <a:gd name="connsiteY2" fmla="*/ 628650 h 628650"/>
              <a:gd name="connsiteX3" fmla="*/ 308610 w 1043940"/>
              <a:gd name="connsiteY3" fmla="*/ 396240 h 628650"/>
              <a:gd name="connsiteX4" fmla="*/ 0 w 1043940"/>
              <a:gd name="connsiteY4" fmla="*/ 312420 h 628650"/>
              <a:gd name="connsiteX5" fmla="*/ 3810 w 1043940"/>
              <a:gd name="connsiteY5" fmla="*/ 243840 h 628650"/>
              <a:gd name="connsiteX6" fmla="*/ 179070 w 1043940"/>
              <a:gd name="connsiteY6" fmla="*/ 281940 h 628650"/>
              <a:gd name="connsiteX7" fmla="*/ 179070 w 1043940"/>
              <a:gd name="connsiteY7" fmla="*/ 224790 h 628650"/>
              <a:gd name="connsiteX8" fmla="*/ 267892 w 1043940"/>
              <a:gd name="connsiteY8" fmla="*/ 217583 h 628650"/>
              <a:gd name="connsiteX9" fmla="*/ 356028 w 1043940"/>
              <a:gd name="connsiteY9" fmla="*/ 327753 h 628650"/>
              <a:gd name="connsiteX10" fmla="*/ 309207 w 1043940"/>
              <a:gd name="connsiteY10" fmla="*/ 267159 h 628650"/>
              <a:gd name="connsiteX11" fmla="*/ 442602 w 1043940"/>
              <a:gd name="connsiteY11" fmla="*/ 221026 h 628650"/>
              <a:gd name="connsiteX12" fmla="*/ 426720 w 1043940"/>
              <a:gd name="connsiteY12" fmla="*/ 0 h 628650"/>
              <a:gd name="connsiteX13" fmla="*/ 1043940 w 1043940"/>
              <a:gd name="connsiteY13" fmla="*/ 22860 h 628650"/>
              <a:gd name="connsiteX0" fmla="*/ 1043940 w 1043940"/>
              <a:gd name="connsiteY0" fmla="*/ 22860 h 628650"/>
              <a:gd name="connsiteX1" fmla="*/ 1002030 w 1043940"/>
              <a:gd name="connsiteY1" fmla="*/ 525780 h 628650"/>
              <a:gd name="connsiteX2" fmla="*/ 971550 w 1043940"/>
              <a:gd name="connsiteY2" fmla="*/ 628650 h 628650"/>
              <a:gd name="connsiteX3" fmla="*/ 308610 w 1043940"/>
              <a:gd name="connsiteY3" fmla="*/ 396240 h 628650"/>
              <a:gd name="connsiteX4" fmla="*/ 0 w 1043940"/>
              <a:gd name="connsiteY4" fmla="*/ 312420 h 628650"/>
              <a:gd name="connsiteX5" fmla="*/ 3810 w 1043940"/>
              <a:gd name="connsiteY5" fmla="*/ 243840 h 628650"/>
              <a:gd name="connsiteX6" fmla="*/ 179070 w 1043940"/>
              <a:gd name="connsiteY6" fmla="*/ 281940 h 628650"/>
              <a:gd name="connsiteX7" fmla="*/ 179070 w 1043940"/>
              <a:gd name="connsiteY7" fmla="*/ 224790 h 628650"/>
              <a:gd name="connsiteX8" fmla="*/ 267892 w 1043940"/>
              <a:gd name="connsiteY8" fmla="*/ 217583 h 628650"/>
              <a:gd name="connsiteX9" fmla="*/ 356028 w 1043940"/>
              <a:gd name="connsiteY9" fmla="*/ 327753 h 628650"/>
              <a:gd name="connsiteX10" fmla="*/ 281665 w 1043940"/>
              <a:gd name="connsiteY10" fmla="*/ 286439 h 628650"/>
              <a:gd name="connsiteX11" fmla="*/ 442602 w 1043940"/>
              <a:gd name="connsiteY11" fmla="*/ 221026 h 628650"/>
              <a:gd name="connsiteX12" fmla="*/ 426720 w 1043940"/>
              <a:gd name="connsiteY12" fmla="*/ 0 h 628650"/>
              <a:gd name="connsiteX13" fmla="*/ 1043940 w 1043940"/>
              <a:gd name="connsiteY13" fmla="*/ 22860 h 628650"/>
              <a:gd name="connsiteX0" fmla="*/ 1043940 w 1043940"/>
              <a:gd name="connsiteY0" fmla="*/ 22860 h 628650"/>
              <a:gd name="connsiteX1" fmla="*/ 1002030 w 1043940"/>
              <a:gd name="connsiteY1" fmla="*/ 525780 h 628650"/>
              <a:gd name="connsiteX2" fmla="*/ 971550 w 1043940"/>
              <a:gd name="connsiteY2" fmla="*/ 628650 h 628650"/>
              <a:gd name="connsiteX3" fmla="*/ 308610 w 1043940"/>
              <a:gd name="connsiteY3" fmla="*/ 396240 h 628650"/>
              <a:gd name="connsiteX4" fmla="*/ 0 w 1043940"/>
              <a:gd name="connsiteY4" fmla="*/ 312420 h 628650"/>
              <a:gd name="connsiteX5" fmla="*/ 3810 w 1043940"/>
              <a:gd name="connsiteY5" fmla="*/ 243840 h 628650"/>
              <a:gd name="connsiteX6" fmla="*/ 179070 w 1043940"/>
              <a:gd name="connsiteY6" fmla="*/ 281940 h 628650"/>
              <a:gd name="connsiteX7" fmla="*/ 179070 w 1043940"/>
              <a:gd name="connsiteY7" fmla="*/ 224790 h 628650"/>
              <a:gd name="connsiteX8" fmla="*/ 267892 w 1043940"/>
              <a:gd name="connsiteY8" fmla="*/ 217583 h 628650"/>
              <a:gd name="connsiteX9" fmla="*/ 356028 w 1043940"/>
              <a:gd name="connsiteY9" fmla="*/ 327753 h 628650"/>
              <a:gd name="connsiteX10" fmla="*/ 424884 w 1043940"/>
              <a:gd name="connsiteY10" fmla="*/ 283685 h 628650"/>
              <a:gd name="connsiteX11" fmla="*/ 442602 w 1043940"/>
              <a:gd name="connsiteY11" fmla="*/ 221026 h 628650"/>
              <a:gd name="connsiteX12" fmla="*/ 426720 w 1043940"/>
              <a:gd name="connsiteY12" fmla="*/ 0 h 628650"/>
              <a:gd name="connsiteX13" fmla="*/ 1043940 w 1043940"/>
              <a:gd name="connsiteY13" fmla="*/ 22860 h 628650"/>
              <a:gd name="connsiteX0" fmla="*/ 1043940 w 1043940"/>
              <a:gd name="connsiteY0" fmla="*/ 22860 h 628650"/>
              <a:gd name="connsiteX1" fmla="*/ 1002030 w 1043940"/>
              <a:gd name="connsiteY1" fmla="*/ 525780 h 628650"/>
              <a:gd name="connsiteX2" fmla="*/ 971550 w 1043940"/>
              <a:gd name="connsiteY2" fmla="*/ 628650 h 628650"/>
              <a:gd name="connsiteX3" fmla="*/ 308610 w 1043940"/>
              <a:gd name="connsiteY3" fmla="*/ 396240 h 628650"/>
              <a:gd name="connsiteX4" fmla="*/ 0 w 1043940"/>
              <a:gd name="connsiteY4" fmla="*/ 312420 h 628650"/>
              <a:gd name="connsiteX5" fmla="*/ 3810 w 1043940"/>
              <a:gd name="connsiteY5" fmla="*/ 243840 h 628650"/>
              <a:gd name="connsiteX6" fmla="*/ 179070 w 1043940"/>
              <a:gd name="connsiteY6" fmla="*/ 281940 h 628650"/>
              <a:gd name="connsiteX7" fmla="*/ 179070 w 1043940"/>
              <a:gd name="connsiteY7" fmla="*/ 224790 h 628650"/>
              <a:gd name="connsiteX8" fmla="*/ 267892 w 1043940"/>
              <a:gd name="connsiteY8" fmla="*/ 217583 h 628650"/>
              <a:gd name="connsiteX9" fmla="*/ 251368 w 1043940"/>
              <a:gd name="connsiteY9" fmla="*/ 289194 h 628650"/>
              <a:gd name="connsiteX10" fmla="*/ 424884 w 1043940"/>
              <a:gd name="connsiteY10" fmla="*/ 283685 h 628650"/>
              <a:gd name="connsiteX11" fmla="*/ 442602 w 1043940"/>
              <a:gd name="connsiteY11" fmla="*/ 221026 h 628650"/>
              <a:gd name="connsiteX12" fmla="*/ 426720 w 1043940"/>
              <a:gd name="connsiteY12" fmla="*/ 0 h 628650"/>
              <a:gd name="connsiteX13" fmla="*/ 1043940 w 1043940"/>
              <a:gd name="connsiteY13" fmla="*/ 22860 h 628650"/>
              <a:gd name="connsiteX0" fmla="*/ 1043940 w 1043940"/>
              <a:gd name="connsiteY0" fmla="*/ 22860 h 628650"/>
              <a:gd name="connsiteX1" fmla="*/ 1002030 w 1043940"/>
              <a:gd name="connsiteY1" fmla="*/ 525780 h 628650"/>
              <a:gd name="connsiteX2" fmla="*/ 971550 w 1043940"/>
              <a:gd name="connsiteY2" fmla="*/ 628650 h 628650"/>
              <a:gd name="connsiteX3" fmla="*/ 308610 w 1043940"/>
              <a:gd name="connsiteY3" fmla="*/ 396240 h 628650"/>
              <a:gd name="connsiteX4" fmla="*/ 0 w 1043940"/>
              <a:gd name="connsiteY4" fmla="*/ 312420 h 628650"/>
              <a:gd name="connsiteX5" fmla="*/ 3810 w 1043940"/>
              <a:gd name="connsiteY5" fmla="*/ 243840 h 628650"/>
              <a:gd name="connsiteX6" fmla="*/ 179070 w 1043940"/>
              <a:gd name="connsiteY6" fmla="*/ 281940 h 628650"/>
              <a:gd name="connsiteX7" fmla="*/ 179070 w 1043940"/>
              <a:gd name="connsiteY7" fmla="*/ 224790 h 628650"/>
              <a:gd name="connsiteX8" fmla="*/ 237596 w 1043940"/>
              <a:gd name="connsiteY8" fmla="*/ 228600 h 628650"/>
              <a:gd name="connsiteX9" fmla="*/ 251368 w 1043940"/>
              <a:gd name="connsiteY9" fmla="*/ 289194 h 628650"/>
              <a:gd name="connsiteX10" fmla="*/ 424884 w 1043940"/>
              <a:gd name="connsiteY10" fmla="*/ 283685 h 628650"/>
              <a:gd name="connsiteX11" fmla="*/ 442602 w 1043940"/>
              <a:gd name="connsiteY11" fmla="*/ 221026 h 628650"/>
              <a:gd name="connsiteX12" fmla="*/ 426720 w 1043940"/>
              <a:gd name="connsiteY12" fmla="*/ 0 h 628650"/>
              <a:gd name="connsiteX13" fmla="*/ 1043940 w 1043940"/>
              <a:gd name="connsiteY13" fmla="*/ 22860 h 628650"/>
              <a:gd name="connsiteX0" fmla="*/ 1043940 w 1043940"/>
              <a:gd name="connsiteY0" fmla="*/ 22860 h 628650"/>
              <a:gd name="connsiteX1" fmla="*/ 1002030 w 1043940"/>
              <a:gd name="connsiteY1" fmla="*/ 525780 h 628650"/>
              <a:gd name="connsiteX2" fmla="*/ 971550 w 1043940"/>
              <a:gd name="connsiteY2" fmla="*/ 628650 h 628650"/>
              <a:gd name="connsiteX3" fmla="*/ 308610 w 1043940"/>
              <a:gd name="connsiteY3" fmla="*/ 396240 h 628650"/>
              <a:gd name="connsiteX4" fmla="*/ 0 w 1043940"/>
              <a:gd name="connsiteY4" fmla="*/ 312420 h 628650"/>
              <a:gd name="connsiteX5" fmla="*/ 3810 w 1043940"/>
              <a:gd name="connsiteY5" fmla="*/ 243840 h 628650"/>
              <a:gd name="connsiteX6" fmla="*/ 179070 w 1043940"/>
              <a:gd name="connsiteY6" fmla="*/ 281940 h 628650"/>
              <a:gd name="connsiteX7" fmla="*/ 179070 w 1043940"/>
              <a:gd name="connsiteY7" fmla="*/ 224790 h 628650"/>
              <a:gd name="connsiteX8" fmla="*/ 237596 w 1043940"/>
              <a:gd name="connsiteY8" fmla="*/ 228600 h 628650"/>
              <a:gd name="connsiteX9" fmla="*/ 223826 w 1043940"/>
              <a:gd name="connsiteY9" fmla="*/ 286440 h 628650"/>
              <a:gd name="connsiteX10" fmla="*/ 424884 w 1043940"/>
              <a:gd name="connsiteY10" fmla="*/ 283685 h 628650"/>
              <a:gd name="connsiteX11" fmla="*/ 442602 w 1043940"/>
              <a:gd name="connsiteY11" fmla="*/ 221026 h 628650"/>
              <a:gd name="connsiteX12" fmla="*/ 426720 w 1043940"/>
              <a:gd name="connsiteY12" fmla="*/ 0 h 628650"/>
              <a:gd name="connsiteX13" fmla="*/ 1043940 w 1043940"/>
              <a:gd name="connsiteY13" fmla="*/ 22860 h 628650"/>
              <a:gd name="connsiteX0" fmla="*/ 1043940 w 1043940"/>
              <a:gd name="connsiteY0" fmla="*/ 22860 h 628650"/>
              <a:gd name="connsiteX1" fmla="*/ 1002030 w 1043940"/>
              <a:gd name="connsiteY1" fmla="*/ 525780 h 628650"/>
              <a:gd name="connsiteX2" fmla="*/ 971550 w 1043940"/>
              <a:gd name="connsiteY2" fmla="*/ 628650 h 628650"/>
              <a:gd name="connsiteX3" fmla="*/ 308610 w 1043940"/>
              <a:gd name="connsiteY3" fmla="*/ 396240 h 628650"/>
              <a:gd name="connsiteX4" fmla="*/ 0 w 1043940"/>
              <a:gd name="connsiteY4" fmla="*/ 312420 h 628650"/>
              <a:gd name="connsiteX5" fmla="*/ 3810 w 1043940"/>
              <a:gd name="connsiteY5" fmla="*/ 243840 h 628650"/>
              <a:gd name="connsiteX6" fmla="*/ 179070 w 1043940"/>
              <a:gd name="connsiteY6" fmla="*/ 281940 h 628650"/>
              <a:gd name="connsiteX7" fmla="*/ 179070 w 1043940"/>
              <a:gd name="connsiteY7" fmla="*/ 224790 h 628650"/>
              <a:gd name="connsiteX8" fmla="*/ 237596 w 1043940"/>
              <a:gd name="connsiteY8" fmla="*/ 228600 h 628650"/>
              <a:gd name="connsiteX9" fmla="*/ 223826 w 1043940"/>
              <a:gd name="connsiteY9" fmla="*/ 286440 h 628650"/>
              <a:gd name="connsiteX10" fmla="*/ 424884 w 1043940"/>
              <a:gd name="connsiteY10" fmla="*/ 283685 h 628650"/>
              <a:gd name="connsiteX11" fmla="*/ 442602 w 1043940"/>
              <a:gd name="connsiteY11" fmla="*/ 212764 h 628650"/>
              <a:gd name="connsiteX12" fmla="*/ 426720 w 1043940"/>
              <a:gd name="connsiteY12" fmla="*/ 0 h 628650"/>
              <a:gd name="connsiteX13" fmla="*/ 1043940 w 1043940"/>
              <a:gd name="connsiteY13" fmla="*/ 22860 h 628650"/>
              <a:gd name="connsiteX0" fmla="*/ 1043940 w 1043940"/>
              <a:gd name="connsiteY0" fmla="*/ 22860 h 547968"/>
              <a:gd name="connsiteX1" fmla="*/ 1002030 w 1043940"/>
              <a:gd name="connsiteY1" fmla="*/ 525780 h 547968"/>
              <a:gd name="connsiteX2" fmla="*/ 1005167 w 1043940"/>
              <a:gd name="connsiteY2" fmla="*/ 547968 h 547968"/>
              <a:gd name="connsiteX3" fmla="*/ 308610 w 1043940"/>
              <a:gd name="connsiteY3" fmla="*/ 396240 h 547968"/>
              <a:gd name="connsiteX4" fmla="*/ 0 w 1043940"/>
              <a:gd name="connsiteY4" fmla="*/ 312420 h 547968"/>
              <a:gd name="connsiteX5" fmla="*/ 3810 w 1043940"/>
              <a:gd name="connsiteY5" fmla="*/ 243840 h 547968"/>
              <a:gd name="connsiteX6" fmla="*/ 179070 w 1043940"/>
              <a:gd name="connsiteY6" fmla="*/ 281940 h 547968"/>
              <a:gd name="connsiteX7" fmla="*/ 179070 w 1043940"/>
              <a:gd name="connsiteY7" fmla="*/ 224790 h 547968"/>
              <a:gd name="connsiteX8" fmla="*/ 237596 w 1043940"/>
              <a:gd name="connsiteY8" fmla="*/ 228600 h 547968"/>
              <a:gd name="connsiteX9" fmla="*/ 223826 w 1043940"/>
              <a:gd name="connsiteY9" fmla="*/ 286440 h 547968"/>
              <a:gd name="connsiteX10" fmla="*/ 424884 w 1043940"/>
              <a:gd name="connsiteY10" fmla="*/ 283685 h 547968"/>
              <a:gd name="connsiteX11" fmla="*/ 442602 w 1043940"/>
              <a:gd name="connsiteY11" fmla="*/ 212764 h 547968"/>
              <a:gd name="connsiteX12" fmla="*/ 426720 w 1043940"/>
              <a:gd name="connsiteY12" fmla="*/ 0 h 547968"/>
              <a:gd name="connsiteX13" fmla="*/ 1043940 w 1043940"/>
              <a:gd name="connsiteY13" fmla="*/ 22860 h 547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3940" h="547968">
                <a:moveTo>
                  <a:pt x="1043940" y="22860"/>
                </a:moveTo>
                <a:lnTo>
                  <a:pt x="1002030" y="525780"/>
                </a:lnTo>
                <a:lnTo>
                  <a:pt x="1005167" y="547968"/>
                </a:lnTo>
                <a:lnTo>
                  <a:pt x="308610" y="396240"/>
                </a:lnTo>
                <a:lnTo>
                  <a:pt x="0" y="312420"/>
                </a:lnTo>
                <a:lnTo>
                  <a:pt x="3810" y="243840"/>
                </a:lnTo>
                <a:lnTo>
                  <a:pt x="179070" y="281940"/>
                </a:lnTo>
                <a:lnTo>
                  <a:pt x="179070" y="224790"/>
                </a:lnTo>
                <a:lnTo>
                  <a:pt x="237596" y="228600"/>
                </a:lnTo>
                <a:lnTo>
                  <a:pt x="223826" y="286440"/>
                </a:lnTo>
                <a:lnTo>
                  <a:pt x="424884" y="283685"/>
                </a:lnTo>
                <a:lnTo>
                  <a:pt x="442602" y="212764"/>
                </a:lnTo>
                <a:lnTo>
                  <a:pt x="426720" y="0"/>
                </a:lnTo>
                <a:lnTo>
                  <a:pt x="1043940" y="22860"/>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Elipsa 2"/>
          <p:cNvSpPr/>
          <p:nvPr/>
        </p:nvSpPr>
        <p:spPr>
          <a:xfrm>
            <a:off x="2067891" y="4105272"/>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Elipsa 10"/>
          <p:cNvSpPr/>
          <p:nvPr/>
        </p:nvSpPr>
        <p:spPr>
          <a:xfrm>
            <a:off x="2935209" y="3967312"/>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Elipsa 11"/>
          <p:cNvSpPr/>
          <p:nvPr/>
        </p:nvSpPr>
        <p:spPr>
          <a:xfrm>
            <a:off x="3725619" y="4029224"/>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Elipsa 12"/>
          <p:cNvSpPr/>
          <p:nvPr/>
        </p:nvSpPr>
        <p:spPr>
          <a:xfrm>
            <a:off x="1505508" y="3780957"/>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Elipsa 13"/>
          <p:cNvSpPr/>
          <p:nvPr/>
        </p:nvSpPr>
        <p:spPr>
          <a:xfrm>
            <a:off x="1682985" y="3393762"/>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Elipsa 14"/>
          <p:cNvSpPr/>
          <p:nvPr/>
        </p:nvSpPr>
        <p:spPr>
          <a:xfrm>
            <a:off x="2539420" y="3535903"/>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Elipsa 16"/>
          <p:cNvSpPr/>
          <p:nvPr/>
        </p:nvSpPr>
        <p:spPr>
          <a:xfrm>
            <a:off x="3269182" y="3005423"/>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Elipsa 17"/>
          <p:cNvSpPr/>
          <p:nvPr/>
        </p:nvSpPr>
        <p:spPr>
          <a:xfrm>
            <a:off x="2600760" y="1669148"/>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4" name="Obraz 3"/>
          <p:cNvPicPr>
            <a:picLocks noChangeAspect="1"/>
          </p:cNvPicPr>
          <p:nvPr/>
        </p:nvPicPr>
        <p:blipFill>
          <a:blip r:embed="rId4"/>
          <a:stretch>
            <a:fillRect/>
          </a:stretch>
        </p:blipFill>
        <p:spPr>
          <a:xfrm>
            <a:off x="5704134" y="3129248"/>
            <a:ext cx="128027" cy="134124"/>
          </a:xfrm>
          <a:prstGeom prst="rect">
            <a:avLst/>
          </a:prstGeom>
        </p:spPr>
      </p:pic>
      <p:sp>
        <p:nvSpPr>
          <p:cNvPr id="19" name="Elipsa 18"/>
          <p:cNvSpPr/>
          <p:nvPr/>
        </p:nvSpPr>
        <p:spPr>
          <a:xfrm>
            <a:off x="2425120" y="1671635"/>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Elipsa 19"/>
          <p:cNvSpPr/>
          <p:nvPr/>
        </p:nvSpPr>
        <p:spPr>
          <a:xfrm>
            <a:off x="2431819" y="2161260"/>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Elipsa 20"/>
          <p:cNvSpPr/>
          <p:nvPr/>
        </p:nvSpPr>
        <p:spPr>
          <a:xfrm>
            <a:off x="2164873" y="2343695"/>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Elipsa 21"/>
          <p:cNvSpPr/>
          <p:nvPr/>
        </p:nvSpPr>
        <p:spPr>
          <a:xfrm>
            <a:off x="2050573" y="2518320"/>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Elipsa 23"/>
          <p:cNvSpPr/>
          <p:nvPr/>
        </p:nvSpPr>
        <p:spPr>
          <a:xfrm>
            <a:off x="1391208" y="2769479"/>
            <a:ext cx="114300" cy="1238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Elipsa 8"/>
          <p:cNvSpPr/>
          <p:nvPr/>
        </p:nvSpPr>
        <p:spPr>
          <a:xfrm>
            <a:off x="3209072" y="3767465"/>
            <a:ext cx="120220" cy="11854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Elipsa 28"/>
          <p:cNvSpPr/>
          <p:nvPr/>
        </p:nvSpPr>
        <p:spPr>
          <a:xfrm>
            <a:off x="3513821" y="3826739"/>
            <a:ext cx="120220" cy="11854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Elipsa 29"/>
          <p:cNvSpPr/>
          <p:nvPr/>
        </p:nvSpPr>
        <p:spPr>
          <a:xfrm>
            <a:off x="3335106" y="3916681"/>
            <a:ext cx="120220" cy="11854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Elipsa 30"/>
          <p:cNvSpPr/>
          <p:nvPr/>
        </p:nvSpPr>
        <p:spPr>
          <a:xfrm>
            <a:off x="2908705" y="3728631"/>
            <a:ext cx="120220" cy="11854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2" name="Elipsa 31"/>
          <p:cNvSpPr/>
          <p:nvPr/>
        </p:nvSpPr>
        <p:spPr>
          <a:xfrm>
            <a:off x="2843392" y="3565523"/>
            <a:ext cx="120220" cy="11854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Elipsa 32"/>
          <p:cNvSpPr/>
          <p:nvPr/>
        </p:nvSpPr>
        <p:spPr>
          <a:xfrm>
            <a:off x="2680931" y="3349940"/>
            <a:ext cx="120220" cy="11854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Elipsa 33"/>
          <p:cNvSpPr/>
          <p:nvPr/>
        </p:nvSpPr>
        <p:spPr>
          <a:xfrm>
            <a:off x="2875099" y="3294730"/>
            <a:ext cx="120220" cy="11854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Elipsa 34"/>
          <p:cNvSpPr/>
          <p:nvPr/>
        </p:nvSpPr>
        <p:spPr>
          <a:xfrm>
            <a:off x="3145680" y="3605384"/>
            <a:ext cx="120220" cy="11854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6" name="Elipsa 35"/>
          <p:cNvSpPr/>
          <p:nvPr/>
        </p:nvSpPr>
        <p:spPr>
          <a:xfrm>
            <a:off x="3101337" y="3443303"/>
            <a:ext cx="120220" cy="11854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Elipsa 36"/>
          <p:cNvSpPr/>
          <p:nvPr/>
        </p:nvSpPr>
        <p:spPr>
          <a:xfrm>
            <a:off x="3128786" y="3093976"/>
            <a:ext cx="120220" cy="11854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8" name="Elipsa 37"/>
          <p:cNvSpPr/>
          <p:nvPr/>
        </p:nvSpPr>
        <p:spPr>
          <a:xfrm>
            <a:off x="3056136" y="3308931"/>
            <a:ext cx="120220" cy="118548"/>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78283266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algn="ctr" eaLnBrk="1" hangingPunct="1">
              <a:lnSpc>
                <a:spcPct val="90000"/>
              </a:lnSpc>
              <a:defRPr/>
            </a:pPr>
            <a:r>
              <a:rPr lang="pl-PL" altLang="pl-PL" sz="1800" dirty="0">
                <a:solidFill>
                  <a:schemeClr val="bg1"/>
                </a:solidFill>
                <a:latin typeface="+mn-lt"/>
                <a:cs typeface="Arial" charset="0"/>
              </a:rPr>
              <a:t>MIEJSCOWY PLAN ZAGOSPODAROWANIA PRZESTRZENNEGO OBSZARU</a:t>
            </a:r>
            <a:br>
              <a:rPr lang="pl-PL" altLang="pl-PL" sz="1800" dirty="0">
                <a:solidFill>
                  <a:schemeClr val="bg1"/>
                </a:solidFill>
                <a:latin typeface="+mn-lt"/>
                <a:cs typeface="Arial" charset="0"/>
              </a:rPr>
            </a:br>
            <a:r>
              <a:rPr lang="pl-PL" altLang="pl-PL" sz="1800" dirty="0">
                <a:solidFill>
                  <a:schemeClr val="bg1"/>
                </a:solidFill>
                <a:latin typeface="+mn-lt"/>
                <a:cs typeface="Arial" charset="0"/>
              </a:rPr>
              <a:t>„NOWE MIASTO” </a:t>
            </a:r>
          </a:p>
        </p:txBody>
      </p:sp>
      <p:pic>
        <p:nvPicPr>
          <p:cNvPr id="2" name="Obraz 1"/>
          <p:cNvPicPr>
            <a:picLocks noChangeAspect="1"/>
          </p:cNvPicPr>
          <p:nvPr/>
        </p:nvPicPr>
        <p:blipFill>
          <a:blip r:embed="rId3"/>
          <a:stretch>
            <a:fillRect/>
          </a:stretch>
        </p:blipFill>
        <p:spPr>
          <a:xfrm>
            <a:off x="506545" y="1040130"/>
            <a:ext cx="5111747" cy="2628899"/>
          </a:xfrm>
          <a:prstGeom prst="rect">
            <a:avLst/>
          </a:prstGeom>
        </p:spPr>
      </p:pic>
      <p:sp>
        <p:nvSpPr>
          <p:cNvPr id="5" name="pole tekstowe 4"/>
          <p:cNvSpPr txBox="1"/>
          <p:nvPr/>
        </p:nvSpPr>
        <p:spPr>
          <a:xfrm>
            <a:off x="400050" y="6104819"/>
            <a:ext cx="3927294" cy="276999"/>
          </a:xfrm>
          <a:prstGeom prst="rect">
            <a:avLst/>
          </a:prstGeom>
          <a:noFill/>
        </p:spPr>
        <p:txBody>
          <a:bodyPr wrap="none" rtlCol="0">
            <a:spAutoFit/>
          </a:bodyPr>
          <a:lstStyle/>
          <a:p>
            <a:r>
              <a:rPr lang="pl-PL" sz="1200" dirty="0"/>
              <a:t>Źródło: Opinia prof. dr hab. inż. arch. Aleksander </a:t>
            </a:r>
            <a:r>
              <a:rPr lang="en-US" sz="1200" dirty="0" err="1"/>
              <a:t>Böhm</a:t>
            </a:r>
            <a:r>
              <a:rPr lang="pl-PL" sz="1200" dirty="0"/>
              <a:t> </a:t>
            </a:r>
          </a:p>
        </p:txBody>
      </p:sp>
      <p:pic>
        <p:nvPicPr>
          <p:cNvPr id="6" name="Obraz 5"/>
          <p:cNvPicPr>
            <a:picLocks noChangeAspect="1"/>
          </p:cNvPicPr>
          <p:nvPr/>
        </p:nvPicPr>
        <p:blipFill>
          <a:blip r:embed="rId4"/>
          <a:stretch>
            <a:fillRect/>
          </a:stretch>
        </p:blipFill>
        <p:spPr>
          <a:xfrm>
            <a:off x="5366832" y="2617470"/>
            <a:ext cx="6315581" cy="3831587"/>
          </a:xfrm>
          <a:prstGeom prst="rect">
            <a:avLst/>
          </a:prstGeom>
        </p:spPr>
      </p:pic>
      <p:sp>
        <p:nvSpPr>
          <p:cNvPr id="3" name="pole tekstowe 2"/>
          <p:cNvSpPr txBox="1"/>
          <p:nvPr/>
        </p:nvSpPr>
        <p:spPr>
          <a:xfrm>
            <a:off x="5618292" y="1040130"/>
            <a:ext cx="5681812" cy="1046440"/>
          </a:xfrm>
          <a:prstGeom prst="rect">
            <a:avLst/>
          </a:prstGeom>
          <a:noFill/>
        </p:spPr>
        <p:txBody>
          <a:bodyPr wrap="none" rtlCol="0">
            <a:spAutoFit/>
          </a:bodyPr>
          <a:lstStyle/>
          <a:p>
            <a:pPr algn="ctr"/>
            <a:r>
              <a:rPr lang="pl-PL" sz="1400" b="1" dirty="0"/>
              <a:t>Opinia</a:t>
            </a:r>
            <a:endParaRPr lang="pl-PL" sz="1400" dirty="0"/>
          </a:p>
          <a:p>
            <a:pPr algn="ctr"/>
            <a:r>
              <a:rPr lang="pl-PL" sz="1200" b="1" dirty="0"/>
              <a:t>ekspercka na temat oddziaływania obiektów wysokościowych w </a:t>
            </a:r>
          </a:p>
          <a:p>
            <a:pPr algn="ctr"/>
            <a:r>
              <a:rPr lang="pl-PL" sz="1200" b="1" dirty="0"/>
              <a:t>obszarze miejscowego planu zagospodarowania przestrzennego Nowe Miasto </a:t>
            </a:r>
          </a:p>
          <a:p>
            <a:pPr algn="ctr"/>
            <a:r>
              <a:rPr lang="pl-PL" sz="1200" b="1" dirty="0"/>
              <a:t>na  historyczną panoramę Miasta, w tym na obszar wpisany na Listę Światowego </a:t>
            </a:r>
          </a:p>
          <a:p>
            <a:pPr algn="ctr"/>
            <a:r>
              <a:rPr lang="pl-PL" sz="1200" b="1" dirty="0"/>
              <a:t>Dziedzictwa UNESCO wraz ze strefą buforową</a:t>
            </a:r>
            <a:endParaRPr lang="pl-PL" sz="1200" dirty="0"/>
          </a:p>
        </p:txBody>
      </p:sp>
    </p:spTree>
    <p:extLst>
      <p:ext uri="{BB962C8B-B14F-4D97-AF65-F5344CB8AC3E}">
        <p14:creationId xmlns:p14="http://schemas.microsoft.com/office/powerpoint/2010/main" val="111759799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algn="ctr" eaLnBrk="1" hangingPunct="1">
              <a:lnSpc>
                <a:spcPct val="90000"/>
              </a:lnSpc>
              <a:defRPr/>
            </a:pPr>
            <a:r>
              <a:rPr lang="pl-PL" altLang="pl-PL" sz="1800" dirty="0">
                <a:solidFill>
                  <a:schemeClr val="bg1"/>
                </a:solidFill>
                <a:latin typeface="+mn-lt"/>
                <a:cs typeface="Arial" charset="0"/>
              </a:rPr>
              <a:t>MIEJSCOWY PLAN ZAGOSPODAROWANIA PRZESTRZENNEGO OBSZARU</a:t>
            </a:r>
            <a:br>
              <a:rPr lang="pl-PL" altLang="pl-PL" sz="1800" dirty="0">
                <a:solidFill>
                  <a:schemeClr val="bg1"/>
                </a:solidFill>
                <a:latin typeface="+mn-lt"/>
                <a:cs typeface="Arial" charset="0"/>
              </a:rPr>
            </a:br>
            <a:r>
              <a:rPr lang="pl-PL" altLang="pl-PL" sz="1800" dirty="0">
                <a:solidFill>
                  <a:schemeClr val="bg1"/>
                </a:solidFill>
                <a:latin typeface="+mn-lt"/>
                <a:cs typeface="Arial" charset="0"/>
              </a:rPr>
              <a:t>„NOWE MIASTO” </a:t>
            </a:r>
          </a:p>
        </p:txBody>
      </p:sp>
      <p:sp>
        <p:nvSpPr>
          <p:cNvPr id="5" name="pole tekstowe 4"/>
          <p:cNvSpPr txBox="1"/>
          <p:nvPr/>
        </p:nvSpPr>
        <p:spPr>
          <a:xfrm>
            <a:off x="400050" y="6104819"/>
            <a:ext cx="3927294" cy="276999"/>
          </a:xfrm>
          <a:prstGeom prst="rect">
            <a:avLst/>
          </a:prstGeom>
          <a:noFill/>
        </p:spPr>
        <p:txBody>
          <a:bodyPr wrap="none" rtlCol="0">
            <a:spAutoFit/>
          </a:bodyPr>
          <a:lstStyle/>
          <a:p>
            <a:r>
              <a:rPr lang="pl-PL" sz="1200" dirty="0"/>
              <a:t>Źródło: Opinia prof. dr hab. inż. arch. Aleksander </a:t>
            </a:r>
            <a:r>
              <a:rPr lang="en-US" sz="1200" dirty="0" err="1"/>
              <a:t>Böhm</a:t>
            </a:r>
            <a:r>
              <a:rPr lang="pl-PL" sz="1200" dirty="0"/>
              <a:t> </a:t>
            </a:r>
          </a:p>
        </p:txBody>
      </p:sp>
      <p:pic>
        <p:nvPicPr>
          <p:cNvPr id="3" name="Obraz 2"/>
          <p:cNvPicPr>
            <a:picLocks noChangeAspect="1"/>
          </p:cNvPicPr>
          <p:nvPr/>
        </p:nvPicPr>
        <p:blipFill>
          <a:blip r:embed="rId3"/>
          <a:stretch>
            <a:fillRect/>
          </a:stretch>
        </p:blipFill>
        <p:spPr>
          <a:xfrm>
            <a:off x="571500" y="1005317"/>
            <a:ext cx="4732462" cy="5099501"/>
          </a:xfrm>
          <a:prstGeom prst="rect">
            <a:avLst/>
          </a:prstGeom>
        </p:spPr>
      </p:pic>
      <p:pic>
        <p:nvPicPr>
          <p:cNvPr id="4" name="Obraz 3"/>
          <p:cNvPicPr>
            <a:picLocks noChangeAspect="1"/>
          </p:cNvPicPr>
          <p:nvPr/>
        </p:nvPicPr>
        <p:blipFill>
          <a:blip r:embed="rId4"/>
          <a:stretch>
            <a:fillRect/>
          </a:stretch>
        </p:blipFill>
        <p:spPr>
          <a:xfrm>
            <a:off x="5737464" y="889000"/>
            <a:ext cx="5677692" cy="2934109"/>
          </a:xfrm>
          <a:prstGeom prst="rect">
            <a:avLst/>
          </a:prstGeom>
        </p:spPr>
      </p:pic>
      <p:pic>
        <p:nvPicPr>
          <p:cNvPr id="7" name="Obraz 6"/>
          <p:cNvPicPr>
            <a:picLocks noChangeAspect="1"/>
          </p:cNvPicPr>
          <p:nvPr/>
        </p:nvPicPr>
        <p:blipFill>
          <a:blip r:embed="rId5"/>
          <a:stretch>
            <a:fillRect/>
          </a:stretch>
        </p:blipFill>
        <p:spPr>
          <a:xfrm>
            <a:off x="5808911" y="3823109"/>
            <a:ext cx="5534797" cy="2267266"/>
          </a:xfrm>
          <a:prstGeom prst="rect">
            <a:avLst/>
          </a:prstGeom>
        </p:spPr>
      </p:pic>
    </p:spTree>
    <p:extLst>
      <p:ext uri="{BB962C8B-B14F-4D97-AF65-F5344CB8AC3E}">
        <p14:creationId xmlns:p14="http://schemas.microsoft.com/office/powerpoint/2010/main" val="342678387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algn="ctr" eaLnBrk="1" hangingPunct="1">
              <a:lnSpc>
                <a:spcPct val="90000"/>
              </a:lnSpc>
              <a:defRPr/>
            </a:pPr>
            <a:r>
              <a:rPr lang="pl-PL" altLang="pl-PL" sz="1800" dirty="0">
                <a:solidFill>
                  <a:schemeClr val="bg1"/>
                </a:solidFill>
                <a:latin typeface="+mn-lt"/>
                <a:cs typeface="Arial" charset="0"/>
              </a:rPr>
              <a:t>MIEJSCOWY PLAN ZAGOSPODAROWANIA PRZESTRZENNEGO OBSZARU</a:t>
            </a:r>
            <a:br>
              <a:rPr lang="pl-PL" altLang="pl-PL" sz="1800" dirty="0">
                <a:solidFill>
                  <a:schemeClr val="bg1"/>
                </a:solidFill>
                <a:latin typeface="+mn-lt"/>
                <a:cs typeface="Arial" charset="0"/>
              </a:rPr>
            </a:br>
            <a:r>
              <a:rPr lang="pl-PL" altLang="pl-PL" sz="1800" dirty="0">
                <a:solidFill>
                  <a:schemeClr val="bg1"/>
                </a:solidFill>
                <a:latin typeface="+mn-lt"/>
                <a:cs typeface="Arial" charset="0"/>
              </a:rPr>
              <a:t>„NOWE MIASTO”</a:t>
            </a:r>
          </a:p>
        </p:txBody>
      </p:sp>
      <p:sp>
        <p:nvSpPr>
          <p:cNvPr id="12" name="pole tekstowe 11"/>
          <p:cNvSpPr txBox="1"/>
          <p:nvPr/>
        </p:nvSpPr>
        <p:spPr>
          <a:xfrm>
            <a:off x="2157413" y="1001713"/>
            <a:ext cx="9525000" cy="368300"/>
          </a:xfrm>
          <a:prstGeom prst="rect">
            <a:avLst/>
          </a:prstGeom>
          <a:solidFill>
            <a:schemeClr val="tx2">
              <a:lumMod val="20000"/>
              <a:lumOff val="80000"/>
            </a:schemeClr>
          </a:solidFill>
        </p:spPr>
        <p:txBody>
          <a:bodyPr>
            <a:spAutoFit/>
          </a:bodyPr>
          <a:lstStyle/>
          <a:p>
            <a:pPr algn="ctr">
              <a:defRPr/>
            </a:pPr>
            <a:r>
              <a:rPr lang="pl-PL" b="1" dirty="0"/>
              <a:t>ANALIZA KRAJOBRAZOWA</a:t>
            </a:r>
            <a:endParaRPr lang="pl-PL" dirty="0"/>
          </a:p>
        </p:txBody>
      </p:sp>
      <p:pic>
        <p:nvPicPr>
          <p:cNvPr id="4" name="Obraz 3"/>
          <p:cNvPicPr>
            <a:picLocks noChangeAspect="1"/>
          </p:cNvPicPr>
          <p:nvPr/>
        </p:nvPicPr>
        <p:blipFill>
          <a:blip r:embed="rId3"/>
          <a:stretch>
            <a:fillRect/>
          </a:stretch>
        </p:blipFill>
        <p:spPr>
          <a:xfrm>
            <a:off x="2261608" y="1482726"/>
            <a:ext cx="8816295" cy="4772353"/>
          </a:xfrm>
          <a:prstGeom prst="rect">
            <a:avLst/>
          </a:prstGeom>
        </p:spPr>
      </p:pic>
      <p:sp>
        <p:nvSpPr>
          <p:cNvPr id="5" name="Prostokąt 4"/>
          <p:cNvSpPr/>
          <p:nvPr/>
        </p:nvSpPr>
        <p:spPr>
          <a:xfrm>
            <a:off x="2927105" y="3199470"/>
            <a:ext cx="2438809" cy="400110"/>
          </a:xfrm>
          <a:prstGeom prst="rect">
            <a:avLst/>
          </a:prstGeom>
          <a:noFill/>
        </p:spPr>
        <p:txBody>
          <a:bodyPr wrap="none" lIns="91440" tIns="45720" rIns="91440" bIns="45720">
            <a:spAutoFit/>
          </a:bodyPr>
          <a:lstStyle/>
          <a:p>
            <a:pPr algn="ctr"/>
            <a:r>
              <a:rPr lang="pl-PL" sz="2000" cap="none" spc="0" dirty="0">
                <a:ln w="0"/>
                <a:solidFill>
                  <a:srgbClr val="FF0000"/>
                </a:solidFill>
              </a:rPr>
              <a:t>Wysokości do150 m</a:t>
            </a:r>
          </a:p>
        </p:txBody>
      </p:sp>
      <p:sp>
        <p:nvSpPr>
          <p:cNvPr id="7" name="Prostokąt 6"/>
          <p:cNvSpPr/>
          <p:nvPr/>
        </p:nvSpPr>
        <p:spPr>
          <a:xfrm>
            <a:off x="2927104" y="5787160"/>
            <a:ext cx="2438809" cy="400110"/>
          </a:xfrm>
          <a:prstGeom prst="rect">
            <a:avLst/>
          </a:prstGeom>
          <a:noFill/>
        </p:spPr>
        <p:txBody>
          <a:bodyPr wrap="none" lIns="91440" tIns="45720" rIns="91440" bIns="45720">
            <a:spAutoFit/>
          </a:bodyPr>
          <a:lstStyle/>
          <a:p>
            <a:pPr algn="ctr"/>
            <a:r>
              <a:rPr lang="pl-PL" sz="2000" cap="none" spc="0" dirty="0">
                <a:ln w="0"/>
                <a:solidFill>
                  <a:srgbClr val="FF0000"/>
                </a:solidFill>
              </a:rPr>
              <a:t>Wysokości do150 m</a:t>
            </a:r>
          </a:p>
        </p:txBody>
      </p:sp>
    </p:spTree>
    <p:extLst>
      <p:ext uri="{BB962C8B-B14F-4D97-AF65-F5344CB8AC3E}">
        <p14:creationId xmlns:p14="http://schemas.microsoft.com/office/powerpoint/2010/main" val="172676180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algn="ctr" eaLnBrk="1" hangingPunct="1">
              <a:lnSpc>
                <a:spcPct val="90000"/>
              </a:lnSpc>
              <a:defRPr/>
            </a:pPr>
            <a:r>
              <a:rPr lang="pl-PL" altLang="pl-PL" sz="1800" dirty="0">
                <a:solidFill>
                  <a:schemeClr val="bg1"/>
                </a:solidFill>
                <a:latin typeface="+mn-lt"/>
                <a:cs typeface="Arial" charset="0"/>
              </a:rPr>
              <a:t>MIEJSCOWY PLAN ZAGOSPODAROWANIA PRZESTRZENNEGO OBSZARU</a:t>
            </a:r>
            <a:br>
              <a:rPr lang="pl-PL" altLang="pl-PL" sz="1800" dirty="0">
                <a:solidFill>
                  <a:schemeClr val="bg1"/>
                </a:solidFill>
                <a:latin typeface="+mn-lt"/>
                <a:cs typeface="Arial" charset="0"/>
              </a:rPr>
            </a:br>
            <a:r>
              <a:rPr lang="pl-PL" altLang="pl-PL" sz="1800" dirty="0">
                <a:solidFill>
                  <a:schemeClr val="bg1"/>
                </a:solidFill>
                <a:latin typeface="+mn-lt"/>
                <a:cs typeface="Arial" charset="0"/>
              </a:rPr>
              <a:t>„NOWE MIASTO”</a:t>
            </a:r>
          </a:p>
        </p:txBody>
      </p:sp>
      <p:sp>
        <p:nvSpPr>
          <p:cNvPr id="12" name="pole tekstowe 11"/>
          <p:cNvSpPr txBox="1"/>
          <p:nvPr/>
        </p:nvSpPr>
        <p:spPr>
          <a:xfrm>
            <a:off x="2157413" y="1001713"/>
            <a:ext cx="9525000" cy="368300"/>
          </a:xfrm>
          <a:prstGeom prst="rect">
            <a:avLst/>
          </a:prstGeom>
          <a:solidFill>
            <a:schemeClr val="tx2">
              <a:lumMod val="20000"/>
              <a:lumOff val="80000"/>
            </a:schemeClr>
          </a:solidFill>
        </p:spPr>
        <p:txBody>
          <a:bodyPr>
            <a:spAutoFit/>
          </a:bodyPr>
          <a:lstStyle/>
          <a:p>
            <a:pPr algn="ctr">
              <a:defRPr/>
            </a:pPr>
            <a:r>
              <a:rPr lang="pl-PL" b="1" dirty="0"/>
              <a:t>ANALIZA KRAJOBRAZOWA</a:t>
            </a:r>
            <a:endParaRPr lang="pl-PL" dirty="0"/>
          </a:p>
        </p:txBody>
      </p:sp>
      <p:pic>
        <p:nvPicPr>
          <p:cNvPr id="2" name="Obraz 1"/>
          <p:cNvPicPr>
            <a:picLocks noChangeAspect="1"/>
          </p:cNvPicPr>
          <p:nvPr/>
        </p:nvPicPr>
        <p:blipFill>
          <a:blip r:embed="rId3"/>
          <a:stretch>
            <a:fillRect/>
          </a:stretch>
        </p:blipFill>
        <p:spPr>
          <a:xfrm>
            <a:off x="566276" y="1837218"/>
            <a:ext cx="11256156" cy="3752052"/>
          </a:xfrm>
          <a:prstGeom prst="rect">
            <a:avLst/>
          </a:prstGeom>
        </p:spPr>
      </p:pic>
      <p:sp>
        <p:nvSpPr>
          <p:cNvPr id="8" name="pole tekstowe 7"/>
          <p:cNvSpPr txBox="1"/>
          <p:nvPr/>
        </p:nvSpPr>
        <p:spPr>
          <a:xfrm>
            <a:off x="400050" y="6104819"/>
            <a:ext cx="3927294" cy="276999"/>
          </a:xfrm>
          <a:prstGeom prst="rect">
            <a:avLst/>
          </a:prstGeom>
          <a:noFill/>
        </p:spPr>
        <p:txBody>
          <a:bodyPr wrap="none" rtlCol="0">
            <a:spAutoFit/>
          </a:bodyPr>
          <a:lstStyle/>
          <a:p>
            <a:r>
              <a:rPr lang="pl-PL" sz="1200" dirty="0"/>
              <a:t>Źródło: Opinia prof. dr hab. inż. arch. Aleksander </a:t>
            </a:r>
            <a:r>
              <a:rPr lang="en-US" sz="1200" dirty="0" err="1"/>
              <a:t>Böhm</a:t>
            </a:r>
            <a:r>
              <a:rPr lang="pl-PL" sz="1200" dirty="0"/>
              <a:t> </a:t>
            </a:r>
          </a:p>
        </p:txBody>
      </p:sp>
    </p:spTree>
    <p:extLst>
      <p:ext uri="{BB962C8B-B14F-4D97-AF65-F5344CB8AC3E}">
        <p14:creationId xmlns:p14="http://schemas.microsoft.com/office/powerpoint/2010/main" val="359877765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algn="ctr" eaLnBrk="1" hangingPunct="1">
              <a:lnSpc>
                <a:spcPct val="90000"/>
              </a:lnSpc>
              <a:defRPr/>
            </a:pPr>
            <a:r>
              <a:rPr lang="pl-PL" altLang="pl-PL" sz="1800" dirty="0">
                <a:solidFill>
                  <a:schemeClr val="bg1"/>
                </a:solidFill>
                <a:latin typeface="+mn-lt"/>
                <a:cs typeface="Arial" charset="0"/>
              </a:rPr>
              <a:t>MIEJSCOWY PLAN ZAGOSPODAROWANIA PRZESTRZENNEGO OBSZARU</a:t>
            </a:r>
            <a:br>
              <a:rPr lang="pl-PL" altLang="pl-PL" sz="1800" dirty="0">
                <a:solidFill>
                  <a:schemeClr val="bg1"/>
                </a:solidFill>
                <a:latin typeface="+mn-lt"/>
                <a:cs typeface="Arial" charset="0"/>
              </a:rPr>
            </a:br>
            <a:r>
              <a:rPr lang="pl-PL" altLang="pl-PL" sz="1800" dirty="0">
                <a:solidFill>
                  <a:schemeClr val="bg1"/>
                </a:solidFill>
                <a:latin typeface="+mn-lt"/>
                <a:cs typeface="Arial" charset="0"/>
              </a:rPr>
              <a:t>„NOWE MIASTO”</a:t>
            </a:r>
          </a:p>
        </p:txBody>
      </p:sp>
      <p:pic>
        <p:nvPicPr>
          <p:cNvPr id="77827" name="Obraz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7013" y="1328738"/>
            <a:ext cx="9409112" cy="513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pole tekstowe 2"/>
          <p:cNvSpPr txBox="1">
            <a:spLocks noChangeArrowheads="1"/>
          </p:cNvSpPr>
          <p:nvPr/>
        </p:nvSpPr>
        <p:spPr bwMode="auto">
          <a:xfrm>
            <a:off x="4491038" y="958850"/>
            <a:ext cx="25431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defRPr/>
            </a:pPr>
            <a:r>
              <a:rPr lang="pl-PL" altLang="pl-PL" sz="1400" b="1" dirty="0">
                <a:solidFill>
                  <a:schemeClr val="tx1"/>
                </a:solidFill>
                <a:effectLst>
                  <a:outerShdw blurRad="38100" dist="38100" dir="2700000" algn="tl">
                    <a:srgbClr val="000000">
                      <a:alpha val="43137"/>
                    </a:srgbClr>
                  </a:outerShdw>
                </a:effectLst>
                <a:latin typeface="Lato Hairline" panose="020F0202020204030203" pitchFamily="34" charset="-18"/>
              </a:rPr>
              <a:t>SYNTEZA UWARUNKOWAŃ</a:t>
            </a:r>
          </a:p>
        </p:txBody>
      </p:sp>
    </p:spTree>
    <p:extLst>
      <p:ext uri="{BB962C8B-B14F-4D97-AF65-F5344CB8AC3E}">
        <p14:creationId xmlns:p14="http://schemas.microsoft.com/office/powerpoint/2010/main" val="303996490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algn="ctr" eaLnBrk="1" hangingPunct="1">
              <a:lnSpc>
                <a:spcPct val="90000"/>
              </a:lnSpc>
              <a:defRPr/>
            </a:pPr>
            <a:r>
              <a:rPr lang="pl-PL" altLang="pl-PL" sz="1800" dirty="0">
                <a:solidFill>
                  <a:schemeClr val="bg1"/>
                </a:solidFill>
                <a:latin typeface="+mn-lt"/>
                <a:cs typeface="Arial" charset="0"/>
              </a:rPr>
              <a:t>MIEJSCOWY PLAN ZAGOSPODAROWANIA PRZESTRZENNEGO OBSZARU</a:t>
            </a:r>
            <a:br>
              <a:rPr lang="pl-PL" altLang="pl-PL" sz="1800" dirty="0">
                <a:solidFill>
                  <a:schemeClr val="bg1"/>
                </a:solidFill>
                <a:latin typeface="+mn-lt"/>
                <a:cs typeface="Arial" charset="0"/>
              </a:rPr>
            </a:br>
            <a:r>
              <a:rPr lang="pl-PL" altLang="pl-PL" sz="1800" dirty="0">
                <a:solidFill>
                  <a:schemeClr val="bg1"/>
                </a:solidFill>
                <a:latin typeface="+mn-lt"/>
                <a:cs typeface="Arial" charset="0"/>
              </a:rPr>
              <a:t>„NOWE MIASTO”</a:t>
            </a:r>
          </a:p>
        </p:txBody>
      </p:sp>
      <p:grpSp>
        <p:nvGrpSpPr>
          <p:cNvPr id="17411" name="Grupa 9"/>
          <p:cNvGrpSpPr>
            <a:grpSpLocks/>
          </p:cNvGrpSpPr>
          <p:nvPr/>
        </p:nvGrpSpPr>
        <p:grpSpPr bwMode="auto">
          <a:xfrm>
            <a:off x="3411538" y="995363"/>
            <a:ext cx="8270875" cy="5521325"/>
            <a:chOff x="2267211" y="923287"/>
            <a:chExt cx="8271538" cy="5521354"/>
          </a:xfrm>
        </p:grpSpPr>
        <p:pic>
          <p:nvPicPr>
            <p:cNvPr id="17414" name="Obraz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67211" y="923287"/>
              <a:ext cx="8271538" cy="5521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owolny kształt 2"/>
            <p:cNvSpPr/>
            <p:nvPr/>
          </p:nvSpPr>
          <p:spPr>
            <a:xfrm>
              <a:off x="3013396" y="2190119"/>
              <a:ext cx="6955395" cy="3508393"/>
            </a:xfrm>
            <a:custGeom>
              <a:avLst/>
              <a:gdLst>
                <a:gd name="connsiteX0" fmla="*/ 3026536 w 6954592"/>
                <a:gd name="connsiteY0" fmla="*/ 103031 h 3509493"/>
                <a:gd name="connsiteX1" fmla="*/ 3303431 w 6954592"/>
                <a:gd name="connsiteY1" fmla="*/ 1146220 h 3509493"/>
                <a:gd name="connsiteX2" fmla="*/ 2801155 w 6954592"/>
                <a:gd name="connsiteY2" fmla="*/ 1204175 h 3509493"/>
                <a:gd name="connsiteX3" fmla="*/ 2917065 w 6954592"/>
                <a:gd name="connsiteY3" fmla="*/ 1751527 h 3509493"/>
                <a:gd name="connsiteX4" fmla="*/ 2331076 w 6954592"/>
                <a:gd name="connsiteY4" fmla="*/ 1835240 h 3509493"/>
                <a:gd name="connsiteX5" fmla="*/ 1951150 w 6954592"/>
                <a:gd name="connsiteY5" fmla="*/ 1738648 h 3509493"/>
                <a:gd name="connsiteX6" fmla="*/ 2028423 w 6954592"/>
                <a:gd name="connsiteY6" fmla="*/ 1326524 h 3509493"/>
                <a:gd name="connsiteX7" fmla="*/ 1809482 w 6954592"/>
                <a:gd name="connsiteY7" fmla="*/ 1197736 h 3509493"/>
                <a:gd name="connsiteX8" fmla="*/ 1770845 w 6954592"/>
                <a:gd name="connsiteY8" fmla="*/ 1435995 h 3509493"/>
                <a:gd name="connsiteX9" fmla="*/ 1809482 w 6954592"/>
                <a:gd name="connsiteY9" fmla="*/ 1539026 h 3509493"/>
                <a:gd name="connsiteX10" fmla="*/ 1764406 w 6954592"/>
                <a:gd name="connsiteY10" fmla="*/ 1777285 h 3509493"/>
                <a:gd name="connsiteX11" fmla="*/ 850006 w 6954592"/>
                <a:gd name="connsiteY11" fmla="*/ 1532586 h 3509493"/>
                <a:gd name="connsiteX12" fmla="*/ 592429 w 6954592"/>
                <a:gd name="connsiteY12" fmla="*/ 1506829 h 3509493"/>
                <a:gd name="connsiteX13" fmla="*/ 528034 w 6954592"/>
                <a:gd name="connsiteY13" fmla="*/ 1712891 h 3509493"/>
                <a:gd name="connsiteX14" fmla="*/ 302654 w 6954592"/>
                <a:gd name="connsiteY14" fmla="*/ 1687133 h 3509493"/>
                <a:gd name="connsiteX15" fmla="*/ 173865 w 6954592"/>
                <a:gd name="connsiteY15" fmla="*/ 1803043 h 3509493"/>
                <a:gd name="connsiteX16" fmla="*/ 45076 w 6954592"/>
                <a:gd name="connsiteY16" fmla="*/ 1770846 h 3509493"/>
                <a:gd name="connsiteX17" fmla="*/ 0 w 6954592"/>
                <a:gd name="connsiteY17" fmla="*/ 1815922 h 3509493"/>
                <a:gd name="connsiteX18" fmla="*/ 12879 w 6954592"/>
                <a:gd name="connsiteY18" fmla="*/ 1873877 h 3509493"/>
                <a:gd name="connsiteX19" fmla="*/ 6440 w 6954592"/>
                <a:gd name="connsiteY19" fmla="*/ 1944710 h 3509493"/>
                <a:gd name="connsiteX20" fmla="*/ 2620851 w 6954592"/>
                <a:gd name="connsiteY20" fmla="*/ 2665927 h 3509493"/>
                <a:gd name="connsiteX21" fmla="*/ 2653048 w 6954592"/>
                <a:gd name="connsiteY21" fmla="*/ 2698124 h 3509493"/>
                <a:gd name="connsiteX22" fmla="*/ 2936383 w 6954592"/>
                <a:gd name="connsiteY22" fmla="*/ 2723882 h 3509493"/>
                <a:gd name="connsiteX23" fmla="*/ 3136006 w 6954592"/>
                <a:gd name="connsiteY23" fmla="*/ 2814034 h 3509493"/>
                <a:gd name="connsiteX24" fmla="*/ 3187521 w 6954592"/>
                <a:gd name="connsiteY24" fmla="*/ 2865550 h 3509493"/>
                <a:gd name="connsiteX25" fmla="*/ 3277674 w 6954592"/>
                <a:gd name="connsiteY25" fmla="*/ 2865550 h 3509493"/>
                <a:gd name="connsiteX26" fmla="*/ 3509493 w 6954592"/>
                <a:gd name="connsiteY26" fmla="*/ 2929944 h 3509493"/>
                <a:gd name="connsiteX27" fmla="*/ 3509493 w 6954592"/>
                <a:gd name="connsiteY27" fmla="*/ 2929944 h 3509493"/>
                <a:gd name="connsiteX28" fmla="*/ 3644721 w 6954592"/>
                <a:gd name="connsiteY28" fmla="*/ 2929944 h 3509493"/>
                <a:gd name="connsiteX29" fmla="*/ 3696237 w 6954592"/>
                <a:gd name="connsiteY29" fmla="*/ 2994338 h 3509493"/>
                <a:gd name="connsiteX30" fmla="*/ 3779950 w 6954592"/>
                <a:gd name="connsiteY30" fmla="*/ 2975020 h 3509493"/>
                <a:gd name="connsiteX31" fmla="*/ 3825026 w 6954592"/>
                <a:gd name="connsiteY31" fmla="*/ 3000778 h 3509493"/>
                <a:gd name="connsiteX32" fmla="*/ 3863662 w 6954592"/>
                <a:gd name="connsiteY32" fmla="*/ 2968581 h 3509493"/>
                <a:gd name="connsiteX33" fmla="*/ 4056845 w 6954592"/>
                <a:gd name="connsiteY33" fmla="*/ 3013657 h 3509493"/>
                <a:gd name="connsiteX34" fmla="*/ 4114800 w 6954592"/>
                <a:gd name="connsiteY34" fmla="*/ 3058733 h 3509493"/>
                <a:gd name="connsiteX35" fmla="*/ 4153437 w 6954592"/>
                <a:gd name="connsiteY35" fmla="*/ 3020096 h 3509493"/>
                <a:gd name="connsiteX36" fmla="*/ 5170868 w 6954592"/>
                <a:gd name="connsiteY36" fmla="*/ 3296992 h 3509493"/>
                <a:gd name="connsiteX37" fmla="*/ 5434885 w 6954592"/>
                <a:gd name="connsiteY37" fmla="*/ 3457978 h 3509493"/>
                <a:gd name="connsiteX38" fmla="*/ 5634507 w 6954592"/>
                <a:gd name="connsiteY38" fmla="*/ 3509493 h 3509493"/>
                <a:gd name="connsiteX39" fmla="*/ 5982237 w 6954592"/>
                <a:gd name="connsiteY39" fmla="*/ 3490175 h 3509493"/>
                <a:gd name="connsiteX40" fmla="*/ 6568226 w 6954592"/>
                <a:gd name="connsiteY40" fmla="*/ 3503054 h 3509493"/>
                <a:gd name="connsiteX41" fmla="*/ 6767848 w 6954592"/>
                <a:gd name="connsiteY41" fmla="*/ 1435995 h 3509493"/>
                <a:gd name="connsiteX42" fmla="*/ 6858000 w 6954592"/>
                <a:gd name="connsiteY42" fmla="*/ 1345843 h 3509493"/>
                <a:gd name="connsiteX43" fmla="*/ 6787167 w 6954592"/>
                <a:gd name="connsiteY43" fmla="*/ 1210615 h 3509493"/>
                <a:gd name="connsiteX44" fmla="*/ 6780727 w 6954592"/>
                <a:gd name="connsiteY44" fmla="*/ 740536 h 3509493"/>
                <a:gd name="connsiteX45" fmla="*/ 6896637 w 6954592"/>
                <a:gd name="connsiteY45" fmla="*/ 386367 h 3509493"/>
                <a:gd name="connsiteX46" fmla="*/ 6954592 w 6954592"/>
                <a:gd name="connsiteY46" fmla="*/ 218941 h 3509493"/>
                <a:gd name="connsiteX47" fmla="*/ 6664817 w 6954592"/>
                <a:gd name="connsiteY47" fmla="*/ 154547 h 3509493"/>
                <a:gd name="connsiteX48" fmla="*/ 6568226 w 6954592"/>
                <a:gd name="connsiteY48" fmla="*/ 264017 h 3509493"/>
                <a:gd name="connsiteX49" fmla="*/ 6407240 w 6954592"/>
                <a:gd name="connsiteY49" fmla="*/ 212502 h 3509493"/>
                <a:gd name="connsiteX50" fmla="*/ 6349285 w 6954592"/>
                <a:gd name="connsiteY50" fmla="*/ 270457 h 3509493"/>
                <a:gd name="connsiteX51" fmla="*/ 5731099 w 6954592"/>
                <a:gd name="connsiteY51" fmla="*/ 180305 h 3509493"/>
                <a:gd name="connsiteX52" fmla="*/ 5679583 w 6954592"/>
                <a:gd name="connsiteY52" fmla="*/ 135229 h 3509493"/>
                <a:gd name="connsiteX53" fmla="*/ 5634507 w 6954592"/>
                <a:gd name="connsiteY53" fmla="*/ 135229 h 3509493"/>
                <a:gd name="connsiteX54" fmla="*/ 5595871 w 6954592"/>
                <a:gd name="connsiteY54" fmla="*/ 173865 h 3509493"/>
                <a:gd name="connsiteX55" fmla="*/ 4739426 w 6954592"/>
                <a:gd name="connsiteY55" fmla="*/ 128789 h 3509493"/>
                <a:gd name="connsiteX56" fmla="*/ 4778062 w 6954592"/>
                <a:gd name="connsiteY56" fmla="*/ 0 h 3509493"/>
                <a:gd name="connsiteX57" fmla="*/ 4591319 w 6954592"/>
                <a:gd name="connsiteY57" fmla="*/ 83713 h 3509493"/>
                <a:gd name="connsiteX58" fmla="*/ 3889420 w 6954592"/>
                <a:gd name="connsiteY58" fmla="*/ 70834 h 3509493"/>
                <a:gd name="connsiteX59" fmla="*/ 3831465 w 6954592"/>
                <a:gd name="connsiteY59" fmla="*/ 32198 h 3509493"/>
                <a:gd name="connsiteX60" fmla="*/ 3799268 w 6954592"/>
                <a:gd name="connsiteY60" fmla="*/ 83713 h 3509493"/>
                <a:gd name="connsiteX61" fmla="*/ 3567448 w 6954592"/>
                <a:gd name="connsiteY61" fmla="*/ 90153 h 3509493"/>
                <a:gd name="connsiteX62" fmla="*/ 3290552 w 6954592"/>
                <a:gd name="connsiteY62" fmla="*/ 135229 h 3509493"/>
                <a:gd name="connsiteX63" fmla="*/ 3090930 w 6954592"/>
                <a:gd name="connsiteY63" fmla="*/ 141668 h 3509493"/>
                <a:gd name="connsiteX64" fmla="*/ 3026536 w 6954592"/>
                <a:gd name="connsiteY64" fmla="*/ 103031 h 350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954592" h="3509493">
                  <a:moveTo>
                    <a:pt x="3026536" y="103031"/>
                  </a:moveTo>
                  <a:lnTo>
                    <a:pt x="3303431" y="1146220"/>
                  </a:lnTo>
                  <a:lnTo>
                    <a:pt x="2801155" y="1204175"/>
                  </a:lnTo>
                  <a:lnTo>
                    <a:pt x="2917065" y="1751527"/>
                  </a:lnTo>
                  <a:lnTo>
                    <a:pt x="2331076" y="1835240"/>
                  </a:lnTo>
                  <a:lnTo>
                    <a:pt x="1951150" y="1738648"/>
                  </a:lnTo>
                  <a:lnTo>
                    <a:pt x="2028423" y="1326524"/>
                  </a:lnTo>
                  <a:lnTo>
                    <a:pt x="1809482" y="1197736"/>
                  </a:lnTo>
                  <a:lnTo>
                    <a:pt x="1770845" y="1435995"/>
                  </a:lnTo>
                  <a:lnTo>
                    <a:pt x="1809482" y="1539026"/>
                  </a:lnTo>
                  <a:lnTo>
                    <a:pt x="1764406" y="1777285"/>
                  </a:lnTo>
                  <a:lnTo>
                    <a:pt x="850006" y="1532586"/>
                  </a:lnTo>
                  <a:lnTo>
                    <a:pt x="592429" y="1506829"/>
                  </a:lnTo>
                  <a:lnTo>
                    <a:pt x="528034" y="1712891"/>
                  </a:lnTo>
                  <a:lnTo>
                    <a:pt x="302654" y="1687133"/>
                  </a:lnTo>
                  <a:lnTo>
                    <a:pt x="173865" y="1803043"/>
                  </a:lnTo>
                  <a:lnTo>
                    <a:pt x="45076" y="1770846"/>
                  </a:lnTo>
                  <a:lnTo>
                    <a:pt x="0" y="1815922"/>
                  </a:lnTo>
                  <a:lnTo>
                    <a:pt x="12879" y="1873877"/>
                  </a:lnTo>
                  <a:lnTo>
                    <a:pt x="6440" y="1944710"/>
                  </a:lnTo>
                  <a:lnTo>
                    <a:pt x="2620851" y="2665927"/>
                  </a:lnTo>
                  <a:lnTo>
                    <a:pt x="2653048" y="2698124"/>
                  </a:lnTo>
                  <a:lnTo>
                    <a:pt x="2936383" y="2723882"/>
                  </a:lnTo>
                  <a:lnTo>
                    <a:pt x="3136006" y="2814034"/>
                  </a:lnTo>
                  <a:lnTo>
                    <a:pt x="3187521" y="2865550"/>
                  </a:lnTo>
                  <a:lnTo>
                    <a:pt x="3277674" y="2865550"/>
                  </a:lnTo>
                  <a:lnTo>
                    <a:pt x="3509493" y="2929944"/>
                  </a:lnTo>
                  <a:lnTo>
                    <a:pt x="3509493" y="2929944"/>
                  </a:lnTo>
                  <a:lnTo>
                    <a:pt x="3644721" y="2929944"/>
                  </a:lnTo>
                  <a:lnTo>
                    <a:pt x="3696237" y="2994338"/>
                  </a:lnTo>
                  <a:lnTo>
                    <a:pt x="3779950" y="2975020"/>
                  </a:lnTo>
                  <a:lnTo>
                    <a:pt x="3825026" y="3000778"/>
                  </a:lnTo>
                  <a:lnTo>
                    <a:pt x="3863662" y="2968581"/>
                  </a:lnTo>
                  <a:lnTo>
                    <a:pt x="4056845" y="3013657"/>
                  </a:lnTo>
                  <a:lnTo>
                    <a:pt x="4114800" y="3058733"/>
                  </a:lnTo>
                  <a:lnTo>
                    <a:pt x="4153437" y="3020096"/>
                  </a:lnTo>
                  <a:lnTo>
                    <a:pt x="5170868" y="3296992"/>
                  </a:lnTo>
                  <a:lnTo>
                    <a:pt x="5434885" y="3457978"/>
                  </a:lnTo>
                  <a:lnTo>
                    <a:pt x="5634507" y="3509493"/>
                  </a:lnTo>
                  <a:lnTo>
                    <a:pt x="5982237" y="3490175"/>
                  </a:lnTo>
                  <a:lnTo>
                    <a:pt x="6568226" y="3503054"/>
                  </a:lnTo>
                  <a:lnTo>
                    <a:pt x="6767848" y="1435995"/>
                  </a:lnTo>
                  <a:lnTo>
                    <a:pt x="6858000" y="1345843"/>
                  </a:lnTo>
                  <a:lnTo>
                    <a:pt x="6787167" y="1210615"/>
                  </a:lnTo>
                  <a:cubicBezTo>
                    <a:pt x="6785020" y="1053922"/>
                    <a:pt x="6782874" y="897229"/>
                    <a:pt x="6780727" y="740536"/>
                  </a:cubicBezTo>
                  <a:lnTo>
                    <a:pt x="6896637" y="386367"/>
                  </a:lnTo>
                  <a:lnTo>
                    <a:pt x="6954592" y="218941"/>
                  </a:lnTo>
                  <a:lnTo>
                    <a:pt x="6664817" y="154547"/>
                  </a:lnTo>
                  <a:lnTo>
                    <a:pt x="6568226" y="264017"/>
                  </a:lnTo>
                  <a:lnTo>
                    <a:pt x="6407240" y="212502"/>
                  </a:lnTo>
                  <a:lnTo>
                    <a:pt x="6349285" y="270457"/>
                  </a:lnTo>
                  <a:lnTo>
                    <a:pt x="5731099" y="180305"/>
                  </a:lnTo>
                  <a:lnTo>
                    <a:pt x="5679583" y="135229"/>
                  </a:lnTo>
                  <a:lnTo>
                    <a:pt x="5634507" y="135229"/>
                  </a:lnTo>
                  <a:lnTo>
                    <a:pt x="5595871" y="173865"/>
                  </a:lnTo>
                  <a:lnTo>
                    <a:pt x="4739426" y="128789"/>
                  </a:lnTo>
                  <a:lnTo>
                    <a:pt x="4778062" y="0"/>
                  </a:lnTo>
                  <a:lnTo>
                    <a:pt x="4591319" y="83713"/>
                  </a:lnTo>
                  <a:lnTo>
                    <a:pt x="3889420" y="70834"/>
                  </a:lnTo>
                  <a:lnTo>
                    <a:pt x="3831465" y="32198"/>
                  </a:lnTo>
                  <a:lnTo>
                    <a:pt x="3799268" y="83713"/>
                  </a:lnTo>
                  <a:lnTo>
                    <a:pt x="3567448" y="90153"/>
                  </a:lnTo>
                  <a:lnTo>
                    <a:pt x="3290552" y="135229"/>
                  </a:lnTo>
                  <a:lnTo>
                    <a:pt x="3090930" y="141668"/>
                  </a:lnTo>
                  <a:lnTo>
                    <a:pt x="3026536" y="103031"/>
                  </a:lnTo>
                  <a:close/>
                </a:path>
              </a:pathLst>
            </a:custGeom>
            <a:noFill/>
            <a:ln w="508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grpSp>
      <p:sp>
        <p:nvSpPr>
          <p:cNvPr id="12" name="pole tekstowe 11"/>
          <p:cNvSpPr txBox="1"/>
          <p:nvPr/>
        </p:nvSpPr>
        <p:spPr>
          <a:xfrm>
            <a:off x="514350" y="1208088"/>
            <a:ext cx="2466975" cy="1200150"/>
          </a:xfrm>
          <a:prstGeom prst="rect">
            <a:avLst/>
          </a:prstGeom>
          <a:solidFill>
            <a:schemeClr val="tx2">
              <a:lumMod val="20000"/>
              <a:lumOff val="80000"/>
            </a:schemeClr>
          </a:solidFill>
        </p:spPr>
        <p:txBody>
          <a:bodyPr wrap="none">
            <a:spAutoFit/>
          </a:bodyPr>
          <a:lstStyle/>
          <a:p>
            <a:pPr algn="ctr">
              <a:defRPr/>
            </a:pPr>
            <a:r>
              <a:rPr lang="pl-PL" b="1" dirty="0"/>
              <a:t>Kontekst planistyczny</a:t>
            </a:r>
          </a:p>
          <a:p>
            <a:pPr algn="ctr">
              <a:defRPr/>
            </a:pPr>
            <a:endParaRPr lang="pl-PL" dirty="0"/>
          </a:p>
          <a:p>
            <a:pPr algn="ctr">
              <a:defRPr/>
            </a:pPr>
            <a:r>
              <a:rPr lang="pl-PL" dirty="0"/>
              <a:t>obowiązującym </a:t>
            </a:r>
            <a:r>
              <a:rPr lang="pl-PL" dirty="0" err="1"/>
              <a:t>mpzp</a:t>
            </a:r>
            <a:r>
              <a:rPr lang="pl-PL" dirty="0"/>
              <a:t> </a:t>
            </a:r>
          </a:p>
          <a:p>
            <a:pPr algn="ctr">
              <a:defRPr/>
            </a:pPr>
            <a:r>
              <a:rPr lang="pl-PL" dirty="0" err="1"/>
              <a:t>Płaszów</a:t>
            </a:r>
            <a:r>
              <a:rPr lang="pl-PL" dirty="0"/>
              <a:t> – Rybitwy”</a:t>
            </a:r>
          </a:p>
        </p:txBody>
      </p:sp>
      <p:sp>
        <p:nvSpPr>
          <p:cNvPr id="17413" name="pole tekstowe 12"/>
          <p:cNvSpPr txBox="1">
            <a:spLocks noChangeArrowheads="1"/>
          </p:cNvSpPr>
          <p:nvPr/>
        </p:nvSpPr>
        <p:spPr bwMode="auto">
          <a:xfrm>
            <a:off x="514350" y="2647950"/>
            <a:ext cx="248285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600" b="1">
                <a:solidFill>
                  <a:schemeClr val="tx1"/>
                </a:solidFill>
              </a:rPr>
              <a:t>PU – tereny zabudowy </a:t>
            </a:r>
          </a:p>
          <a:p>
            <a:pPr>
              <a:lnSpc>
                <a:spcPct val="100000"/>
              </a:lnSpc>
              <a:spcBef>
                <a:spcPct val="0"/>
              </a:spcBef>
              <a:buFontTx/>
              <a:buNone/>
            </a:pPr>
            <a:r>
              <a:rPr lang="pl-PL" altLang="pl-PL" sz="1600" b="1">
                <a:solidFill>
                  <a:schemeClr val="tx1"/>
                </a:solidFill>
              </a:rPr>
              <a:t>przemysłowo-usługowej</a:t>
            </a:r>
          </a:p>
        </p:txBody>
      </p:sp>
      <p:pic>
        <p:nvPicPr>
          <p:cNvPr id="2" name="Obraz 1"/>
          <p:cNvPicPr>
            <a:picLocks noChangeAspect="1"/>
          </p:cNvPicPr>
          <p:nvPr/>
        </p:nvPicPr>
        <p:blipFill>
          <a:blip r:embed="rId4"/>
          <a:stretch>
            <a:fillRect/>
          </a:stretch>
        </p:blipFill>
        <p:spPr>
          <a:xfrm>
            <a:off x="418509" y="4444320"/>
            <a:ext cx="3211396" cy="1912112"/>
          </a:xfrm>
          <a:prstGeom prst="rect">
            <a:avLst/>
          </a:prstGeom>
          <a:ln w="38100">
            <a:solidFill>
              <a:schemeClr val="tx1"/>
            </a:solidFill>
          </a:ln>
        </p:spPr>
      </p:pic>
      <p:sp>
        <p:nvSpPr>
          <p:cNvPr id="4" name="pole tekstowe 3"/>
          <p:cNvSpPr txBox="1"/>
          <p:nvPr/>
        </p:nvSpPr>
        <p:spPr>
          <a:xfrm>
            <a:off x="409499" y="4090278"/>
            <a:ext cx="2250068" cy="369332"/>
          </a:xfrm>
          <a:prstGeom prst="rect">
            <a:avLst/>
          </a:prstGeom>
          <a:noFill/>
        </p:spPr>
        <p:txBody>
          <a:bodyPr wrap="square" rtlCol="0">
            <a:spAutoFit/>
          </a:bodyPr>
          <a:lstStyle/>
          <a:p>
            <a:r>
              <a:rPr lang="pl-PL" dirty="0"/>
              <a:t>STUDIUM 2003 R.</a:t>
            </a:r>
          </a:p>
        </p:txBody>
      </p:sp>
      <p:sp>
        <p:nvSpPr>
          <p:cNvPr id="5" name="pole tekstowe 4"/>
          <p:cNvSpPr txBox="1"/>
          <p:nvPr/>
        </p:nvSpPr>
        <p:spPr>
          <a:xfrm>
            <a:off x="2781704" y="5525834"/>
            <a:ext cx="603499" cy="307777"/>
          </a:xfrm>
          <a:prstGeom prst="rect">
            <a:avLst/>
          </a:prstGeom>
          <a:noFill/>
        </p:spPr>
        <p:txBody>
          <a:bodyPr wrap="none" rtlCol="0">
            <a:spAutoFit/>
          </a:bodyPr>
          <a:lstStyle/>
          <a:p>
            <a:r>
              <a:rPr lang="pl-PL" sz="1400" b="1" dirty="0"/>
              <a:t>P/UC</a:t>
            </a:r>
          </a:p>
        </p:txBody>
      </p:sp>
      <p:sp>
        <p:nvSpPr>
          <p:cNvPr id="11" name="pole tekstowe 10"/>
          <p:cNvSpPr txBox="1"/>
          <p:nvPr/>
        </p:nvSpPr>
        <p:spPr>
          <a:xfrm>
            <a:off x="2479923" y="4915778"/>
            <a:ext cx="603563" cy="307777"/>
          </a:xfrm>
          <a:prstGeom prst="rect">
            <a:avLst/>
          </a:prstGeom>
          <a:noFill/>
        </p:spPr>
        <p:txBody>
          <a:bodyPr wrap="none" rtlCol="0">
            <a:spAutoFit/>
          </a:bodyPr>
          <a:lstStyle/>
          <a:p>
            <a:r>
              <a:rPr lang="pl-PL" sz="1400" b="1" dirty="0"/>
              <a:t>P/UC</a:t>
            </a:r>
          </a:p>
        </p:txBody>
      </p:sp>
      <p:pic>
        <p:nvPicPr>
          <p:cNvPr id="6" name="Obraz 5"/>
          <p:cNvPicPr>
            <a:picLocks noChangeAspect="1"/>
          </p:cNvPicPr>
          <p:nvPr/>
        </p:nvPicPr>
        <p:blipFill>
          <a:blip r:embed="rId5"/>
          <a:stretch>
            <a:fillRect/>
          </a:stretch>
        </p:blipFill>
        <p:spPr>
          <a:xfrm>
            <a:off x="6075728" y="3423925"/>
            <a:ext cx="40543" cy="10149"/>
          </a:xfrm>
          <a:prstGeom prst="rect">
            <a:avLst/>
          </a:prstGeom>
        </p:spPr>
      </p:pic>
      <p:sp>
        <p:nvSpPr>
          <p:cNvPr id="13" name="pole tekstowe 12"/>
          <p:cNvSpPr txBox="1"/>
          <p:nvPr/>
        </p:nvSpPr>
        <p:spPr>
          <a:xfrm>
            <a:off x="1291942" y="4919529"/>
            <a:ext cx="603499" cy="307777"/>
          </a:xfrm>
          <a:prstGeom prst="rect">
            <a:avLst/>
          </a:prstGeom>
          <a:noFill/>
        </p:spPr>
        <p:txBody>
          <a:bodyPr wrap="none" rtlCol="0">
            <a:spAutoFit/>
          </a:bodyPr>
          <a:lstStyle/>
          <a:p>
            <a:r>
              <a:rPr lang="pl-PL" sz="1400" b="1" dirty="0"/>
              <a:t>P/UC</a:t>
            </a:r>
          </a:p>
        </p:txBody>
      </p:sp>
      <p:sp>
        <p:nvSpPr>
          <p:cNvPr id="14" name="pole tekstowe 13"/>
          <p:cNvSpPr txBox="1"/>
          <p:nvPr/>
        </p:nvSpPr>
        <p:spPr>
          <a:xfrm>
            <a:off x="1850121" y="5145901"/>
            <a:ext cx="348172" cy="307777"/>
          </a:xfrm>
          <a:prstGeom prst="rect">
            <a:avLst/>
          </a:prstGeom>
          <a:noFill/>
        </p:spPr>
        <p:txBody>
          <a:bodyPr wrap="none" rtlCol="0">
            <a:spAutoFit/>
          </a:bodyPr>
          <a:lstStyle/>
          <a:p>
            <a:r>
              <a:rPr lang="pl-PL" sz="1400" b="1" dirty="0"/>
              <a:t>IT</a:t>
            </a:r>
          </a:p>
        </p:txBody>
      </p:sp>
    </p:spTree>
    <p:extLst>
      <p:ext uri="{BB962C8B-B14F-4D97-AF65-F5344CB8AC3E}">
        <p14:creationId xmlns:p14="http://schemas.microsoft.com/office/powerpoint/2010/main" val="414506045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8A27A7E5-2BE9-4DF0-9EE1-0C1A21684C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6925" y="1239838"/>
            <a:ext cx="7154863"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196" name="pole tekstowe 4">
            <a:extLst>
              <a:ext uri="{FF2B5EF4-FFF2-40B4-BE49-F238E27FC236}">
                <a16:creationId xmlns:a16="http://schemas.microsoft.com/office/drawing/2014/main" id="{93AAF7DA-B290-4CA8-A174-814528BC2BE9}"/>
              </a:ext>
            </a:extLst>
          </p:cNvPr>
          <p:cNvSpPr txBox="1">
            <a:spLocks noChangeArrowheads="1"/>
          </p:cNvSpPr>
          <p:nvPr/>
        </p:nvSpPr>
        <p:spPr bwMode="auto">
          <a:xfrm>
            <a:off x="2090738" y="412750"/>
            <a:ext cx="9671050" cy="338138"/>
          </a:xfrm>
          <a:prstGeom prst="rect">
            <a:avLst/>
          </a:prstGeom>
          <a:solidFill>
            <a:schemeClr val="accent1">
              <a:lumMod val="60000"/>
              <a:lumOff val="40000"/>
            </a:schemeClr>
          </a:solidFill>
          <a:ln>
            <a:noFill/>
          </a:ln>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600" b="1"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STUDIUM UWARUNKOWAŃ I KIERUNKÓW ZAGOSPODAROWANIA PRZESTRZENNEGO MIASTA KRAKOWA</a:t>
            </a:r>
            <a:endParaRPr kumimoji="0" lang="pl-PL" altLang="pl-PL" sz="16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p:txBody>
      </p:sp>
      <p:sp>
        <p:nvSpPr>
          <p:cNvPr id="23556" name="pole tekstowe 5">
            <a:extLst>
              <a:ext uri="{FF2B5EF4-FFF2-40B4-BE49-F238E27FC236}">
                <a16:creationId xmlns:a16="http://schemas.microsoft.com/office/drawing/2014/main" id="{679E284A-14A1-47D6-AAB3-986EEBB8983F}"/>
              </a:ext>
            </a:extLst>
          </p:cNvPr>
          <p:cNvSpPr txBox="1">
            <a:spLocks noChangeArrowheads="1"/>
          </p:cNvSpPr>
          <p:nvPr/>
        </p:nvSpPr>
        <p:spPr bwMode="auto">
          <a:xfrm>
            <a:off x="6523038" y="1262063"/>
            <a:ext cx="2857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1" i="0" u="none" strike="noStrike" kern="1200" cap="none" spc="0" normalizeH="0" baseline="0" noProof="0">
                <a:ln>
                  <a:noFill/>
                </a:ln>
                <a:solidFill>
                  <a:srgbClr val="0063AF"/>
                </a:solidFill>
                <a:effectLst/>
                <a:uLnTx/>
                <a:uFillTx/>
                <a:latin typeface="Calibri" panose="020F0502020204030204" pitchFamily="34" charset="0"/>
                <a:ea typeface="+mn-ea"/>
                <a:cs typeface="Arial" panose="020B0604020202020204" pitchFamily="34" charset="0"/>
              </a:rPr>
              <a:t>K1 – Struktura przestrzenna</a:t>
            </a:r>
          </a:p>
        </p:txBody>
      </p:sp>
      <p:sp>
        <p:nvSpPr>
          <p:cNvPr id="6" name="pole tekstowe 5">
            <a:extLst>
              <a:ext uri="{FF2B5EF4-FFF2-40B4-BE49-F238E27FC236}">
                <a16:creationId xmlns:a16="http://schemas.microsoft.com/office/drawing/2014/main" id="{6740DE1F-272D-4019-B6E9-CD18D7DC26BB}"/>
              </a:ext>
            </a:extLst>
          </p:cNvPr>
          <p:cNvSpPr txBox="1"/>
          <p:nvPr/>
        </p:nvSpPr>
        <p:spPr>
          <a:xfrm>
            <a:off x="377825" y="1801813"/>
            <a:ext cx="4229100" cy="646112"/>
          </a:xfrm>
          <a:prstGeom prst="rect">
            <a:avLst/>
          </a:prstGeom>
          <a:solidFill>
            <a:schemeClr val="accent1">
              <a:lumMod val="20000"/>
              <a:lumOff val="80000"/>
            </a:schemeClr>
          </a:solidFill>
        </p:spPr>
        <p:txBody>
          <a:bodyPr>
            <a:spAutoFit/>
          </a:bodyPr>
          <a:lstStyle/>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2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PRZEKSZTAŁCENIE REJONU PŁASZÓW –RYBITWY W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12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WAŻNY OŚRODEK CENTROTWÓRCZY SKUPIAJĄCY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12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FUNKCJE PONADLOKALNE I METROPOLITALNE </a:t>
            </a:r>
          </a:p>
        </p:txBody>
      </p:sp>
      <p:sp>
        <p:nvSpPr>
          <p:cNvPr id="7" name="pole tekstowe 6">
            <a:extLst>
              <a:ext uri="{FF2B5EF4-FFF2-40B4-BE49-F238E27FC236}">
                <a16:creationId xmlns:a16="http://schemas.microsoft.com/office/drawing/2014/main" id="{55B6C48C-E2D3-4034-A404-AB86829390D7}"/>
              </a:ext>
            </a:extLst>
          </p:cNvPr>
          <p:cNvSpPr txBox="1"/>
          <p:nvPr/>
        </p:nvSpPr>
        <p:spPr>
          <a:xfrm>
            <a:off x="385763" y="2800350"/>
            <a:ext cx="4221162" cy="647700"/>
          </a:xfrm>
          <a:prstGeom prst="rect">
            <a:avLst/>
          </a:prstGeom>
          <a:solidFill>
            <a:schemeClr val="accent1">
              <a:lumMod val="20000"/>
              <a:lumOff val="80000"/>
            </a:schemeClr>
          </a:solidFill>
        </p:spPr>
        <p:txBody>
          <a:bodyPr>
            <a:spAutoFit/>
          </a:bodyPr>
          <a:lstStyle/>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2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KSZTAŁTOWANIE NOWEJ ZABUDOWY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12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 WIELOFUNKCYJNEJ Z DOPUSZCZENIEM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12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 ZABUDOWY WYSOKOŚCIOWEJ </a:t>
            </a:r>
          </a:p>
        </p:txBody>
      </p:sp>
      <p:sp>
        <p:nvSpPr>
          <p:cNvPr id="9" name="pole tekstowe 8">
            <a:extLst>
              <a:ext uri="{FF2B5EF4-FFF2-40B4-BE49-F238E27FC236}">
                <a16:creationId xmlns:a16="http://schemas.microsoft.com/office/drawing/2014/main" id="{34DEAE7D-9048-4B0D-8355-D8779CD2B983}"/>
              </a:ext>
            </a:extLst>
          </p:cNvPr>
          <p:cNvSpPr txBox="1"/>
          <p:nvPr/>
        </p:nvSpPr>
        <p:spPr>
          <a:xfrm>
            <a:off x="385763" y="3813175"/>
            <a:ext cx="4221162" cy="830263"/>
          </a:xfrm>
          <a:prstGeom prst="rect">
            <a:avLst/>
          </a:prstGeom>
          <a:solidFill>
            <a:schemeClr val="accent1">
              <a:lumMod val="20000"/>
              <a:lumOff val="80000"/>
            </a:schemeClr>
          </a:solidFill>
        </p:spPr>
        <p:txBody>
          <a:bodyPr>
            <a:spAutoFit/>
          </a:bodyPr>
          <a:lstStyle/>
          <a:p>
            <a:pPr marL="171450" marR="0" lvl="0" indent="-171450" algn="just"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2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ZABUDOWA WYSOKOŚCIOWA REALIZOWANA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l-PL" sz="12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WYŁĄCZNIE PRZY KOMPLEKSOWYM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l-PL" sz="12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PRZEKSZTAŁCENIU CAŁEGO OBSZARU </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l-PL" sz="12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W CENTRUM WIELOFUNKCYJNE</a:t>
            </a:r>
          </a:p>
        </p:txBody>
      </p:sp>
      <p:sp>
        <p:nvSpPr>
          <p:cNvPr id="15" name="pole tekstowe 14">
            <a:extLst>
              <a:ext uri="{FF2B5EF4-FFF2-40B4-BE49-F238E27FC236}">
                <a16:creationId xmlns:a16="http://schemas.microsoft.com/office/drawing/2014/main" id="{4D380E45-7364-4443-A5DF-EBECF56D4D59}"/>
              </a:ext>
            </a:extLst>
          </p:cNvPr>
          <p:cNvSpPr txBox="1"/>
          <p:nvPr/>
        </p:nvSpPr>
        <p:spPr>
          <a:xfrm>
            <a:off x="385763" y="952500"/>
            <a:ext cx="4221162" cy="338138"/>
          </a:xfrm>
          <a:prstGeom prst="rect">
            <a:avLst/>
          </a:prstGeom>
          <a:solidFill>
            <a:schemeClr val="tx2">
              <a:lumMod val="40000"/>
              <a:lumOff val="60000"/>
            </a:schemeClr>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sz="16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STRATEGICZNY PROJEKT MIEJSKI</a:t>
            </a:r>
          </a:p>
        </p:txBody>
      </p:sp>
      <p:sp>
        <p:nvSpPr>
          <p:cNvPr id="2" name="Prostokąt 1">
            <a:extLst>
              <a:ext uri="{FF2B5EF4-FFF2-40B4-BE49-F238E27FC236}">
                <a16:creationId xmlns:a16="http://schemas.microsoft.com/office/drawing/2014/main" id="{179A3450-AFE1-462C-A00C-DD058E3288DA}"/>
              </a:ext>
            </a:extLst>
          </p:cNvPr>
          <p:cNvSpPr/>
          <p:nvPr/>
        </p:nvSpPr>
        <p:spPr>
          <a:xfrm rot="878977">
            <a:off x="8321675" y="3581400"/>
            <a:ext cx="914400" cy="574675"/>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Tree>
    <p:extLst>
      <p:ext uri="{BB962C8B-B14F-4D97-AF65-F5344CB8AC3E}">
        <p14:creationId xmlns:p14="http://schemas.microsoft.com/office/powerpoint/2010/main" val="4162093427"/>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pole tekstowe 4"/>
          <p:cNvSpPr txBox="1">
            <a:spLocks noChangeArrowheads="1"/>
          </p:cNvSpPr>
          <p:nvPr/>
        </p:nvSpPr>
        <p:spPr bwMode="auto">
          <a:xfrm>
            <a:off x="2090738" y="412750"/>
            <a:ext cx="9671050" cy="338138"/>
          </a:xfrm>
          <a:prstGeom prst="rect">
            <a:avLst/>
          </a:prstGeom>
          <a:solidFill>
            <a:schemeClr val="accent1">
              <a:lumMod val="60000"/>
              <a:lumOff val="40000"/>
            </a:schemeClr>
          </a:solidFill>
          <a:ln>
            <a:noFill/>
          </a:ln>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defRPr/>
            </a:pPr>
            <a:r>
              <a:rPr lang="pl-PL" altLang="pl-PL" sz="1600" b="1" dirty="0">
                <a:solidFill>
                  <a:schemeClr val="tx1"/>
                </a:solidFill>
                <a:latin typeface="Calibri" panose="020F0502020204030204" pitchFamily="34" charset="0"/>
              </a:rPr>
              <a:t>STUDIUM UWARUNKOWAŃ I KIERUNKÓW ZAGOSPODAROWANIA PRZESTRZENNEGO MIASTA KRAKOWA</a:t>
            </a:r>
            <a:endParaRPr lang="pl-PL" altLang="pl-PL" sz="1600" dirty="0">
              <a:solidFill>
                <a:schemeClr val="tx1"/>
              </a:solidFill>
            </a:endParaRPr>
          </a:p>
        </p:txBody>
      </p:sp>
      <p:sp>
        <p:nvSpPr>
          <p:cNvPr id="86019" name="pole tekstowe 5"/>
          <p:cNvSpPr txBox="1">
            <a:spLocks noChangeArrowheads="1"/>
          </p:cNvSpPr>
          <p:nvPr/>
        </p:nvSpPr>
        <p:spPr bwMode="auto">
          <a:xfrm>
            <a:off x="7146925" y="952500"/>
            <a:ext cx="2857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b="1">
                <a:latin typeface="Calibri" panose="020F0502020204030204" pitchFamily="34" charset="0"/>
              </a:rPr>
              <a:t>K1 – Struktura przestrzenna</a:t>
            </a:r>
          </a:p>
        </p:txBody>
      </p:sp>
      <p:sp>
        <p:nvSpPr>
          <p:cNvPr id="6" name="pole tekstowe 5"/>
          <p:cNvSpPr txBox="1"/>
          <p:nvPr/>
        </p:nvSpPr>
        <p:spPr>
          <a:xfrm>
            <a:off x="377825" y="1479550"/>
            <a:ext cx="4229100" cy="646113"/>
          </a:xfrm>
          <a:prstGeom prst="rect">
            <a:avLst/>
          </a:prstGeom>
          <a:solidFill>
            <a:schemeClr val="accent1">
              <a:lumMod val="20000"/>
              <a:lumOff val="80000"/>
            </a:schemeClr>
          </a:solidFill>
        </p:spPr>
        <p:txBody>
          <a:bodyPr>
            <a:spAutoFit/>
          </a:bodyPr>
          <a:lstStyle/>
          <a:p>
            <a:pPr marL="171450" indent="-171450">
              <a:buFont typeface="Wingdings" panose="05000000000000000000" pitchFamily="2" charset="2"/>
              <a:buChar char="q"/>
              <a:defRPr/>
            </a:pPr>
            <a:r>
              <a:rPr lang="pl-PL" sz="1200" b="1" dirty="0"/>
              <a:t>PRZEKSZTAŁCENIE REJONU PŁASZÓW –RYBITWY W </a:t>
            </a:r>
          </a:p>
          <a:p>
            <a:pPr>
              <a:defRPr/>
            </a:pPr>
            <a:r>
              <a:rPr lang="pl-PL" sz="1200" b="1" dirty="0"/>
              <a:t>WAŻNY OŚRODEK CENTROTWÓRCZY SKUPIAJĄCY </a:t>
            </a:r>
          </a:p>
          <a:p>
            <a:pPr>
              <a:defRPr/>
            </a:pPr>
            <a:r>
              <a:rPr lang="pl-PL" sz="1200" b="1" dirty="0"/>
              <a:t>FUNKCJE PONADLOKALNE I METROPOLITALNE </a:t>
            </a:r>
          </a:p>
        </p:txBody>
      </p:sp>
      <p:sp>
        <p:nvSpPr>
          <p:cNvPr id="7" name="pole tekstowe 6"/>
          <p:cNvSpPr txBox="1"/>
          <p:nvPr/>
        </p:nvSpPr>
        <p:spPr>
          <a:xfrm>
            <a:off x="385763" y="2316163"/>
            <a:ext cx="4221162" cy="646112"/>
          </a:xfrm>
          <a:prstGeom prst="rect">
            <a:avLst/>
          </a:prstGeom>
          <a:solidFill>
            <a:schemeClr val="accent1">
              <a:lumMod val="20000"/>
              <a:lumOff val="80000"/>
            </a:schemeClr>
          </a:solidFill>
        </p:spPr>
        <p:txBody>
          <a:bodyPr>
            <a:spAutoFit/>
          </a:bodyPr>
          <a:lstStyle/>
          <a:p>
            <a:pPr marL="171450" indent="-171450">
              <a:buFont typeface="Wingdings" panose="05000000000000000000" pitchFamily="2" charset="2"/>
              <a:buChar char="q"/>
              <a:defRPr/>
            </a:pPr>
            <a:r>
              <a:rPr lang="pl-PL" sz="1200" b="1" dirty="0"/>
              <a:t>KSZTAŁTOWANIE NOWEJ ZABUDOWY</a:t>
            </a:r>
          </a:p>
          <a:p>
            <a:pPr>
              <a:defRPr/>
            </a:pPr>
            <a:r>
              <a:rPr lang="pl-PL" sz="1200" b="1" dirty="0"/>
              <a:t> WIELOFUNKCYJNJEJ Z DOPUSZCZENIEM</a:t>
            </a:r>
          </a:p>
          <a:p>
            <a:pPr>
              <a:defRPr/>
            </a:pPr>
            <a:r>
              <a:rPr lang="pl-PL" sz="1200" b="1" dirty="0"/>
              <a:t> ZABUDOWY WYSOKOŚCIOWEJ </a:t>
            </a:r>
          </a:p>
        </p:txBody>
      </p:sp>
      <p:grpSp>
        <p:nvGrpSpPr>
          <p:cNvPr id="86022" name="Grupa 1"/>
          <p:cNvGrpSpPr>
            <a:grpSpLocks/>
          </p:cNvGrpSpPr>
          <p:nvPr/>
        </p:nvGrpSpPr>
        <p:grpSpPr bwMode="auto">
          <a:xfrm>
            <a:off x="1074738" y="4260850"/>
            <a:ext cx="3524250" cy="2185988"/>
            <a:chOff x="4607243" y="1239051"/>
            <a:chExt cx="7154544" cy="5146876"/>
          </a:xfrm>
        </p:grpSpPr>
        <p:pic>
          <p:nvPicPr>
            <p:cNvPr id="860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7243" y="1239051"/>
              <a:ext cx="7154544" cy="5146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8" name="Prostokąt zaokrąglony 7"/>
            <p:cNvSpPr/>
            <p:nvPr/>
          </p:nvSpPr>
          <p:spPr>
            <a:xfrm rot="708627">
              <a:off x="8381103" y="3507863"/>
              <a:ext cx="915266" cy="65784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grpSp>
      <p:sp>
        <p:nvSpPr>
          <p:cNvPr id="9" name="pole tekstowe 8"/>
          <p:cNvSpPr txBox="1"/>
          <p:nvPr/>
        </p:nvSpPr>
        <p:spPr>
          <a:xfrm>
            <a:off x="377825" y="3151188"/>
            <a:ext cx="4221163" cy="830262"/>
          </a:xfrm>
          <a:prstGeom prst="rect">
            <a:avLst/>
          </a:prstGeom>
          <a:solidFill>
            <a:schemeClr val="accent1">
              <a:lumMod val="20000"/>
              <a:lumOff val="80000"/>
            </a:schemeClr>
          </a:solidFill>
        </p:spPr>
        <p:txBody>
          <a:bodyPr>
            <a:spAutoFit/>
          </a:bodyPr>
          <a:lstStyle/>
          <a:p>
            <a:pPr marL="171450" indent="-171450" algn="just">
              <a:buFont typeface="Wingdings" panose="05000000000000000000" pitchFamily="2" charset="2"/>
              <a:buChar char="q"/>
              <a:defRPr/>
            </a:pPr>
            <a:r>
              <a:rPr lang="pl-PL" sz="1200" b="1" dirty="0"/>
              <a:t>ZABUDOWA WYSOKOŚCIOWA REALIZOWANA </a:t>
            </a:r>
          </a:p>
          <a:p>
            <a:pPr algn="just">
              <a:defRPr/>
            </a:pPr>
            <a:r>
              <a:rPr lang="pl-PL" sz="1200" b="1" dirty="0"/>
              <a:t>WYŁĄCZNIE PRZY KOMPLEKSOWYM </a:t>
            </a:r>
          </a:p>
          <a:p>
            <a:pPr algn="just">
              <a:defRPr/>
            </a:pPr>
            <a:r>
              <a:rPr lang="pl-PL" sz="1200" b="1" dirty="0"/>
              <a:t>PRZEKSZTAŁCENIU CAŁEGO OBSZARU </a:t>
            </a:r>
          </a:p>
          <a:p>
            <a:pPr algn="just">
              <a:defRPr/>
            </a:pPr>
            <a:r>
              <a:rPr lang="pl-PL" sz="1200" b="1" dirty="0"/>
              <a:t>W CENTRUM WIELOFUNKCYJNE</a:t>
            </a:r>
          </a:p>
        </p:txBody>
      </p:sp>
      <p:sp>
        <p:nvSpPr>
          <p:cNvPr id="15" name="pole tekstowe 14"/>
          <p:cNvSpPr txBox="1"/>
          <p:nvPr/>
        </p:nvSpPr>
        <p:spPr>
          <a:xfrm>
            <a:off x="385763" y="952500"/>
            <a:ext cx="4221162" cy="338138"/>
          </a:xfrm>
          <a:prstGeom prst="rect">
            <a:avLst/>
          </a:prstGeom>
          <a:solidFill>
            <a:schemeClr val="tx2">
              <a:lumMod val="40000"/>
              <a:lumOff val="60000"/>
            </a:schemeClr>
          </a:solidFill>
        </p:spPr>
        <p:txBody>
          <a:bodyPr>
            <a:spAutoFit/>
          </a:bodyPr>
          <a:lstStyle/>
          <a:p>
            <a:pPr algn="ctr">
              <a:defRPr/>
            </a:pPr>
            <a:r>
              <a:rPr lang="pl-PL" sz="1600" b="1" dirty="0"/>
              <a:t>STRATEGICZNY PROJEKT MIEJSKI</a:t>
            </a:r>
          </a:p>
        </p:txBody>
      </p:sp>
      <p:pic>
        <p:nvPicPr>
          <p:cNvPr id="86025" name="Obraz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18050" y="1322388"/>
            <a:ext cx="7019925"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Łącznik prosty ze strzałką 4"/>
          <p:cNvCxnSpPr/>
          <p:nvPr/>
        </p:nvCxnSpPr>
        <p:spPr>
          <a:xfrm flipV="1">
            <a:off x="3471863" y="4260850"/>
            <a:ext cx="2841625" cy="920750"/>
          </a:xfrm>
          <a:prstGeom prst="straightConnector1">
            <a:avLst/>
          </a:prstGeom>
          <a:ln w="666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027" name="pole tekstowe 11"/>
          <p:cNvSpPr txBox="1">
            <a:spLocks noChangeArrowheads="1"/>
          </p:cNvSpPr>
          <p:nvPr/>
        </p:nvSpPr>
        <p:spPr bwMode="auto">
          <a:xfrm>
            <a:off x="8026400" y="2559050"/>
            <a:ext cx="37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b="1">
                <a:solidFill>
                  <a:schemeClr val="tx1"/>
                </a:solidFill>
              </a:rPr>
              <a:t>U</a:t>
            </a:r>
          </a:p>
        </p:txBody>
      </p:sp>
      <p:sp>
        <p:nvSpPr>
          <p:cNvPr id="86028" name="pole tekstowe 16"/>
          <p:cNvSpPr txBox="1">
            <a:spLocks noChangeArrowheads="1"/>
          </p:cNvSpPr>
          <p:nvPr/>
        </p:nvSpPr>
        <p:spPr bwMode="auto">
          <a:xfrm>
            <a:off x="10515600" y="2535238"/>
            <a:ext cx="371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b="1">
                <a:solidFill>
                  <a:schemeClr val="tx1"/>
                </a:solidFill>
              </a:rPr>
              <a:t>U</a:t>
            </a:r>
          </a:p>
        </p:txBody>
      </p:sp>
      <p:sp>
        <p:nvSpPr>
          <p:cNvPr id="86029" name="pole tekstowe 17"/>
          <p:cNvSpPr txBox="1">
            <a:spLocks noChangeArrowheads="1"/>
          </p:cNvSpPr>
          <p:nvPr/>
        </p:nvSpPr>
        <p:spPr bwMode="auto">
          <a:xfrm>
            <a:off x="8235950" y="3151188"/>
            <a:ext cx="60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b="1">
                <a:solidFill>
                  <a:schemeClr val="tx1"/>
                </a:solidFill>
              </a:rPr>
              <a:t>UM</a:t>
            </a:r>
          </a:p>
        </p:txBody>
      </p:sp>
      <p:sp>
        <p:nvSpPr>
          <p:cNvPr id="86030" name="pole tekstowe 18"/>
          <p:cNvSpPr txBox="1">
            <a:spLocks noChangeArrowheads="1"/>
          </p:cNvSpPr>
          <p:nvPr/>
        </p:nvSpPr>
        <p:spPr bwMode="auto">
          <a:xfrm>
            <a:off x="9693275" y="3219450"/>
            <a:ext cx="609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b="1">
                <a:solidFill>
                  <a:schemeClr val="tx1"/>
                </a:solidFill>
              </a:rPr>
              <a:t>UM</a:t>
            </a:r>
          </a:p>
        </p:txBody>
      </p:sp>
      <p:sp>
        <p:nvSpPr>
          <p:cNvPr id="86031" name="pole tekstowe 19"/>
          <p:cNvSpPr txBox="1">
            <a:spLocks noChangeArrowheads="1"/>
          </p:cNvSpPr>
          <p:nvPr/>
        </p:nvSpPr>
        <p:spPr bwMode="auto">
          <a:xfrm>
            <a:off x="7373938" y="3981450"/>
            <a:ext cx="36988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b="1">
                <a:solidFill>
                  <a:schemeClr val="tx1"/>
                </a:solidFill>
              </a:rPr>
              <a:t>U</a:t>
            </a:r>
          </a:p>
        </p:txBody>
      </p:sp>
      <p:sp>
        <p:nvSpPr>
          <p:cNvPr id="86032" name="pole tekstowe 20"/>
          <p:cNvSpPr txBox="1">
            <a:spLocks noChangeArrowheads="1"/>
          </p:cNvSpPr>
          <p:nvPr/>
        </p:nvSpPr>
        <p:spPr bwMode="auto">
          <a:xfrm>
            <a:off x="8750300" y="2776538"/>
            <a:ext cx="511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b="1">
                <a:solidFill>
                  <a:schemeClr val="tx1"/>
                </a:solidFill>
              </a:rPr>
              <a:t>ZR</a:t>
            </a:r>
          </a:p>
        </p:txBody>
      </p:sp>
      <p:sp>
        <p:nvSpPr>
          <p:cNvPr id="86033" name="pole tekstowe 21"/>
          <p:cNvSpPr txBox="1">
            <a:spLocks noChangeArrowheads="1"/>
          </p:cNvSpPr>
          <p:nvPr/>
        </p:nvSpPr>
        <p:spPr bwMode="auto">
          <a:xfrm>
            <a:off x="9693275" y="2819400"/>
            <a:ext cx="512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b="1">
                <a:solidFill>
                  <a:schemeClr val="tx1"/>
                </a:solidFill>
              </a:rPr>
              <a:t>ZR</a:t>
            </a:r>
          </a:p>
        </p:txBody>
      </p:sp>
      <p:sp>
        <p:nvSpPr>
          <p:cNvPr id="86034" name="pole tekstowe 22"/>
          <p:cNvSpPr txBox="1">
            <a:spLocks noChangeArrowheads="1"/>
          </p:cNvSpPr>
          <p:nvPr/>
        </p:nvSpPr>
        <p:spPr bwMode="auto">
          <a:xfrm>
            <a:off x="10358438" y="4946650"/>
            <a:ext cx="528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b="1">
                <a:solidFill>
                  <a:schemeClr val="tx1"/>
                </a:solidFill>
              </a:rPr>
              <a:t>ZU</a:t>
            </a:r>
          </a:p>
        </p:txBody>
      </p:sp>
      <p:sp>
        <p:nvSpPr>
          <p:cNvPr id="86035" name="pole tekstowe 23"/>
          <p:cNvSpPr txBox="1">
            <a:spLocks noChangeArrowheads="1"/>
          </p:cNvSpPr>
          <p:nvPr/>
        </p:nvSpPr>
        <p:spPr bwMode="auto">
          <a:xfrm>
            <a:off x="8027988" y="4486275"/>
            <a:ext cx="5429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b="1">
                <a:solidFill>
                  <a:schemeClr val="tx1"/>
                </a:solidFill>
              </a:rPr>
              <a:t>KK</a:t>
            </a:r>
          </a:p>
        </p:txBody>
      </p:sp>
      <p:sp>
        <p:nvSpPr>
          <p:cNvPr id="86036" name="pole tekstowe 24"/>
          <p:cNvSpPr txBox="1">
            <a:spLocks noChangeArrowheads="1"/>
          </p:cNvSpPr>
          <p:nvPr/>
        </p:nvSpPr>
        <p:spPr bwMode="auto">
          <a:xfrm>
            <a:off x="9702800" y="4854575"/>
            <a:ext cx="3698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b="1">
                <a:solidFill>
                  <a:schemeClr val="tx1"/>
                </a:solidFill>
              </a:rPr>
              <a:t>U</a:t>
            </a:r>
          </a:p>
        </p:txBody>
      </p:sp>
      <p:sp>
        <p:nvSpPr>
          <p:cNvPr id="86037" name="pole tekstowe 12"/>
          <p:cNvSpPr txBox="1">
            <a:spLocks noChangeArrowheads="1"/>
          </p:cNvSpPr>
          <p:nvPr/>
        </p:nvSpPr>
        <p:spPr bwMode="auto">
          <a:xfrm>
            <a:off x="8066088" y="2390775"/>
            <a:ext cx="187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b="1">
                <a:solidFill>
                  <a:srgbClr val="FF0000"/>
                </a:solidFill>
              </a:rPr>
              <a:t>maks. wys. 40 m </a:t>
            </a:r>
          </a:p>
        </p:txBody>
      </p:sp>
      <p:sp>
        <p:nvSpPr>
          <p:cNvPr id="86038" name="pole tekstowe 26"/>
          <p:cNvSpPr txBox="1">
            <a:spLocks noChangeArrowheads="1"/>
          </p:cNvSpPr>
          <p:nvPr/>
        </p:nvSpPr>
        <p:spPr bwMode="auto">
          <a:xfrm>
            <a:off x="8299450" y="3689350"/>
            <a:ext cx="22669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b="1">
                <a:solidFill>
                  <a:srgbClr val="FF0000"/>
                </a:solidFill>
              </a:rPr>
              <a:t>wys. 25 m – 250m </a:t>
            </a:r>
          </a:p>
        </p:txBody>
      </p:sp>
      <p:sp>
        <p:nvSpPr>
          <p:cNvPr id="86039" name="pole tekstowe 12"/>
          <p:cNvSpPr txBox="1">
            <a:spLocks noChangeArrowheads="1"/>
          </p:cNvSpPr>
          <p:nvPr/>
        </p:nvSpPr>
        <p:spPr bwMode="auto">
          <a:xfrm>
            <a:off x="8848725" y="2605088"/>
            <a:ext cx="187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b="1">
                <a:solidFill>
                  <a:srgbClr val="FF0000"/>
                </a:solidFill>
              </a:rPr>
              <a:t>maks. wys. 50 m </a:t>
            </a:r>
          </a:p>
        </p:txBody>
      </p:sp>
      <p:sp>
        <p:nvSpPr>
          <p:cNvPr id="86040" name="pole tekstowe 26"/>
          <p:cNvSpPr txBox="1">
            <a:spLocks noChangeArrowheads="1"/>
          </p:cNvSpPr>
          <p:nvPr/>
        </p:nvSpPr>
        <p:spPr bwMode="auto">
          <a:xfrm>
            <a:off x="9355138" y="4460875"/>
            <a:ext cx="1597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b="1">
                <a:solidFill>
                  <a:srgbClr val="FF0000"/>
                </a:solidFill>
              </a:rPr>
              <a:t>wys. do  16 m</a:t>
            </a:r>
          </a:p>
        </p:txBody>
      </p:sp>
    </p:spTree>
    <p:extLst>
      <p:ext uri="{BB962C8B-B14F-4D97-AF65-F5344CB8AC3E}">
        <p14:creationId xmlns:p14="http://schemas.microsoft.com/office/powerpoint/2010/main" val="331908672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a:extLst>
              <a:ext uri="{FF2B5EF4-FFF2-40B4-BE49-F238E27FC236}">
                <a16:creationId xmlns:a16="http://schemas.microsoft.com/office/drawing/2014/main" id="{307EC3BC-726C-4D74-A7C6-A9994CEA9BEA}"/>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algn="ctr" fontAlgn="base">
              <a:lnSpc>
                <a:spcPct val="90000"/>
              </a:lnSpc>
              <a:spcBef>
                <a:spcPct val="0"/>
              </a:spcBef>
              <a:spcAft>
                <a:spcPct val="0"/>
              </a:spcAft>
              <a:defRPr/>
            </a:pPr>
            <a:r>
              <a:rPr lang="pl-PL" altLang="pl-PL" sz="1800" dirty="0">
                <a:solidFill>
                  <a:prstClr val="white"/>
                </a:solidFill>
                <a:latin typeface="Lato"/>
                <a:cs typeface="Arial" charset="0"/>
              </a:rPr>
              <a:t>MIEJSCOWY PLAN ZAGOSPODAROWANIA PRZESTRZENNEGO OBSZARU</a:t>
            </a:r>
            <a:br>
              <a:rPr lang="pl-PL" altLang="pl-PL" sz="1800" dirty="0">
                <a:solidFill>
                  <a:prstClr val="white"/>
                </a:solidFill>
                <a:latin typeface="Lato"/>
                <a:cs typeface="Arial" charset="0"/>
              </a:rPr>
            </a:br>
            <a:r>
              <a:rPr lang="pl-PL" altLang="pl-PL" sz="1800" dirty="0">
                <a:solidFill>
                  <a:prstClr val="white"/>
                </a:solidFill>
                <a:latin typeface="Lato"/>
                <a:cs typeface="Arial" charset="0"/>
              </a:rPr>
              <a:t>„NOWE MIASTO”</a:t>
            </a:r>
          </a:p>
        </p:txBody>
      </p:sp>
      <p:pic>
        <p:nvPicPr>
          <p:cNvPr id="41987" name="Obraz 1">
            <a:extLst>
              <a:ext uri="{FF2B5EF4-FFF2-40B4-BE49-F238E27FC236}">
                <a16:creationId xmlns:a16="http://schemas.microsoft.com/office/drawing/2014/main" id="{C7356658-C5FC-4CA1-B0C7-4A96F515BD9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0188" y="1058863"/>
            <a:ext cx="9194800" cy="540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wolny kształt 3">
            <a:extLst>
              <a:ext uri="{FF2B5EF4-FFF2-40B4-BE49-F238E27FC236}">
                <a16:creationId xmlns:a16="http://schemas.microsoft.com/office/drawing/2014/main" id="{62C468C8-FD79-4E06-8AAD-899C908F198A}"/>
              </a:ext>
            </a:extLst>
          </p:cNvPr>
          <p:cNvSpPr/>
          <p:nvPr/>
        </p:nvSpPr>
        <p:spPr>
          <a:xfrm>
            <a:off x="5868988" y="4010025"/>
            <a:ext cx="1485900" cy="704850"/>
          </a:xfrm>
          <a:custGeom>
            <a:avLst/>
            <a:gdLst>
              <a:gd name="connsiteX0" fmla="*/ 2526030 w 2526030"/>
              <a:gd name="connsiteY0" fmla="*/ 72390 h 1276350"/>
              <a:gd name="connsiteX1" fmla="*/ 2461260 w 2526030"/>
              <a:gd name="connsiteY1" fmla="*/ 262890 h 1276350"/>
              <a:gd name="connsiteX2" fmla="*/ 2457450 w 2526030"/>
              <a:gd name="connsiteY2" fmla="*/ 445770 h 1276350"/>
              <a:gd name="connsiteX3" fmla="*/ 2491740 w 2526030"/>
              <a:gd name="connsiteY3" fmla="*/ 480060 h 1276350"/>
              <a:gd name="connsiteX4" fmla="*/ 2461260 w 2526030"/>
              <a:gd name="connsiteY4" fmla="*/ 510540 h 1276350"/>
              <a:gd name="connsiteX5" fmla="*/ 2388870 w 2526030"/>
              <a:gd name="connsiteY5" fmla="*/ 1223010 h 1276350"/>
              <a:gd name="connsiteX6" fmla="*/ 2369820 w 2526030"/>
              <a:gd name="connsiteY6" fmla="*/ 1276350 h 1276350"/>
              <a:gd name="connsiteX7" fmla="*/ 2015490 w 2526030"/>
              <a:gd name="connsiteY7" fmla="*/ 1268730 h 1276350"/>
              <a:gd name="connsiteX8" fmla="*/ 1905000 w 2526030"/>
              <a:gd name="connsiteY8" fmla="*/ 1219200 h 1276350"/>
              <a:gd name="connsiteX9" fmla="*/ 1840230 w 2526030"/>
              <a:gd name="connsiteY9" fmla="*/ 1188720 h 1276350"/>
              <a:gd name="connsiteX10" fmla="*/ 1173480 w 2526030"/>
              <a:gd name="connsiteY10" fmla="*/ 1040130 h 1276350"/>
              <a:gd name="connsiteX11" fmla="*/ 1112520 w 2526030"/>
              <a:gd name="connsiteY11" fmla="*/ 1009650 h 1276350"/>
              <a:gd name="connsiteX12" fmla="*/ 944880 w 2526030"/>
              <a:gd name="connsiteY12" fmla="*/ 971550 h 1276350"/>
              <a:gd name="connsiteX13" fmla="*/ 0 w 2526030"/>
              <a:gd name="connsiteY13" fmla="*/ 712470 h 1276350"/>
              <a:gd name="connsiteX14" fmla="*/ 3810 w 2526030"/>
              <a:gd name="connsiteY14" fmla="*/ 640080 h 1276350"/>
              <a:gd name="connsiteX15" fmla="*/ 60960 w 2526030"/>
              <a:gd name="connsiteY15" fmla="*/ 643890 h 1276350"/>
              <a:gd name="connsiteX16" fmla="*/ 114300 w 2526030"/>
              <a:gd name="connsiteY16" fmla="*/ 617220 h 1276350"/>
              <a:gd name="connsiteX17" fmla="*/ 198120 w 2526030"/>
              <a:gd name="connsiteY17" fmla="*/ 613410 h 1276350"/>
              <a:gd name="connsiteX18" fmla="*/ 213360 w 2526030"/>
              <a:gd name="connsiteY18" fmla="*/ 552450 h 1276350"/>
              <a:gd name="connsiteX19" fmla="*/ 274320 w 2526030"/>
              <a:gd name="connsiteY19" fmla="*/ 548640 h 1276350"/>
              <a:gd name="connsiteX20" fmla="*/ 643890 w 2526030"/>
              <a:gd name="connsiteY20" fmla="*/ 636270 h 1276350"/>
              <a:gd name="connsiteX21" fmla="*/ 640080 w 2526030"/>
              <a:gd name="connsiteY21" fmla="*/ 441960 h 1276350"/>
              <a:gd name="connsiteX22" fmla="*/ 681990 w 2526030"/>
              <a:gd name="connsiteY22" fmla="*/ 430530 h 1276350"/>
              <a:gd name="connsiteX23" fmla="*/ 742950 w 2526030"/>
              <a:gd name="connsiteY23" fmla="*/ 472440 h 1276350"/>
              <a:gd name="connsiteX24" fmla="*/ 708660 w 2526030"/>
              <a:gd name="connsiteY24" fmla="*/ 621030 h 1276350"/>
              <a:gd name="connsiteX25" fmla="*/ 857250 w 2526030"/>
              <a:gd name="connsiteY25" fmla="*/ 662940 h 1276350"/>
              <a:gd name="connsiteX26" fmla="*/ 1062990 w 2526030"/>
              <a:gd name="connsiteY26" fmla="*/ 624840 h 1276350"/>
              <a:gd name="connsiteX27" fmla="*/ 1024890 w 2526030"/>
              <a:gd name="connsiteY27" fmla="*/ 438150 h 1276350"/>
              <a:gd name="connsiteX28" fmla="*/ 1192530 w 2526030"/>
              <a:gd name="connsiteY28" fmla="*/ 403860 h 1276350"/>
              <a:gd name="connsiteX29" fmla="*/ 1177290 w 2526030"/>
              <a:gd name="connsiteY29" fmla="*/ 312420 h 1276350"/>
              <a:gd name="connsiteX30" fmla="*/ 1116330 w 2526030"/>
              <a:gd name="connsiteY30" fmla="*/ 41910 h 1276350"/>
              <a:gd name="connsiteX31" fmla="*/ 1325880 w 2526030"/>
              <a:gd name="connsiteY31" fmla="*/ 19050 h 1276350"/>
              <a:gd name="connsiteX32" fmla="*/ 1432560 w 2526030"/>
              <a:gd name="connsiteY32" fmla="*/ 15240 h 1276350"/>
              <a:gd name="connsiteX33" fmla="*/ 1668780 w 2526030"/>
              <a:gd name="connsiteY33" fmla="*/ 30480 h 1276350"/>
              <a:gd name="connsiteX34" fmla="*/ 1748790 w 2526030"/>
              <a:gd name="connsiteY34" fmla="*/ 0 h 1276350"/>
              <a:gd name="connsiteX35" fmla="*/ 1737360 w 2526030"/>
              <a:gd name="connsiteY35" fmla="*/ 38100 h 1276350"/>
              <a:gd name="connsiteX36" fmla="*/ 2049780 w 2526030"/>
              <a:gd name="connsiteY36" fmla="*/ 60960 h 1276350"/>
              <a:gd name="connsiteX37" fmla="*/ 2049780 w 2526030"/>
              <a:gd name="connsiteY37" fmla="*/ 60960 h 1276350"/>
              <a:gd name="connsiteX38" fmla="*/ 2091690 w 2526030"/>
              <a:gd name="connsiteY38" fmla="*/ 64770 h 1276350"/>
              <a:gd name="connsiteX39" fmla="*/ 2316480 w 2526030"/>
              <a:gd name="connsiteY39" fmla="*/ 99060 h 1276350"/>
              <a:gd name="connsiteX40" fmla="*/ 2316480 w 2526030"/>
              <a:gd name="connsiteY40" fmla="*/ 99060 h 1276350"/>
              <a:gd name="connsiteX41" fmla="*/ 2423160 w 2526030"/>
              <a:gd name="connsiteY41" fmla="*/ 83820 h 1276350"/>
              <a:gd name="connsiteX42" fmla="*/ 2423160 w 2526030"/>
              <a:gd name="connsiteY42" fmla="*/ 83820 h 1276350"/>
              <a:gd name="connsiteX43" fmla="*/ 2526030 w 2526030"/>
              <a:gd name="connsiteY43" fmla="*/ 72390 h 127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526030" h="1276350">
                <a:moveTo>
                  <a:pt x="2526030" y="72390"/>
                </a:moveTo>
                <a:lnTo>
                  <a:pt x="2461260" y="262890"/>
                </a:lnTo>
                <a:lnTo>
                  <a:pt x="2457450" y="445770"/>
                </a:lnTo>
                <a:lnTo>
                  <a:pt x="2491740" y="480060"/>
                </a:lnTo>
                <a:lnTo>
                  <a:pt x="2461260" y="510540"/>
                </a:lnTo>
                <a:lnTo>
                  <a:pt x="2388870" y="1223010"/>
                </a:lnTo>
                <a:lnTo>
                  <a:pt x="2369820" y="1276350"/>
                </a:lnTo>
                <a:lnTo>
                  <a:pt x="2015490" y="1268730"/>
                </a:lnTo>
                <a:lnTo>
                  <a:pt x="1905000" y="1219200"/>
                </a:lnTo>
                <a:lnTo>
                  <a:pt x="1840230" y="1188720"/>
                </a:lnTo>
                <a:lnTo>
                  <a:pt x="1173480" y="1040130"/>
                </a:lnTo>
                <a:lnTo>
                  <a:pt x="1112520" y="1009650"/>
                </a:lnTo>
                <a:lnTo>
                  <a:pt x="944880" y="971550"/>
                </a:lnTo>
                <a:lnTo>
                  <a:pt x="0" y="712470"/>
                </a:lnTo>
                <a:lnTo>
                  <a:pt x="3810" y="640080"/>
                </a:lnTo>
                <a:lnTo>
                  <a:pt x="60960" y="643890"/>
                </a:lnTo>
                <a:lnTo>
                  <a:pt x="114300" y="617220"/>
                </a:lnTo>
                <a:lnTo>
                  <a:pt x="198120" y="613410"/>
                </a:lnTo>
                <a:lnTo>
                  <a:pt x="213360" y="552450"/>
                </a:lnTo>
                <a:lnTo>
                  <a:pt x="274320" y="548640"/>
                </a:lnTo>
                <a:lnTo>
                  <a:pt x="643890" y="636270"/>
                </a:lnTo>
                <a:lnTo>
                  <a:pt x="640080" y="441960"/>
                </a:lnTo>
                <a:lnTo>
                  <a:pt x="681990" y="430530"/>
                </a:lnTo>
                <a:lnTo>
                  <a:pt x="742950" y="472440"/>
                </a:lnTo>
                <a:lnTo>
                  <a:pt x="708660" y="621030"/>
                </a:lnTo>
                <a:lnTo>
                  <a:pt x="857250" y="662940"/>
                </a:lnTo>
                <a:lnTo>
                  <a:pt x="1062990" y="624840"/>
                </a:lnTo>
                <a:lnTo>
                  <a:pt x="1024890" y="438150"/>
                </a:lnTo>
                <a:lnTo>
                  <a:pt x="1192530" y="403860"/>
                </a:lnTo>
                <a:lnTo>
                  <a:pt x="1177290" y="312420"/>
                </a:lnTo>
                <a:lnTo>
                  <a:pt x="1116330" y="41910"/>
                </a:lnTo>
                <a:lnTo>
                  <a:pt x="1325880" y="19050"/>
                </a:lnTo>
                <a:lnTo>
                  <a:pt x="1432560" y="15240"/>
                </a:lnTo>
                <a:lnTo>
                  <a:pt x="1668780" y="30480"/>
                </a:lnTo>
                <a:lnTo>
                  <a:pt x="1748790" y="0"/>
                </a:lnTo>
                <a:lnTo>
                  <a:pt x="1737360" y="38100"/>
                </a:lnTo>
                <a:lnTo>
                  <a:pt x="2049780" y="60960"/>
                </a:lnTo>
                <a:lnTo>
                  <a:pt x="2049780" y="60960"/>
                </a:lnTo>
                <a:lnTo>
                  <a:pt x="2091690" y="64770"/>
                </a:lnTo>
                <a:lnTo>
                  <a:pt x="2316480" y="99060"/>
                </a:lnTo>
                <a:lnTo>
                  <a:pt x="2316480" y="99060"/>
                </a:lnTo>
                <a:lnTo>
                  <a:pt x="2423160" y="83820"/>
                </a:lnTo>
                <a:lnTo>
                  <a:pt x="2423160" y="83820"/>
                </a:lnTo>
                <a:lnTo>
                  <a:pt x="2526030" y="72390"/>
                </a:lnTo>
                <a:close/>
              </a:path>
            </a:pathLst>
          </a:custGeom>
          <a:noFill/>
          <a:ln>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pl-PL">
              <a:solidFill>
                <a:prstClr val="white"/>
              </a:solidFill>
            </a:endParaRPr>
          </a:p>
        </p:txBody>
      </p:sp>
      <p:sp>
        <p:nvSpPr>
          <p:cNvPr id="41989" name="pole tekstowe 1">
            <a:extLst>
              <a:ext uri="{FF2B5EF4-FFF2-40B4-BE49-F238E27FC236}">
                <a16:creationId xmlns:a16="http://schemas.microsoft.com/office/drawing/2014/main" id="{CEDA728D-B016-49EF-86DA-C294BAB0A814}"/>
              </a:ext>
            </a:extLst>
          </p:cNvPr>
          <p:cNvSpPr txBox="1">
            <a:spLocks noChangeArrowheads="1"/>
          </p:cNvSpPr>
          <p:nvPr/>
        </p:nvSpPr>
        <p:spPr bwMode="auto">
          <a:xfrm>
            <a:off x="3975949" y="889000"/>
            <a:ext cx="42432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eaLnBrk="0" fontAlgn="base" hangingPunct="0">
              <a:lnSpc>
                <a:spcPct val="100000"/>
              </a:lnSpc>
              <a:spcBef>
                <a:spcPct val="0"/>
              </a:spcBef>
              <a:spcAft>
                <a:spcPct val="0"/>
              </a:spcAft>
              <a:buFontTx/>
              <a:buNone/>
              <a:defRPr/>
            </a:pPr>
            <a:r>
              <a:rPr lang="pl-PL" altLang="pl-PL" sz="1800" dirty="0">
                <a:solidFill>
                  <a:prstClr val="black"/>
                </a:solidFill>
                <a:cs typeface="Arial" panose="020B0604020202020204" pitchFamily="34" charset="0"/>
              </a:rPr>
              <a:t>ISTNIEJĄCA STRUKTURA ZABUDOWY</a:t>
            </a:r>
          </a:p>
        </p:txBody>
      </p:sp>
    </p:spTree>
    <p:extLst>
      <p:ext uri="{BB962C8B-B14F-4D97-AF65-F5344CB8AC3E}">
        <p14:creationId xmlns:p14="http://schemas.microsoft.com/office/powerpoint/2010/main" val="306832590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algn="ctr" eaLnBrk="1" hangingPunct="1">
              <a:lnSpc>
                <a:spcPct val="90000"/>
              </a:lnSpc>
              <a:defRPr/>
            </a:pPr>
            <a:r>
              <a:rPr lang="pl-PL" altLang="pl-PL" sz="1800" dirty="0">
                <a:solidFill>
                  <a:schemeClr val="bg1"/>
                </a:solidFill>
                <a:latin typeface="+mn-lt"/>
                <a:cs typeface="Arial" charset="0"/>
              </a:rPr>
              <a:t>MIEJSCOWY PLAN ZAGOSPODAROWANIA PRZESTRZENNEGO OBSZARU</a:t>
            </a:r>
            <a:br>
              <a:rPr lang="pl-PL" altLang="pl-PL" sz="1800" dirty="0">
                <a:solidFill>
                  <a:schemeClr val="bg1"/>
                </a:solidFill>
                <a:latin typeface="+mn-lt"/>
                <a:cs typeface="Arial" charset="0"/>
              </a:rPr>
            </a:br>
            <a:r>
              <a:rPr lang="pl-PL" altLang="pl-PL" sz="1800" dirty="0">
                <a:solidFill>
                  <a:schemeClr val="bg1"/>
                </a:solidFill>
                <a:latin typeface="+mn-lt"/>
                <a:cs typeface="Arial" charset="0"/>
              </a:rPr>
              <a:t>„NOWE MIASTO”</a:t>
            </a:r>
          </a:p>
        </p:txBody>
      </p:sp>
      <p:pic>
        <p:nvPicPr>
          <p:cNvPr id="2" name="Obraz 1"/>
          <p:cNvPicPr>
            <a:picLocks noChangeAspect="1"/>
          </p:cNvPicPr>
          <p:nvPr/>
        </p:nvPicPr>
        <p:blipFill>
          <a:blip r:embed="rId3"/>
          <a:stretch>
            <a:fillRect/>
          </a:stretch>
        </p:blipFill>
        <p:spPr>
          <a:xfrm>
            <a:off x="1117940" y="1248448"/>
            <a:ext cx="9049760" cy="5269005"/>
          </a:xfrm>
          <a:prstGeom prst="rect">
            <a:avLst/>
          </a:prstGeom>
        </p:spPr>
      </p:pic>
      <p:pic>
        <p:nvPicPr>
          <p:cNvPr id="4" name="Obraz 3"/>
          <p:cNvPicPr>
            <a:picLocks noChangeAspect="1"/>
          </p:cNvPicPr>
          <p:nvPr/>
        </p:nvPicPr>
        <p:blipFill>
          <a:blip r:embed="rId4"/>
          <a:stretch>
            <a:fillRect/>
          </a:stretch>
        </p:blipFill>
        <p:spPr>
          <a:xfrm>
            <a:off x="7238083" y="4206577"/>
            <a:ext cx="2809302" cy="2178529"/>
          </a:xfrm>
          <a:prstGeom prst="rect">
            <a:avLst/>
          </a:prstGeom>
        </p:spPr>
      </p:pic>
      <p:sp>
        <p:nvSpPr>
          <p:cNvPr id="5" name="pole tekstowe 4"/>
          <p:cNvSpPr txBox="1"/>
          <p:nvPr/>
        </p:nvSpPr>
        <p:spPr>
          <a:xfrm>
            <a:off x="1117939" y="914835"/>
            <a:ext cx="9049761" cy="307777"/>
          </a:xfrm>
          <a:prstGeom prst="rect">
            <a:avLst/>
          </a:prstGeom>
          <a:solidFill>
            <a:schemeClr val="tx2">
              <a:lumMod val="20000"/>
              <a:lumOff val="80000"/>
            </a:schemeClr>
          </a:solidFill>
        </p:spPr>
        <p:txBody>
          <a:bodyPr wrap="square" rtlCol="0">
            <a:spAutoFit/>
          </a:bodyPr>
          <a:lstStyle/>
          <a:p>
            <a:pPr algn="ctr"/>
            <a:r>
              <a:rPr lang="pl-PL" sz="1400" dirty="0"/>
              <a:t>OD 7 MAJA OBOWIĄZUJE 236 PLANÓW MIEJSCOWYCH  (72,9% POWIERZCHNI KRAKOWA)</a:t>
            </a:r>
          </a:p>
        </p:txBody>
      </p:sp>
    </p:spTree>
    <p:extLst>
      <p:ext uri="{BB962C8B-B14F-4D97-AF65-F5344CB8AC3E}">
        <p14:creationId xmlns:p14="http://schemas.microsoft.com/office/powerpoint/2010/main" val="278011261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a:extLst>
              <a:ext uri="{FF2B5EF4-FFF2-40B4-BE49-F238E27FC236}">
                <a16:creationId xmlns:a16="http://schemas.microsoft.com/office/drawing/2014/main" id="{CD4954A4-160F-4F6C-B2CD-4535640ABC4F}"/>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MIEJSCOWY PLAN ZAGOSPODAROWANIA PRZESTRZENNEGO OBSZARU</a:t>
            </a:r>
            <a:b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b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„NOWE MIASTO”</a:t>
            </a:r>
          </a:p>
        </p:txBody>
      </p:sp>
      <p:sp>
        <p:nvSpPr>
          <p:cNvPr id="5" name="Symbol zastępczy zawartości 1">
            <a:extLst>
              <a:ext uri="{FF2B5EF4-FFF2-40B4-BE49-F238E27FC236}">
                <a16:creationId xmlns:a16="http://schemas.microsoft.com/office/drawing/2014/main" id="{9DA6AD79-F54A-495C-BDEF-E0FA3C6E3864}"/>
              </a:ext>
            </a:extLst>
          </p:cNvPr>
          <p:cNvSpPr txBox="1">
            <a:spLocks/>
          </p:cNvSpPr>
          <p:nvPr/>
        </p:nvSpPr>
        <p:spPr>
          <a:xfrm>
            <a:off x="1312863" y="1311275"/>
            <a:ext cx="9423400" cy="503238"/>
          </a:xfrm>
          <a:prstGeom prst="rect">
            <a:avLst/>
          </a:prstGeom>
          <a:solidFill>
            <a:schemeClr val="bg1">
              <a:lumMod val="95000"/>
            </a:schemeClr>
          </a:solidFill>
        </p:spPr>
        <p:txBody>
          <a:bodyPr/>
          <a:lstStyle>
            <a:lvl1pPr marL="227013" indent="-227013" algn="l" rtl="0" eaLnBrk="0" fontAlgn="base" hangingPunct="0">
              <a:lnSpc>
                <a:spcPct val="90000"/>
              </a:lnSpc>
              <a:spcBef>
                <a:spcPts val="1000"/>
              </a:spcBef>
              <a:spcAft>
                <a:spcPct val="0"/>
              </a:spcAft>
              <a:buFont typeface="Arial" panose="020B0604020202020204" pitchFamily="34" charset="0"/>
              <a:buChar char="•"/>
              <a:defRPr sz="2000" kern="1200">
                <a:solidFill>
                  <a:srgbClr val="0063AF"/>
                </a:solidFill>
                <a:latin typeface="+mn-lt"/>
                <a:ea typeface="+mn-ea"/>
                <a:cs typeface="+mn-cs"/>
              </a:defRPr>
            </a:lvl1pPr>
            <a:lvl2pPr marL="684213" indent="-227013" algn="l" rtl="0" eaLnBrk="0" fontAlgn="base" hangingPunct="0">
              <a:lnSpc>
                <a:spcPct val="90000"/>
              </a:lnSpc>
              <a:spcBef>
                <a:spcPts val="500"/>
              </a:spcBef>
              <a:spcAft>
                <a:spcPct val="0"/>
              </a:spcAft>
              <a:buFont typeface="Arial" panose="020B0604020202020204" pitchFamily="34" charset="0"/>
              <a:buChar char="•"/>
              <a:defRPr kern="1200">
                <a:solidFill>
                  <a:srgbClr val="0063AF"/>
                </a:solidFill>
                <a:latin typeface="+mn-lt"/>
                <a:ea typeface="+mn-ea"/>
                <a:cs typeface="+mn-cs"/>
              </a:defRPr>
            </a:lvl2pPr>
            <a:lvl3pPr marL="1141413" indent="-227013" algn="l" rtl="0" eaLnBrk="0" fontAlgn="base" hangingPunct="0">
              <a:lnSpc>
                <a:spcPct val="90000"/>
              </a:lnSpc>
              <a:spcBef>
                <a:spcPts val="500"/>
              </a:spcBef>
              <a:spcAft>
                <a:spcPct val="0"/>
              </a:spcAft>
              <a:buFont typeface="Arial" panose="020B0604020202020204" pitchFamily="34" charset="0"/>
              <a:buChar char="•"/>
              <a:defRPr sz="1600" kern="1200">
                <a:solidFill>
                  <a:srgbClr val="0063AF"/>
                </a:solidFill>
                <a:latin typeface="+mn-lt"/>
                <a:ea typeface="+mn-ea"/>
                <a:cs typeface="+mn-cs"/>
              </a:defRPr>
            </a:lvl3pPr>
            <a:lvl4pPr marL="1598613" indent="-227013" algn="l" rtl="0" eaLnBrk="0" fontAlgn="base" hangingPunct="0">
              <a:lnSpc>
                <a:spcPct val="90000"/>
              </a:lnSpc>
              <a:spcBef>
                <a:spcPts val="500"/>
              </a:spcBef>
              <a:spcAft>
                <a:spcPct val="0"/>
              </a:spcAft>
              <a:buFont typeface="Arial" panose="020B0604020202020204" pitchFamily="34" charset="0"/>
              <a:buChar char="•"/>
              <a:defRPr sz="1400" kern="1200">
                <a:solidFill>
                  <a:srgbClr val="0063AF"/>
                </a:solidFill>
                <a:latin typeface="+mn-lt"/>
                <a:ea typeface="+mn-ea"/>
                <a:cs typeface="+mn-cs"/>
              </a:defRPr>
            </a:lvl4pPr>
            <a:lvl5pPr marL="2055813" indent="-227013" algn="l" rtl="0" eaLnBrk="0" fontAlgn="base" hangingPunct="0">
              <a:lnSpc>
                <a:spcPct val="90000"/>
              </a:lnSpc>
              <a:spcBef>
                <a:spcPts val="500"/>
              </a:spcBef>
              <a:spcAft>
                <a:spcPct val="0"/>
              </a:spcAft>
              <a:buFont typeface="Arial" panose="020B0604020202020204" pitchFamily="34" charset="0"/>
              <a:buChar char="•"/>
              <a:defRPr sz="1400" kern="1200">
                <a:solidFill>
                  <a:srgbClr val="0063AF"/>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0" fontAlgn="base" latinLnBrk="0" hangingPunct="0">
              <a:lnSpc>
                <a:spcPct val="90000"/>
              </a:lnSpc>
              <a:spcBef>
                <a:spcPts val="1000"/>
              </a:spcBef>
              <a:spcAft>
                <a:spcPct val="0"/>
              </a:spcAft>
              <a:buClrTx/>
              <a:buSzTx/>
              <a:buFont typeface="Arial" charset="0"/>
              <a:buNone/>
              <a:tabLst/>
              <a:defRPr/>
            </a:pPr>
            <a:r>
              <a:rPr kumimoji="0" lang="pl-PL" sz="1800" b="1" i="0" u="none" strike="noStrike" kern="1200" cap="none" spc="0" normalizeH="0" baseline="0" noProof="0" dirty="0">
                <a:ln>
                  <a:noFill/>
                </a:ln>
                <a:solidFill>
                  <a:srgbClr val="C00000"/>
                </a:solidFill>
                <a:effectLst/>
                <a:uLnTx/>
                <a:uFillTx/>
                <a:latin typeface="Lato"/>
                <a:ea typeface="+mn-ea"/>
                <a:cs typeface="+mn-cs"/>
              </a:rPr>
              <a:t>CEL  SPORZĄDZANIA MPZP „NOWE MIASTO””</a:t>
            </a:r>
            <a:endParaRPr kumimoji="0" lang="pl-PL" sz="2000" b="0" i="0" u="none" strike="noStrike" kern="1200" cap="none" spc="0" normalizeH="0" baseline="0" noProof="0" dirty="0">
              <a:ln>
                <a:noFill/>
              </a:ln>
              <a:solidFill>
                <a:srgbClr val="0063AF"/>
              </a:solidFill>
              <a:effectLst/>
              <a:uLnTx/>
              <a:uFillTx/>
              <a:latin typeface="Lato"/>
              <a:ea typeface="+mn-ea"/>
              <a:cs typeface="+mn-cs"/>
            </a:endParaRPr>
          </a:p>
        </p:txBody>
      </p:sp>
      <p:sp>
        <p:nvSpPr>
          <p:cNvPr id="3" name="Prostokąt 2">
            <a:extLst>
              <a:ext uri="{FF2B5EF4-FFF2-40B4-BE49-F238E27FC236}">
                <a16:creationId xmlns:a16="http://schemas.microsoft.com/office/drawing/2014/main" id="{25B86DCE-D771-44D2-9567-7F2C00570D55}"/>
              </a:ext>
            </a:extLst>
          </p:cNvPr>
          <p:cNvSpPr/>
          <p:nvPr/>
        </p:nvSpPr>
        <p:spPr>
          <a:xfrm>
            <a:off x="2036763" y="2236788"/>
            <a:ext cx="8177212" cy="3293209"/>
          </a:xfrm>
          <a:prstGeom prst="rect">
            <a:avLst/>
          </a:prstGeom>
          <a:solidFill>
            <a:schemeClr val="accent1">
              <a:lumMod val="20000"/>
              <a:lumOff val="80000"/>
            </a:schemeClr>
          </a:solidFill>
        </p:spPr>
        <p:txBody>
          <a:bodyPr>
            <a:spAutoFit/>
          </a:bodyPr>
          <a:lstStyle>
            <a:lvl1pPr>
              <a:tabLst>
                <a:tab pos="4591050" algn="l"/>
              </a:tabLst>
              <a:defRPr>
                <a:solidFill>
                  <a:schemeClr val="tx1"/>
                </a:solidFill>
                <a:latin typeface="Lato" panose="020F0502020204030203" pitchFamily="34" charset="-18"/>
                <a:cs typeface="Arial" panose="020B0604020202020204" pitchFamily="34" charset="0"/>
              </a:defRPr>
            </a:lvl1pPr>
            <a:lvl2pPr marL="742950" indent="-285750">
              <a:tabLst>
                <a:tab pos="4591050" algn="l"/>
              </a:tabLst>
              <a:defRPr>
                <a:solidFill>
                  <a:schemeClr val="tx1"/>
                </a:solidFill>
                <a:latin typeface="Lato" panose="020F0502020204030203" pitchFamily="34" charset="-18"/>
                <a:cs typeface="Arial" panose="020B0604020202020204" pitchFamily="34" charset="0"/>
              </a:defRPr>
            </a:lvl2pPr>
            <a:lvl3pPr marL="1143000" indent="-228600">
              <a:tabLst>
                <a:tab pos="4591050" algn="l"/>
              </a:tabLst>
              <a:defRPr>
                <a:solidFill>
                  <a:schemeClr val="tx1"/>
                </a:solidFill>
                <a:latin typeface="Lato" panose="020F0502020204030203" pitchFamily="34" charset="-18"/>
                <a:cs typeface="Arial" panose="020B0604020202020204" pitchFamily="34" charset="0"/>
              </a:defRPr>
            </a:lvl3pPr>
            <a:lvl4pPr marL="1600200" indent="-228600">
              <a:tabLst>
                <a:tab pos="4591050" algn="l"/>
              </a:tabLst>
              <a:defRPr>
                <a:solidFill>
                  <a:schemeClr val="tx1"/>
                </a:solidFill>
                <a:latin typeface="Lato" panose="020F0502020204030203" pitchFamily="34" charset="-18"/>
                <a:cs typeface="Arial" panose="020B0604020202020204" pitchFamily="34" charset="0"/>
              </a:defRPr>
            </a:lvl4pPr>
            <a:lvl5pPr marL="2057400" indent="-228600">
              <a:tabLst>
                <a:tab pos="4591050" algn="l"/>
              </a:tabLst>
              <a:defRPr>
                <a:solidFill>
                  <a:schemeClr val="tx1"/>
                </a:solidFill>
                <a:latin typeface="Lato" panose="020F0502020204030203" pitchFamily="34" charset="-18"/>
                <a:cs typeface="Arial" panose="020B0604020202020204" pitchFamily="34" charset="0"/>
              </a:defRPr>
            </a:lvl5pPr>
            <a:lvl6pPr marL="2514600" indent="-228600" eaLnBrk="0" fontAlgn="base" hangingPunct="0">
              <a:spcBef>
                <a:spcPct val="0"/>
              </a:spcBef>
              <a:spcAft>
                <a:spcPct val="0"/>
              </a:spcAft>
              <a:tabLst>
                <a:tab pos="4591050" algn="l"/>
              </a:tabLst>
              <a:defRPr>
                <a:solidFill>
                  <a:schemeClr val="tx1"/>
                </a:solidFill>
                <a:latin typeface="Lato" panose="020F0502020204030203" pitchFamily="34" charset="-18"/>
                <a:cs typeface="Arial" panose="020B0604020202020204" pitchFamily="34" charset="0"/>
              </a:defRPr>
            </a:lvl6pPr>
            <a:lvl7pPr marL="2971800" indent="-228600" eaLnBrk="0" fontAlgn="base" hangingPunct="0">
              <a:spcBef>
                <a:spcPct val="0"/>
              </a:spcBef>
              <a:spcAft>
                <a:spcPct val="0"/>
              </a:spcAft>
              <a:tabLst>
                <a:tab pos="4591050" algn="l"/>
              </a:tabLst>
              <a:defRPr>
                <a:solidFill>
                  <a:schemeClr val="tx1"/>
                </a:solidFill>
                <a:latin typeface="Lato" panose="020F0502020204030203" pitchFamily="34" charset="-18"/>
                <a:cs typeface="Arial" panose="020B0604020202020204" pitchFamily="34" charset="0"/>
              </a:defRPr>
            </a:lvl7pPr>
            <a:lvl8pPr marL="3429000" indent="-228600" eaLnBrk="0" fontAlgn="base" hangingPunct="0">
              <a:spcBef>
                <a:spcPct val="0"/>
              </a:spcBef>
              <a:spcAft>
                <a:spcPct val="0"/>
              </a:spcAft>
              <a:tabLst>
                <a:tab pos="4591050" algn="l"/>
              </a:tabLst>
              <a:defRPr>
                <a:solidFill>
                  <a:schemeClr val="tx1"/>
                </a:solidFill>
                <a:latin typeface="Lato" panose="020F0502020204030203" pitchFamily="34" charset="-18"/>
                <a:cs typeface="Arial" panose="020B0604020202020204" pitchFamily="34" charset="0"/>
              </a:defRPr>
            </a:lvl8pPr>
            <a:lvl9pPr marL="3886200" indent="-228600" eaLnBrk="0" fontAlgn="base" hangingPunct="0">
              <a:spcBef>
                <a:spcPct val="0"/>
              </a:spcBef>
              <a:spcAft>
                <a:spcPct val="0"/>
              </a:spcAft>
              <a:tabLst>
                <a:tab pos="4591050" algn="l"/>
              </a:tabLst>
              <a:defRPr>
                <a:solidFill>
                  <a:schemeClr val="tx1"/>
                </a:solidFill>
                <a:latin typeface="Lato" panose="020F0502020204030203" pitchFamily="34" charset="-18"/>
                <a:cs typeface="Arial" panose="020B0604020202020204" pitchFamily="34" charset="0"/>
              </a:defRPr>
            </a:lvl9pPr>
          </a:lstStyle>
          <a:p>
            <a:pPr marL="0" marR="0" lvl="0" indent="0" algn="just" defTabSz="914400" rtl="0" eaLnBrk="0" fontAlgn="base" latinLnBrk="0" hangingPunct="0">
              <a:lnSpc>
                <a:spcPct val="100000"/>
              </a:lnSpc>
              <a:spcBef>
                <a:spcPts val="600"/>
              </a:spcBef>
              <a:spcAft>
                <a:spcPct val="0"/>
              </a:spcAft>
              <a:buClrTx/>
              <a:buSzTx/>
              <a:buFontTx/>
              <a:buNone/>
              <a:tabLst>
                <a:tab pos="4591050" algn="l"/>
              </a:tabLst>
              <a:defRPr/>
            </a:pPr>
            <a:r>
              <a:rPr kumimoji="0" lang="pl-PL" altLang="pl-PL" sz="1600" b="0" i="0" u="none" strike="noStrike" kern="1200" cap="none" spc="0" normalizeH="0" baseline="0" noProof="0" dirty="0">
                <a:ln>
                  <a:noFill/>
                </a:ln>
                <a:solidFill>
                  <a:prstClr val="black"/>
                </a:solidFill>
                <a:effectLst/>
                <a:uLnTx/>
                <a:uFillTx/>
                <a:latin typeface="Lato" panose="020F0502020204030203" pitchFamily="34" charset="-18"/>
                <a:ea typeface="+mn-ea"/>
                <a:cs typeface="Times New Roman" panose="02020603050405020304" pitchFamily="18" charset="0"/>
              </a:rPr>
              <a:t>Celem planu jest:</a:t>
            </a:r>
            <a:endParaRPr kumimoji="0" lang="pl-PL" altLang="pl-PL" sz="1600" b="0" i="0" u="none" strike="noStrike" kern="1200" cap="none" spc="0" normalizeH="0" baseline="0" noProof="0" dirty="0">
              <a:ln>
                <a:noFill/>
              </a:ln>
              <a:solidFill>
                <a:prstClr val="black"/>
              </a:solidFill>
              <a:effectLst/>
              <a:uLnTx/>
              <a:uFillTx/>
              <a:latin typeface="Lato" panose="020F0502020204030203" pitchFamily="34" charset="-18"/>
              <a:ea typeface="+mn-ea"/>
              <a:cs typeface="Calibri" panose="020F0502020204030204" pitchFamily="34" charset="0"/>
            </a:endParaRPr>
          </a:p>
          <a:p>
            <a:pPr marL="742950" marR="0" lvl="1" indent="-285750" algn="just" defTabSz="914400" rtl="0" eaLnBrk="0" fontAlgn="base" latinLnBrk="0" hangingPunct="0">
              <a:lnSpc>
                <a:spcPct val="100000"/>
              </a:lnSpc>
              <a:spcBef>
                <a:spcPct val="0"/>
              </a:spcBef>
              <a:spcAft>
                <a:spcPct val="0"/>
              </a:spcAft>
              <a:buClrTx/>
              <a:buSzPts val="1200"/>
              <a:buFont typeface="Wingdings" panose="05000000000000000000" pitchFamily="2" charset="2"/>
              <a:buChar char="v"/>
              <a:tabLst>
                <a:tab pos="4591050" algn="l"/>
              </a:tabLst>
              <a:defRPr/>
            </a:pPr>
            <a:r>
              <a:rPr kumimoji="0" lang="pl-PL" altLang="pl-PL" sz="1600" b="0" i="0" u="none" strike="noStrike" kern="1200" cap="none" spc="0" normalizeH="0" baseline="0" noProof="0" dirty="0">
                <a:ln>
                  <a:noFill/>
                </a:ln>
                <a:solidFill>
                  <a:prstClr val="black"/>
                </a:solidFill>
                <a:effectLst/>
                <a:uLnTx/>
                <a:uFillTx/>
                <a:latin typeface="Lato" panose="020F0502020204030203" pitchFamily="34" charset="-18"/>
                <a:ea typeface="+mn-ea"/>
                <a:cs typeface="Calibri" panose="020F0502020204030204" pitchFamily="34" charset="0"/>
              </a:rPr>
              <a:t>ustalenie zasad zagospodarowania dla nowego ośrodka </a:t>
            </a:r>
            <a:r>
              <a:rPr kumimoji="0" lang="pl-PL" altLang="pl-PL" sz="1600" b="0" i="0" u="none" strike="noStrike" kern="1200" cap="none" spc="0" normalizeH="0" baseline="0" noProof="0" dirty="0" err="1">
                <a:ln>
                  <a:noFill/>
                </a:ln>
                <a:solidFill>
                  <a:prstClr val="black"/>
                </a:solidFill>
                <a:effectLst/>
                <a:uLnTx/>
                <a:uFillTx/>
                <a:latin typeface="Lato" panose="020F0502020204030203" pitchFamily="34" charset="-18"/>
                <a:ea typeface="+mn-ea"/>
                <a:cs typeface="Calibri" panose="020F0502020204030204" pitchFamily="34" charset="0"/>
              </a:rPr>
              <a:t>centrotwórczego</a:t>
            </a:r>
            <a:r>
              <a:rPr kumimoji="0" lang="pl-PL" altLang="pl-PL" sz="1600" b="0" i="0" u="none" strike="noStrike" kern="1200" cap="none" spc="0" normalizeH="0" baseline="0" noProof="0" dirty="0">
                <a:ln>
                  <a:noFill/>
                </a:ln>
                <a:solidFill>
                  <a:prstClr val="black"/>
                </a:solidFill>
                <a:effectLst/>
                <a:uLnTx/>
                <a:uFillTx/>
                <a:latin typeface="Lato" panose="020F0502020204030203" pitchFamily="34" charset="-18"/>
                <a:ea typeface="+mn-ea"/>
                <a:cs typeface="Calibri" panose="020F0502020204030204" pitchFamily="34" charset="0"/>
              </a:rPr>
              <a:t> o charakterze wielkomiejskim i czytelnej strukturze urbanistycznej z dominantami zaznaczającymi nową tożsamość tej części Krakowa;</a:t>
            </a:r>
          </a:p>
          <a:p>
            <a:pPr marL="742950" marR="0" lvl="1" indent="-285750" algn="just" defTabSz="914400" rtl="0" eaLnBrk="0" fontAlgn="base" latinLnBrk="0" hangingPunct="0">
              <a:lnSpc>
                <a:spcPct val="100000"/>
              </a:lnSpc>
              <a:spcBef>
                <a:spcPct val="0"/>
              </a:spcBef>
              <a:spcAft>
                <a:spcPct val="0"/>
              </a:spcAft>
              <a:buClrTx/>
              <a:buSzPts val="1200"/>
              <a:buFont typeface="Wingdings" panose="05000000000000000000" pitchFamily="2" charset="2"/>
              <a:buChar char="v"/>
              <a:tabLst>
                <a:tab pos="4591050" algn="l"/>
              </a:tabLst>
              <a:defRPr/>
            </a:pPr>
            <a:r>
              <a:rPr kumimoji="0" lang="pl-PL" altLang="pl-PL" sz="1600" b="0" i="0" u="none" strike="noStrike" kern="1200" cap="none" spc="0" normalizeH="0" baseline="0" noProof="0" dirty="0">
                <a:ln>
                  <a:noFill/>
                </a:ln>
                <a:solidFill>
                  <a:prstClr val="black"/>
                </a:solidFill>
                <a:effectLst/>
                <a:uLnTx/>
                <a:uFillTx/>
                <a:latin typeface="Lato" panose="020F0502020204030203" pitchFamily="34" charset="-18"/>
                <a:ea typeface="+mn-ea"/>
                <a:cs typeface="Calibri" panose="020F0502020204030204" pitchFamily="34" charset="0"/>
              </a:rPr>
              <a:t>określenie zasad przekształcenia terenów dotychczas ekstensywnie użytkowanych w kierunku dominacji zabudowy mieszkaniowej wielorodzinnej, zabudowy usługowej zarówno o charakterze usług lokalnych, jak i usług metropolitalnych;</a:t>
            </a:r>
          </a:p>
          <a:p>
            <a:pPr marL="742950" marR="0" lvl="1" indent="-285750" algn="just" defTabSz="914400" rtl="0" eaLnBrk="0" fontAlgn="base" latinLnBrk="0" hangingPunct="0">
              <a:lnSpc>
                <a:spcPct val="100000"/>
              </a:lnSpc>
              <a:spcBef>
                <a:spcPct val="0"/>
              </a:spcBef>
              <a:spcAft>
                <a:spcPct val="0"/>
              </a:spcAft>
              <a:buClrTx/>
              <a:buSzPts val="1200"/>
              <a:buFont typeface="Wingdings" panose="05000000000000000000" pitchFamily="2" charset="2"/>
              <a:buChar char="v"/>
              <a:tabLst>
                <a:tab pos="4591050" algn="l"/>
              </a:tabLst>
              <a:defRPr/>
            </a:pPr>
            <a:r>
              <a:rPr kumimoji="0" lang="pl-PL" altLang="pl-PL" sz="1600" b="0" i="0" u="none" strike="noStrike" kern="1200" cap="none" spc="0" normalizeH="0" baseline="0" noProof="0" dirty="0">
                <a:ln>
                  <a:noFill/>
                </a:ln>
                <a:solidFill>
                  <a:prstClr val="black"/>
                </a:solidFill>
                <a:effectLst/>
                <a:uLnTx/>
                <a:uFillTx/>
                <a:latin typeface="Lato" panose="020F0502020204030203" pitchFamily="34" charset="-18"/>
                <a:ea typeface="+mn-ea"/>
                <a:cs typeface="Calibri" panose="020F0502020204030204" pitchFamily="34" charset="0"/>
              </a:rPr>
              <a:t>wskazanie kierunków kształtowania przestrzeni publicznych, ze szczególnym uwzględnieniem terenów zieleni oraz wyznaczenie terenów pod realizacje inwestycji celu publicznego;</a:t>
            </a:r>
          </a:p>
          <a:p>
            <a:pPr marL="742950" marR="0" lvl="1" indent="-285750" algn="just" defTabSz="914400" rtl="0" eaLnBrk="0" fontAlgn="base" latinLnBrk="0" hangingPunct="0">
              <a:lnSpc>
                <a:spcPct val="100000"/>
              </a:lnSpc>
              <a:spcBef>
                <a:spcPct val="0"/>
              </a:spcBef>
              <a:spcAft>
                <a:spcPct val="0"/>
              </a:spcAft>
              <a:buClrTx/>
              <a:buSzPts val="1200"/>
              <a:buFont typeface="Wingdings" panose="05000000000000000000" pitchFamily="2" charset="2"/>
              <a:buChar char="v"/>
              <a:tabLst>
                <a:tab pos="4591050" algn="l"/>
              </a:tabLst>
              <a:defRPr/>
            </a:pPr>
            <a:r>
              <a:rPr kumimoji="0" lang="pl-PL" altLang="pl-PL" sz="1600" b="0" i="0" u="none" strike="noStrike" kern="1200" cap="none" spc="0" normalizeH="0" baseline="0" noProof="0" dirty="0">
                <a:ln>
                  <a:noFill/>
                </a:ln>
                <a:solidFill>
                  <a:prstClr val="black"/>
                </a:solidFill>
                <a:effectLst/>
                <a:uLnTx/>
                <a:uFillTx/>
                <a:latin typeface="Lato" panose="020F0502020204030203" pitchFamily="34" charset="-18"/>
                <a:ea typeface="+mn-ea"/>
                <a:cs typeface="Calibri" panose="020F0502020204030204" pitchFamily="34" charset="0"/>
              </a:rPr>
              <a:t>określenie zasad obsługi komunikacyjnej obszaru, w tym warunków w zakresie parkowania pojazdów.</a:t>
            </a:r>
          </a:p>
        </p:txBody>
      </p:sp>
    </p:spTree>
    <p:extLst>
      <p:ext uri="{BB962C8B-B14F-4D97-AF65-F5344CB8AC3E}">
        <p14:creationId xmlns:p14="http://schemas.microsoft.com/office/powerpoint/2010/main" val="186472823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a:extLst>
              <a:ext uri="{FF2B5EF4-FFF2-40B4-BE49-F238E27FC236}">
                <a16:creationId xmlns:a16="http://schemas.microsoft.com/office/drawing/2014/main" id="{6326DA89-7BBF-47E7-99A4-9A5D0AAA9577}"/>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MIEJSCOWY PLAN ZAGOSPODAROWANIA PRZESTRZENNEGO OBSZARU</a:t>
            </a:r>
            <a:b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b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„NOWE MIASTO”</a:t>
            </a:r>
          </a:p>
        </p:txBody>
      </p:sp>
      <p:pic>
        <p:nvPicPr>
          <p:cNvPr id="3" name="Obraz 2"/>
          <p:cNvPicPr>
            <a:picLocks noChangeAspect="1"/>
          </p:cNvPicPr>
          <p:nvPr/>
        </p:nvPicPr>
        <p:blipFill>
          <a:blip r:embed="rId3"/>
          <a:stretch>
            <a:fillRect/>
          </a:stretch>
        </p:blipFill>
        <p:spPr>
          <a:xfrm>
            <a:off x="1359875" y="971062"/>
            <a:ext cx="10134967" cy="5531678"/>
          </a:xfrm>
          <a:prstGeom prst="rect">
            <a:avLst/>
          </a:prstGeom>
        </p:spPr>
      </p:pic>
    </p:spTree>
    <p:extLst>
      <p:ext uri="{BB962C8B-B14F-4D97-AF65-F5344CB8AC3E}">
        <p14:creationId xmlns:p14="http://schemas.microsoft.com/office/powerpoint/2010/main" val="170127559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Obraz 5">
            <a:extLst>
              <a:ext uri="{FF2B5EF4-FFF2-40B4-BE49-F238E27FC236}">
                <a16:creationId xmlns:a16="http://schemas.microsoft.com/office/drawing/2014/main" id="{29E05251-CBC7-44DD-A903-F7AC3C8C68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6825" y="1160463"/>
            <a:ext cx="9459913" cy="490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ytuł 1">
            <a:extLst>
              <a:ext uri="{FF2B5EF4-FFF2-40B4-BE49-F238E27FC236}">
                <a16:creationId xmlns:a16="http://schemas.microsoft.com/office/drawing/2014/main" id="{FE462465-4986-44EE-9D56-233AF6159809}"/>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MIEJSCOWY PLAN ZAGOSPODAROWANIA PRZESTRZENNEGO OBSZARU</a:t>
            </a:r>
            <a:b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b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„NOWE MIASTO”</a:t>
            </a:r>
          </a:p>
        </p:txBody>
      </p:sp>
      <p:sp>
        <p:nvSpPr>
          <p:cNvPr id="7" name="pole tekstowe 6">
            <a:extLst>
              <a:ext uri="{FF2B5EF4-FFF2-40B4-BE49-F238E27FC236}">
                <a16:creationId xmlns:a16="http://schemas.microsoft.com/office/drawing/2014/main" id="{E3ABE83B-EF0A-43F9-859B-E7D8B26E4ED1}"/>
              </a:ext>
            </a:extLst>
          </p:cNvPr>
          <p:cNvSpPr txBox="1"/>
          <p:nvPr/>
        </p:nvSpPr>
        <p:spPr>
          <a:xfrm>
            <a:off x="593725" y="974725"/>
            <a:ext cx="2870722" cy="1477328"/>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GŁÓWNE ZAŁOŻENIA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PLAC MIEJSKI </a:t>
            </a:r>
            <a:endParaRPr lang="pl-PL" dirty="0">
              <a:solidFill>
                <a:prstClr val="black"/>
              </a:solidFill>
              <a:latin typeface="Lato" panose="020F0502020204030203" pitchFamily="34" charset="-18"/>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OSIE KOMPOZYCYJNE</a:t>
            </a:r>
          </a:p>
        </p:txBody>
      </p:sp>
    </p:spTree>
    <p:extLst>
      <p:ext uri="{BB962C8B-B14F-4D97-AF65-F5344CB8AC3E}">
        <p14:creationId xmlns:p14="http://schemas.microsoft.com/office/powerpoint/2010/main" val="849631983"/>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3"/>
          <a:stretch>
            <a:fillRect/>
          </a:stretch>
        </p:blipFill>
        <p:spPr>
          <a:xfrm>
            <a:off x="1311008" y="1073877"/>
            <a:ext cx="9790530" cy="5346921"/>
          </a:xfrm>
          <a:prstGeom prst="rect">
            <a:avLst/>
          </a:prstGeom>
        </p:spPr>
      </p:pic>
      <p:sp>
        <p:nvSpPr>
          <p:cNvPr id="16" name="Tytuł 1">
            <a:extLst>
              <a:ext uri="{FF2B5EF4-FFF2-40B4-BE49-F238E27FC236}">
                <a16:creationId xmlns:a16="http://schemas.microsoft.com/office/drawing/2014/main" id="{FAD6EFA5-C03C-4BFA-A2E2-5773D4F0DABD}"/>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MIEJSCOWY PLAN ZAGOSPODAROWANIA PRZESTRZENNEGO OBSZARU</a:t>
            </a:r>
            <a:b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b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„NOWE MIASTO”</a:t>
            </a:r>
          </a:p>
        </p:txBody>
      </p:sp>
      <p:sp>
        <p:nvSpPr>
          <p:cNvPr id="3" name="Dowolny kształt 2">
            <a:extLst>
              <a:ext uri="{FF2B5EF4-FFF2-40B4-BE49-F238E27FC236}">
                <a16:creationId xmlns:a16="http://schemas.microsoft.com/office/drawing/2014/main" id="{8A060B55-ED30-4B76-8755-EC0BF345A9F4}"/>
              </a:ext>
            </a:extLst>
          </p:cNvPr>
          <p:cNvSpPr/>
          <p:nvPr/>
        </p:nvSpPr>
        <p:spPr>
          <a:xfrm>
            <a:off x="5684988" y="2338387"/>
            <a:ext cx="5416550" cy="546100"/>
          </a:xfrm>
          <a:custGeom>
            <a:avLst/>
            <a:gdLst>
              <a:gd name="connsiteX0" fmla="*/ 5416826 w 5416826"/>
              <a:gd name="connsiteY0" fmla="*/ 546652 h 546652"/>
              <a:gd name="connsiteX1" fmla="*/ 4790661 w 5416826"/>
              <a:gd name="connsiteY1" fmla="*/ 308113 h 546652"/>
              <a:gd name="connsiteX2" fmla="*/ 4144617 w 5416826"/>
              <a:gd name="connsiteY2" fmla="*/ 347869 h 546652"/>
              <a:gd name="connsiteX3" fmla="*/ 3528391 w 5416826"/>
              <a:gd name="connsiteY3" fmla="*/ 188843 h 546652"/>
              <a:gd name="connsiteX4" fmla="*/ 2782956 w 5416826"/>
              <a:gd name="connsiteY4" fmla="*/ 268356 h 546652"/>
              <a:gd name="connsiteX5" fmla="*/ 1620078 w 5416826"/>
              <a:gd name="connsiteY5" fmla="*/ 238539 h 546652"/>
              <a:gd name="connsiteX6" fmla="*/ 1311965 w 5416826"/>
              <a:gd name="connsiteY6" fmla="*/ 99391 h 546652"/>
              <a:gd name="connsiteX7" fmla="*/ 1063487 w 5416826"/>
              <a:gd name="connsiteY7" fmla="*/ 9939 h 546652"/>
              <a:gd name="connsiteX8" fmla="*/ 884582 w 5416826"/>
              <a:gd name="connsiteY8" fmla="*/ 0 h 546652"/>
              <a:gd name="connsiteX9" fmla="*/ 566530 w 5416826"/>
              <a:gd name="connsiteY9" fmla="*/ 168965 h 546652"/>
              <a:gd name="connsiteX10" fmla="*/ 407504 w 5416826"/>
              <a:gd name="connsiteY10" fmla="*/ 218661 h 546652"/>
              <a:gd name="connsiteX11" fmla="*/ 198782 w 5416826"/>
              <a:gd name="connsiteY11" fmla="*/ 198782 h 546652"/>
              <a:gd name="connsiteX12" fmla="*/ 0 w 5416826"/>
              <a:gd name="connsiteY12" fmla="*/ 149087 h 5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16826" h="546652">
                <a:moveTo>
                  <a:pt x="5416826" y="546652"/>
                </a:moveTo>
                <a:lnTo>
                  <a:pt x="4790661" y="308113"/>
                </a:lnTo>
                <a:lnTo>
                  <a:pt x="4144617" y="347869"/>
                </a:lnTo>
                <a:lnTo>
                  <a:pt x="3528391" y="188843"/>
                </a:lnTo>
                <a:lnTo>
                  <a:pt x="2782956" y="268356"/>
                </a:lnTo>
                <a:lnTo>
                  <a:pt x="1620078" y="238539"/>
                </a:lnTo>
                <a:lnTo>
                  <a:pt x="1311965" y="99391"/>
                </a:lnTo>
                <a:lnTo>
                  <a:pt x="1063487" y="9939"/>
                </a:lnTo>
                <a:lnTo>
                  <a:pt x="884582" y="0"/>
                </a:lnTo>
                <a:lnTo>
                  <a:pt x="566530" y="168965"/>
                </a:lnTo>
                <a:lnTo>
                  <a:pt x="407504" y="218661"/>
                </a:lnTo>
                <a:lnTo>
                  <a:pt x="198782" y="198782"/>
                </a:lnTo>
                <a:lnTo>
                  <a:pt x="0" y="149087"/>
                </a:lnTo>
              </a:path>
            </a:pathLst>
          </a:custGeom>
          <a:noFill/>
          <a:ln w="412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7" name="pole tekstowe 6">
            <a:extLst>
              <a:ext uri="{FF2B5EF4-FFF2-40B4-BE49-F238E27FC236}">
                <a16:creationId xmlns:a16="http://schemas.microsoft.com/office/drawing/2014/main" id="{6D8E03FC-2D0E-43B2-B6C6-A58A5E8588B3}"/>
              </a:ext>
            </a:extLst>
          </p:cNvPr>
          <p:cNvSpPr txBox="1"/>
          <p:nvPr/>
        </p:nvSpPr>
        <p:spPr>
          <a:xfrm>
            <a:off x="593725" y="974725"/>
            <a:ext cx="2870200" cy="314007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GŁÓWNE ZAŁOŻENIA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PLAC MIEJSKI</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OSIE KOMPOZYCYJNE</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ZIELEŃ PUBLICZNA</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CIĄGI PIESZE</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RZEKA</a:t>
            </a:r>
          </a:p>
        </p:txBody>
      </p:sp>
    </p:spTree>
    <p:extLst>
      <p:ext uri="{BB962C8B-B14F-4D97-AF65-F5344CB8AC3E}">
        <p14:creationId xmlns:p14="http://schemas.microsoft.com/office/powerpoint/2010/main" val="426941981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3"/>
          <a:stretch>
            <a:fillRect/>
          </a:stretch>
        </p:blipFill>
        <p:spPr>
          <a:xfrm>
            <a:off x="848369" y="974725"/>
            <a:ext cx="10054783" cy="5379001"/>
          </a:xfrm>
          <a:prstGeom prst="rect">
            <a:avLst/>
          </a:prstGeom>
        </p:spPr>
      </p:pic>
      <p:sp>
        <p:nvSpPr>
          <p:cNvPr id="16" name="Tytuł 1">
            <a:extLst>
              <a:ext uri="{FF2B5EF4-FFF2-40B4-BE49-F238E27FC236}">
                <a16:creationId xmlns:a16="http://schemas.microsoft.com/office/drawing/2014/main" id="{C7E2A767-8410-4E9E-82B5-11D2A670DB13}"/>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MIEJSCOWY PLAN ZAGOSPODAROWANIA PRZESTRZENNEGO OBSZARU</a:t>
            </a:r>
            <a:b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b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„NOWE MIASTO”</a:t>
            </a:r>
          </a:p>
        </p:txBody>
      </p:sp>
      <p:sp>
        <p:nvSpPr>
          <p:cNvPr id="3" name="Dowolny kształt 2">
            <a:extLst>
              <a:ext uri="{FF2B5EF4-FFF2-40B4-BE49-F238E27FC236}">
                <a16:creationId xmlns:a16="http://schemas.microsoft.com/office/drawing/2014/main" id="{9487D6A1-86EE-46DC-93FC-AEF12E6647CD}"/>
              </a:ext>
            </a:extLst>
          </p:cNvPr>
          <p:cNvSpPr/>
          <p:nvPr/>
        </p:nvSpPr>
        <p:spPr>
          <a:xfrm>
            <a:off x="5360142" y="2197101"/>
            <a:ext cx="5416550" cy="546100"/>
          </a:xfrm>
          <a:custGeom>
            <a:avLst/>
            <a:gdLst>
              <a:gd name="connsiteX0" fmla="*/ 5416826 w 5416826"/>
              <a:gd name="connsiteY0" fmla="*/ 546652 h 546652"/>
              <a:gd name="connsiteX1" fmla="*/ 4790661 w 5416826"/>
              <a:gd name="connsiteY1" fmla="*/ 308113 h 546652"/>
              <a:gd name="connsiteX2" fmla="*/ 4144617 w 5416826"/>
              <a:gd name="connsiteY2" fmla="*/ 347869 h 546652"/>
              <a:gd name="connsiteX3" fmla="*/ 3528391 w 5416826"/>
              <a:gd name="connsiteY3" fmla="*/ 188843 h 546652"/>
              <a:gd name="connsiteX4" fmla="*/ 2782956 w 5416826"/>
              <a:gd name="connsiteY4" fmla="*/ 268356 h 546652"/>
              <a:gd name="connsiteX5" fmla="*/ 1620078 w 5416826"/>
              <a:gd name="connsiteY5" fmla="*/ 238539 h 546652"/>
              <a:gd name="connsiteX6" fmla="*/ 1311965 w 5416826"/>
              <a:gd name="connsiteY6" fmla="*/ 99391 h 546652"/>
              <a:gd name="connsiteX7" fmla="*/ 1063487 w 5416826"/>
              <a:gd name="connsiteY7" fmla="*/ 9939 h 546652"/>
              <a:gd name="connsiteX8" fmla="*/ 884582 w 5416826"/>
              <a:gd name="connsiteY8" fmla="*/ 0 h 546652"/>
              <a:gd name="connsiteX9" fmla="*/ 566530 w 5416826"/>
              <a:gd name="connsiteY9" fmla="*/ 168965 h 546652"/>
              <a:gd name="connsiteX10" fmla="*/ 407504 w 5416826"/>
              <a:gd name="connsiteY10" fmla="*/ 218661 h 546652"/>
              <a:gd name="connsiteX11" fmla="*/ 198782 w 5416826"/>
              <a:gd name="connsiteY11" fmla="*/ 198782 h 546652"/>
              <a:gd name="connsiteX12" fmla="*/ 0 w 5416826"/>
              <a:gd name="connsiteY12" fmla="*/ 149087 h 5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16826" h="546652">
                <a:moveTo>
                  <a:pt x="5416826" y="546652"/>
                </a:moveTo>
                <a:lnTo>
                  <a:pt x="4790661" y="308113"/>
                </a:lnTo>
                <a:lnTo>
                  <a:pt x="4144617" y="347869"/>
                </a:lnTo>
                <a:lnTo>
                  <a:pt x="3528391" y="188843"/>
                </a:lnTo>
                <a:lnTo>
                  <a:pt x="2782956" y="268356"/>
                </a:lnTo>
                <a:lnTo>
                  <a:pt x="1620078" y="238539"/>
                </a:lnTo>
                <a:lnTo>
                  <a:pt x="1311965" y="99391"/>
                </a:lnTo>
                <a:lnTo>
                  <a:pt x="1063487" y="9939"/>
                </a:lnTo>
                <a:lnTo>
                  <a:pt x="884582" y="0"/>
                </a:lnTo>
                <a:lnTo>
                  <a:pt x="566530" y="168965"/>
                </a:lnTo>
                <a:lnTo>
                  <a:pt x="407504" y="218661"/>
                </a:lnTo>
                <a:lnTo>
                  <a:pt x="198782" y="198782"/>
                </a:lnTo>
                <a:lnTo>
                  <a:pt x="0" y="149087"/>
                </a:lnTo>
              </a:path>
            </a:pathLst>
          </a:custGeom>
          <a:noFill/>
          <a:ln w="412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7" name="pole tekstowe 6">
            <a:extLst>
              <a:ext uri="{FF2B5EF4-FFF2-40B4-BE49-F238E27FC236}">
                <a16:creationId xmlns:a16="http://schemas.microsoft.com/office/drawing/2014/main" id="{57934BA7-E745-428C-9AA4-4402AACF3036}"/>
              </a:ext>
            </a:extLst>
          </p:cNvPr>
          <p:cNvSpPr txBox="1"/>
          <p:nvPr/>
        </p:nvSpPr>
        <p:spPr>
          <a:xfrm>
            <a:off x="593725" y="974725"/>
            <a:ext cx="2870200" cy="314007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GŁÓWNE ZAŁOŻENIA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PLAC MIEJSKI</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OSIE KOMPOZYCYJNE</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ZIELEŃ PUBLICZNA</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CIĄGI PIESZE</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RZEKA</a:t>
            </a:r>
          </a:p>
        </p:txBody>
      </p:sp>
    </p:spTree>
    <p:extLst>
      <p:ext uri="{BB962C8B-B14F-4D97-AF65-F5344CB8AC3E}">
        <p14:creationId xmlns:p14="http://schemas.microsoft.com/office/powerpoint/2010/main" val="282409757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3"/>
          <a:stretch>
            <a:fillRect/>
          </a:stretch>
        </p:blipFill>
        <p:spPr>
          <a:xfrm>
            <a:off x="889745" y="1178705"/>
            <a:ext cx="9938889" cy="5115090"/>
          </a:xfrm>
          <a:prstGeom prst="rect">
            <a:avLst/>
          </a:prstGeom>
        </p:spPr>
      </p:pic>
      <p:sp>
        <p:nvSpPr>
          <p:cNvPr id="16" name="Tytuł 1">
            <a:extLst>
              <a:ext uri="{FF2B5EF4-FFF2-40B4-BE49-F238E27FC236}">
                <a16:creationId xmlns:a16="http://schemas.microsoft.com/office/drawing/2014/main" id="{2550AEFC-08FA-44FF-A9F2-A66FD08E0004}"/>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MIEJSCOWY PLAN ZAGOSPODAROWANIA PRZESTRZENNEGO OBSZARU</a:t>
            </a:r>
            <a:b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b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„NOWE MIASTO”</a:t>
            </a:r>
          </a:p>
        </p:txBody>
      </p:sp>
      <p:sp>
        <p:nvSpPr>
          <p:cNvPr id="7" name="Dowolny kształt 6">
            <a:extLst>
              <a:ext uri="{FF2B5EF4-FFF2-40B4-BE49-F238E27FC236}">
                <a16:creationId xmlns:a16="http://schemas.microsoft.com/office/drawing/2014/main" id="{794E49AC-1A75-4EDD-835A-93D4AAADB278}"/>
              </a:ext>
            </a:extLst>
          </p:cNvPr>
          <p:cNvSpPr/>
          <p:nvPr/>
        </p:nvSpPr>
        <p:spPr>
          <a:xfrm>
            <a:off x="5322094" y="2224881"/>
            <a:ext cx="5416550" cy="546100"/>
          </a:xfrm>
          <a:custGeom>
            <a:avLst/>
            <a:gdLst>
              <a:gd name="connsiteX0" fmla="*/ 5416826 w 5416826"/>
              <a:gd name="connsiteY0" fmla="*/ 546652 h 546652"/>
              <a:gd name="connsiteX1" fmla="*/ 4790661 w 5416826"/>
              <a:gd name="connsiteY1" fmla="*/ 308113 h 546652"/>
              <a:gd name="connsiteX2" fmla="*/ 4144617 w 5416826"/>
              <a:gd name="connsiteY2" fmla="*/ 347869 h 546652"/>
              <a:gd name="connsiteX3" fmla="*/ 3528391 w 5416826"/>
              <a:gd name="connsiteY3" fmla="*/ 188843 h 546652"/>
              <a:gd name="connsiteX4" fmla="*/ 2782956 w 5416826"/>
              <a:gd name="connsiteY4" fmla="*/ 268356 h 546652"/>
              <a:gd name="connsiteX5" fmla="*/ 1620078 w 5416826"/>
              <a:gd name="connsiteY5" fmla="*/ 238539 h 546652"/>
              <a:gd name="connsiteX6" fmla="*/ 1311965 w 5416826"/>
              <a:gd name="connsiteY6" fmla="*/ 99391 h 546652"/>
              <a:gd name="connsiteX7" fmla="*/ 1063487 w 5416826"/>
              <a:gd name="connsiteY7" fmla="*/ 9939 h 546652"/>
              <a:gd name="connsiteX8" fmla="*/ 884582 w 5416826"/>
              <a:gd name="connsiteY8" fmla="*/ 0 h 546652"/>
              <a:gd name="connsiteX9" fmla="*/ 566530 w 5416826"/>
              <a:gd name="connsiteY9" fmla="*/ 168965 h 546652"/>
              <a:gd name="connsiteX10" fmla="*/ 407504 w 5416826"/>
              <a:gd name="connsiteY10" fmla="*/ 218661 h 546652"/>
              <a:gd name="connsiteX11" fmla="*/ 198782 w 5416826"/>
              <a:gd name="connsiteY11" fmla="*/ 198782 h 546652"/>
              <a:gd name="connsiteX12" fmla="*/ 0 w 5416826"/>
              <a:gd name="connsiteY12" fmla="*/ 149087 h 5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16826" h="546652">
                <a:moveTo>
                  <a:pt x="5416826" y="546652"/>
                </a:moveTo>
                <a:lnTo>
                  <a:pt x="4790661" y="308113"/>
                </a:lnTo>
                <a:lnTo>
                  <a:pt x="4144617" y="347869"/>
                </a:lnTo>
                <a:lnTo>
                  <a:pt x="3528391" y="188843"/>
                </a:lnTo>
                <a:lnTo>
                  <a:pt x="2782956" y="268356"/>
                </a:lnTo>
                <a:lnTo>
                  <a:pt x="1620078" y="238539"/>
                </a:lnTo>
                <a:lnTo>
                  <a:pt x="1311965" y="99391"/>
                </a:lnTo>
                <a:lnTo>
                  <a:pt x="1063487" y="9939"/>
                </a:lnTo>
                <a:lnTo>
                  <a:pt x="884582" y="0"/>
                </a:lnTo>
                <a:lnTo>
                  <a:pt x="566530" y="168965"/>
                </a:lnTo>
                <a:lnTo>
                  <a:pt x="407504" y="218661"/>
                </a:lnTo>
                <a:lnTo>
                  <a:pt x="198782" y="198782"/>
                </a:lnTo>
                <a:lnTo>
                  <a:pt x="0" y="149087"/>
                </a:lnTo>
              </a:path>
            </a:pathLst>
          </a:custGeom>
          <a:noFill/>
          <a:ln w="412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8" name="pole tekstowe 7">
            <a:extLst>
              <a:ext uri="{FF2B5EF4-FFF2-40B4-BE49-F238E27FC236}">
                <a16:creationId xmlns:a16="http://schemas.microsoft.com/office/drawing/2014/main" id="{3261FBEA-19FF-4844-A1EF-C0DF3F847159}"/>
              </a:ext>
            </a:extLst>
          </p:cNvPr>
          <p:cNvSpPr txBox="1"/>
          <p:nvPr/>
        </p:nvSpPr>
        <p:spPr>
          <a:xfrm>
            <a:off x="593725" y="974725"/>
            <a:ext cx="4573588" cy="3694113"/>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GŁÓWNE ZAŁOŻENIA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PLAC MIEJSKI</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OSIE KOMPOZYCYJNE</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ZIELEŃ PUBLICZNA</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CIĄGI PIESZE</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RZEKA</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SIATKA ULIC , KWARTAŁY ZABUDOWY</a:t>
            </a:r>
          </a:p>
        </p:txBody>
      </p:sp>
    </p:spTree>
    <p:extLst>
      <p:ext uri="{BB962C8B-B14F-4D97-AF65-F5344CB8AC3E}">
        <p14:creationId xmlns:p14="http://schemas.microsoft.com/office/powerpoint/2010/main" val="229980038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3"/>
          <a:stretch>
            <a:fillRect/>
          </a:stretch>
        </p:blipFill>
        <p:spPr>
          <a:xfrm>
            <a:off x="1395312" y="1064418"/>
            <a:ext cx="9283702" cy="4887913"/>
          </a:xfrm>
          <a:prstGeom prst="rect">
            <a:avLst/>
          </a:prstGeom>
        </p:spPr>
      </p:pic>
      <p:sp>
        <p:nvSpPr>
          <p:cNvPr id="16" name="Tytuł 1">
            <a:extLst>
              <a:ext uri="{FF2B5EF4-FFF2-40B4-BE49-F238E27FC236}">
                <a16:creationId xmlns:a16="http://schemas.microsoft.com/office/drawing/2014/main" id="{FF999FB5-F878-4B0F-A1E2-C705FBCE51A1}"/>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MIEJSCOWY PLAN ZAGOSPODAROWANIA PRZESTRZENNEGO OBSZARU</a:t>
            </a:r>
            <a:b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b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„NOWE MIASTO”</a:t>
            </a:r>
          </a:p>
        </p:txBody>
      </p:sp>
      <p:sp>
        <p:nvSpPr>
          <p:cNvPr id="7" name="Dowolny kształt 6">
            <a:extLst>
              <a:ext uri="{FF2B5EF4-FFF2-40B4-BE49-F238E27FC236}">
                <a16:creationId xmlns:a16="http://schemas.microsoft.com/office/drawing/2014/main" id="{D18C55D0-B8DC-4ED3-94B9-2AEE074D3EFC}"/>
              </a:ext>
            </a:extLst>
          </p:cNvPr>
          <p:cNvSpPr/>
          <p:nvPr/>
        </p:nvSpPr>
        <p:spPr>
          <a:xfrm>
            <a:off x="5476875" y="2197100"/>
            <a:ext cx="5416550" cy="546100"/>
          </a:xfrm>
          <a:custGeom>
            <a:avLst/>
            <a:gdLst>
              <a:gd name="connsiteX0" fmla="*/ 5416826 w 5416826"/>
              <a:gd name="connsiteY0" fmla="*/ 546652 h 546652"/>
              <a:gd name="connsiteX1" fmla="*/ 4790661 w 5416826"/>
              <a:gd name="connsiteY1" fmla="*/ 308113 h 546652"/>
              <a:gd name="connsiteX2" fmla="*/ 4144617 w 5416826"/>
              <a:gd name="connsiteY2" fmla="*/ 347869 h 546652"/>
              <a:gd name="connsiteX3" fmla="*/ 3528391 w 5416826"/>
              <a:gd name="connsiteY3" fmla="*/ 188843 h 546652"/>
              <a:gd name="connsiteX4" fmla="*/ 2782956 w 5416826"/>
              <a:gd name="connsiteY4" fmla="*/ 268356 h 546652"/>
              <a:gd name="connsiteX5" fmla="*/ 1620078 w 5416826"/>
              <a:gd name="connsiteY5" fmla="*/ 238539 h 546652"/>
              <a:gd name="connsiteX6" fmla="*/ 1311965 w 5416826"/>
              <a:gd name="connsiteY6" fmla="*/ 99391 h 546652"/>
              <a:gd name="connsiteX7" fmla="*/ 1063487 w 5416826"/>
              <a:gd name="connsiteY7" fmla="*/ 9939 h 546652"/>
              <a:gd name="connsiteX8" fmla="*/ 884582 w 5416826"/>
              <a:gd name="connsiteY8" fmla="*/ 0 h 546652"/>
              <a:gd name="connsiteX9" fmla="*/ 566530 w 5416826"/>
              <a:gd name="connsiteY9" fmla="*/ 168965 h 546652"/>
              <a:gd name="connsiteX10" fmla="*/ 407504 w 5416826"/>
              <a:gd name="connsiteY10" fmla="*/ 218661 h 546652"/>
              <a:gd name="connsiteX11" fmla="*/ 198782 w 5416826"/>
              <a:gd name="connsiteY11" fmla="*/ 198782 h 546652"/>
              <a:gd name="connsiteX12" fmla="*/ 0 w 5416826"/>
              <a:gd name="connsiteY12" fmla="*/ 149087 h 5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16826" h="546652">
                <a:moveTo>
                  <a:pt x="5416826" y="546652"/>
                </a:moveTo>
                <a:lnTo>
                  <a:pt x="4790661" y="308113"/>
                </a:lnTo>
                <a:lnTo>
                  <a:pt x="4144617" y="347869"/>
                </a:lnTo>
                <a:lnTo>
                  <a:pt x="3528391" y="188843"/>
                </a:lnTo>
                <a:lnTo>
                  <a:pt x="2782956" y="268356"/>
                </a:lnTo>
                <a:lnTo>
                  <a:pt x="1620078" y="238539"/>
                </a:lnTo>
                <a:lnTo>
                  <a:pt x="1311965" y="99391"/>
                </a:lnTo>
                <a:lnTo>
                  <a:pt x="1063487" y="9939"/>
                </a:lnTo>
                <a:lnTo>
                  <a:pt x="884582" y="0"/>
                </a:lnTo>
                <a:lnTo>
                  <a:pt x="566530" y="168965"/>
                </a:lnTo>
                <a:lnTo>
                  <a:pt x="407504" y="218661"/>
                </a:lnTo>
                <a:lnTo>
                  <a:pt x="198782" y="198782"/>
                </a:lnTo>
                <a:lnTo>
                  <a:pt x="0" y="149087"/>
                </a:lnTo>
              </a:path>
            </a:pathLst>
          </a:custGeom>
          <a:noFill/>
          <a:ln w="412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8" name="pole tekstowe 7">
            <a:extLst>
              <a:ext uri="{FF2B5EF4-FFF2-40B4-BE49-F238E27FC236}">
                <a16:creationId xmlns:a16="http://schemas.microsoft.com/office/drawing/2014/main" id="{09B5507E-9144-4C2D-ACB9-EF5114980D1C}"/>
              </a:ext>
            </a:extLst>
          </p:cNvPr>
          <p:cNvSpPr txBox="1"/>
          <p:nvPr/>
        </p:nvSpPr>
        <p:spPr>
          <a:xfrm>
            <a:off x="593725" y="974725"/>
            <a:ext cx="4414838" cy="4802188"/>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GŁÓWNE ZAŁOŻENIA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PLAC MIEJSKI</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OSIE KOMPOZYCYJNE</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ZIELEŃ PUBLICZNA</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CIĄGI PIESZE</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RZEKA</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SIATKA ULIC, KWARAŁY ZABUDOWY</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PARK PUBLICZNY RZEKI DRWINY</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USŁUGI PUBLICZNE – POW. OK. 7 HA </a:t>
            </a:r>
          </a:p>
        </p:txBody>
      </p:sp>
      <p:sp>
        <p:nvSpPr>
          <p:cNvPr id="62470" name="pole tekstowe 1">
            <a:extLst>
              <a:ext uri="{FF2B5EF4-FFF2-40B4-BE49-F238E27FC236}">
                <a16:creationId xmlns:a16="http://schemas.microsoft.com/office/drawing/2014/main" id="{AEF16389-F32C-4F0F-85A7-EF7EDEE77215}"/>
              </a:ext>
            </a:extLst>
          </p:cNvPr>
          <p:cNvSpPr txBox="1">
            <a:spLocks noChangeArrowheads="1"/>
          </p:cNvSpPr>
          <p:nvPr/>
        </p:nvSpPr>
        <p:spPr bwMode="auto">
          <a:xfrm>
            <a:off x="6411913" y="3078163"/>
            <a:ext cx="4940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8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3,5 HA</a:t>
            </a:r>
          </a:p>
        </p:txBody>
      </p:sp>
      <p:sp>
        <p:nvSpPr>
          <p:cNvPr id="62471" name="pole tekstowe 2">
            <a:extLst>
              <a:ext uri="{FF2B5EF4-FFF2-40B4-BE49-F238E27FC236}">
                <a16:creationId xmlns:a16="http://schemas.microsoft.com/office/drawing/2014/main" id="{CA60636A-E91D-4B92-875F-A7A43D1EC5BD}"/>
              </a:ext>
            </a:extLst>
          </p:cNvPr>
          <p:cNvSpPr txBox="1">
            <a:spLocks noChangeArrowheads="1"/>
          </p:cNvSpPr>
          <p:nvPr/>
        </p:nvSpPr>
        <p:spPr bwMode="auto">
          <a:xfrm>
            <a:off x="9457482" y="3429372"/>
            <a:ext cx="49371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8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6,8 HA</a:t>
            </a:r>
          </a:p>
        </p:txBody>
      </p:sp>
      <p:sp>
        <p:nvSpPr>
          <p:cNvPr id="62472" name="pole tekstowe 3">
            <a:extLst>
              <a:ext uri="{FF2B5EF4-FFF2-40B4-BE49-F238E27FC236}">
                <a16:creationId xmlns:a16="http://schemas.microsoft.com/office/drawing/2014/main" id="{14787DA0-5A36-495F-A52C-87D288E76646}"/>
              </a:ext>
            </a:extLst>
          </p:cNvPr>
          <p:cNvSpPr txBox="1">
            <a:spLocks noChangeArrowheads="1"/>
          </p:cNvSpPr>
          <p:nvPr/>
        </p:nvSpPr>
        <p:spPr bwMode="auto">
          <a:xfrm>
            <a:off x="7497763" y="2970213"/>
            <a:ext cx="492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800" b="1" i="0" u="none" strike="noStrike" kern="1200" cap="none" spc="0" normalizeH="0" baseline="0" noProof="0">
                <a:ln>
                  <a:noFill/>
                </a:ln>
                <a:solidFill>
                  <a:prstClr val="black"/>
                </a:solidFill>
                <a:effectLst/>
                <a:uLnTx/>
                <a:uFillTx/>
                <a:latin typeface="Lato" panose="020F0502020204030203" pitchFamily="34" charset="-18"/>
                <a:ea typeface="+mn-ea"/>
                <a:cs typeface="Arial" panose="020B0604020202020204" pitchFamily="34" charset="0"/>
              </a:rPr>
              <a:t>1,7 HA</a:t>
            </a:r>
          </a:p>
        </p:txBody>
      </p:sp>
      <p:sp>
        <p:nvSpPr>
          <p:cNvPr id="62473" name="pole tekstowe 8">
            <a:extLst>
              <a:ext uri="{FF2B5EF4-FFF2-40B4-BE49-F238E27FC236}">
                <a16:creationId xmlns:a16="http://schemas.microsoft.com/office/drawing/2014/main" id="{74EF7926-A1ED-436E-BC80-D5470BB9C83A}"/>
              </a:ext>
            </a:extLst>
          </p:cNvPr>
          <p:cNvSpPr txBox="1">
            <a:spLocks noChangeArrowheads="1"/>
          </p:cNvSpPr>
          <p:nvPr/>
        </p:nvSpPr>
        <p:spPr bwMode="auto">
          <a:xfrm>
            <a:off x="8289925" y="3014663"/>
            <a:ext cx="492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8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1,7 HA</a:t>
            </a:r>
          </a:p>
        </p:txBody>
      </p:sp>
      <p:sp>
        <p:nvSpPr>
          <p:cNvPr id="62474" name="pole tekstowe 9">
            <a:extLst>
              <a:ext uri="{FF2B5EF4-FFF2-40B4-BE49-F238E27FC236}">
                <a16:creationId xmlns:a16="http://schemas.microsoft.com/office/drawing/2014/main" id="{AFCCF056-1C96-4E7F-AC0C-A7141EF0B055}"/>
              </a:ext>
            </a:extLst>
          </p:cNvPr>
          <p:cNvSpPr txBox="1">
            <a:spLocks noChangeArrowheads="1"/>
          </p:cNvSpPr>
          <p:nvPr/>
        </p:nvSpPr>
        <p:spPr bwMode="auto">
          <a:xfrm>
            <a:off x="7497763" y="3457575"/>
            <a:ext cx="492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8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1,2 HA</a:t>
            </a:r>
          </a:p>
        </p:txBody>
      </p:sp>
      <p:sp>
        <p:nvSpPr>
          <p:cNvPr id="62475" name="pole tekstowe 10">
            <a:extLst>
              <a:ext uri="{FF2B5EF4-FFF2-40B4-BE49-F238E27FC236}">
                <a16:creationId xmlns:a16="http://schemas.microsoft.com/office/drawing/2014/main" id="{F1D3023D-CF89-4CBE-BA50-41D30979F52B}"/>
              </a:ext>
            </a:extLst>
          </p:cNvPr>
          <p:cNvSpPr txBox="1">
            <a:spLocks noChangeArrowheads="1"/>
          </p:cNvSpPr>
          <p:nvPr/>
        </p:nvSpPr>
        <p:spPr bwMode="auto">
          <a:xfrm>
            <a:off x="8237538" y="3508375"/>
            <a:ext cx="4921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8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1,2 HA</a:t>
            </a:r>
          </a:p>
        </p:txBody>
      </p:sp>
    </p:spTree>
    <p:extLst>
      <p:ext uri="{BB962C8B-B14F-4D97-AF65-F5344CB8AC3E}">
        <p14:creationId xmlns:p14="http://schemas.microsoft.com/office/powerpoint/2010/main" val="287757931"/>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3"/>
          <a:stretch>
            <a:fillRect/>
          </a:stretch>
        </p:blipFill>
        <p:spPr>
          <a:xfrm>
            <a:off x="1518694" y="1088176"/>
            <a:ext cx="9389851" cy="4800733"/>
          </a:xfrm>
          <a:prstGeom prst="rect">
            <a:avLst/>
          </a:prstGeom>
        </p:spPr>
      </p:pic>
      <p:sp>
        <p:nvSpPr>
          <p:cNvPr id="16" name="Tytuł 1">
            <a:extLst>
              <a:ext uri="{FF2B5EF4-FFF2-40B4-BE49-F238E27FC236}">
                <a16:creationId xmlns:a16="http://schemas.microsoft.com/office/drawing/2014/main" id="{AF1FDEC0-3CD4-4F50-B4DD-253F15F6B1E2}"/>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MIEJSCOWY PLAN ZAGOSPODAROWANIA PRZESTRZENNEGO OBSZARU</a:t>
            </a:r>
            <a:b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b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„NOWE MIASTO”</a:t>
            </a:r>
          </a:p>
        </p:txBody>
      </p:sp>
      <p:sp>
        <p:nvSpPr>
          <p:cNvPr id="9" name="Dowolny kształt 8">
            <a:extLst>
              <a:ext uri="{FF2B5EF4-FFF2-40B4-BE49-F238E27FC236}">
                <a16:creationId xmlns:a16="http://schemas.microsoft.com/office/drawing/2014/main" id="{1B8489DB-0463-490B-83AD-298F303D2762}"/>
              </a:ext>
            </a:extLst>
          </p:cNvPr>
          <p:cNvSpPr/>
          <p:nvPr/>
        </p:nvSpPr>
        <p:spPr>
          <a:xfrm>
            <a:off x="5572125" y="2120900"/>
            <a:ext cx="5416550" cy="546100"/>
          </a:xfrm>
          <a:custGeom>
            <a:avLst/>
            <a:gdLst>
              <a:gd name="connsiteX0" fmla="*/ 5416826 w 5416826"/>
              <a:gd name="connsiteY0" fmla="*/ 546652 h 546652"/>
              <a:gd name="connsiteX1" fmla="*/ 4790661 w 5416826"/>
              <a:gd name="connsiteY1" fmla="*/ 308113 h 546652"/>
              <a:gd name="connsiteX2" fmla="*/ 4144617 w 5416826"/>
              <a:gd name="connsiteY2" fmla="*/ 347869 h 546652"/>
              <a:gd name="connsiteX3" fmla="*/ 3528391 w 5416826"/>
              <a:gd name="connsiteY3" fmla="*/ 188843 h 546652"/>
              <a:gd name="connsiteX4" fmla="*/ 2782956 w 5416826"/>
              <a:gd name="connsiteY4" fmla="*/ 268356 h 546652"/>
              <a:gd name="connsiteX5" fmla="*/ 1620078 w 5416826"/>
              <a:gd name="connsiteY5" fmla="*/ 238539 h 546652"/>
              <a:gd name="connsiteX6" fmla="*/ 1311965 w 5416826"/>
              <a:gd name="connsiteY6" fmla="*/ 99391 h 546652"/>
              <a:gd name="connsiteX7" fmla="*/ 1063487 w 5416826"/>
              <a:gd name="connsiteY7" fmla="*/ 9939 h 546652"/>
              <a:gd name="connsiteX8" fmla="*/ 884582 w 5416826"/>
              <a:gd name="connsiteY8" fmla="*/ 0 h 546652"/>
              <a:gd name="connsiteX9" fmla="*/ 566530 w 5416826"/>
              <a:gd name="connsiteY9" fmla="*/ 168965 h 546652"/>
              <a:gd name="connsiteX10" fmla="*/ 407504 w 5416826"/>
              <a:gd name="connsiteY10" fmla="*/ 218661 h 546652"/>
              <a:gd name="connsiteX11" fmla="*/ 198782 w 5416826"/>
              <a:gd name="connsiteY11" fmla="*/ 198782 h 546652"/>
              <a:gd name="connsiteX12" fmla="*/ 0 w 5416826"/>
              <a:gd name="connsiteY12" fmla="*/ 149087 h 5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16826" h="546652">
                <a:moveTo>
                  <a:pt x="5416826" y="546652"/>
                </a:moveTo>
                <a:lnTo>
                  <a:pt x="4790661" y="308113"/>
                </a:lnTo>
                <a:lnTo>
                  <a:pt x="4144617" y="347869"/>
                </a:lnTo>
                <a:lnTo>
                  <a:pt x="3528391" y="188843"/>
                </a:lnTo>
                <a:lnTo>
                  <a:pt x="2782956" y="268356"/>
                </a:lnTo>
                <a:lnTo>
                  <a:pt x="1620078" y="238539"/>
                </a:lnTo>
                <a:lnTo>
                  <a:pt x="1311965" y="99391"/>
                </a:lnTo>
                <a:lnTo>
                  <a:pt x="1063487" y="9939"/>
                </a:lnTo>
                <a:lnTo>
                  <a:pt x="884582" y="0"/>
                </a:lnTo>
                <a:lnTo>
                  <a:pt x="566530" y="168965"/>
                </a:lnTo>
                <a:lnTo>
                  <a:pt x="407504" y="218661"/>
                </a:lnTo>
                <a:lnTo>
                  <a:pt x="198782" y="198782"/>
                </a:lnTo>
                <a:lnTo>
                  <a:pt x="0" y="149087"/>
                </a:lnTo>
              </a:path>
            </a:pathLst>
          </a:custGeom>
          <a:noFill/>
          <a:ln w="412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10" name="pole tekstowe 9">
            <a:extLst>
              <a:ext uri="{FF2B5EF4-FFF2-40B4-BE49-F238E27FC236}">
                <a16:creationId xmlns:a16="http://schemas.microsoft.com/office/drawing/2014/main" id="{0ADE90B0-80AD-41C7-9BD7-3524DE1A5B49}"/>
              </a:ext>
            </a:extLst>
          </p:cNvPr>
          <p:cNvSpPr txBox="1"/>
          <p:nvPr/>
        </p:nvSpPr>
        <p:spPr>
          <a:xfrm>
            <a:off x="593725" y="974725"/>
            <a:ext cx="4529138" cy="5356225"/>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GŁÓWNE ZAŁOŻENIA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PLAC MIEJSKI</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OSIE KOMPOZYCYJNE</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ZIELEŃ PUBLICZNA</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CIĄGI PIESZE</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RZEKA</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SIATKA ULIC, KWARTAŁY ZABUDOWY</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PARK PUBLICZNY RZEKI DRWINY</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USŁUGI PUBLICZNE</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LINIE ZABUDOWY </a:t>
            </a:r>
          </a:p>
        </p:txBody>
      </p:sp>
    </p:spTree>
    <p:extLst>
      <p:ext uri="{BB962C8B-B14F-4D97-AF65-F5344CB8AC3E}">
        <p14:creationId xmlns:p14="http://schemas.microsoft.com/office/powerpoint/2010/main" val="3057204308"/>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3"/>
          <a:stretch>
            <a:fillRect/>
          </a:stretch>
        </p:blipFill>
        <p:spPr>
          <a:xfrm>
            <a:off x="3337821" y="1049338"/>
            <a:ext cx="7714607" cy="4727254"/>
          </a:xfrm>
          <a:prstGeom prst="rect">
            <a:avLst/>
          </a:prstGeom>
        </p:spPr>
      </p:pic>
      <p:sp>
        <p:nvSpPr>
          <p:cNvPr id="16" name="Tytuł 1"/>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algn="ctr" eaLnBrk="1" hangingPunct="1">
              <a:lnSpc>
                <a:spcPct val="90000"/>
              </a:lnSpc>
              <a:defRPr/>
            </a:pPr>
            <a:r>
              <a:rPr lang="pl-PL" altLang="pl-PL" sz="1800" dirty="0">
                <a:solidFill>
                  <a:schemeClr val="bg1"/>
                </a:solidFill>
                <a:latin typeface="+mn-lt"/>
                <a:cs typeface="Arial" charset="0"/>
              </a:rPr>
              <a:t>MIEJSCOWY PLAN ZAGOSPODAROWANIA PRZESTRZENNEGO OBSZARU</a:t>
            </a:r>
            <a:br>
              <a:rPr lang="pl-PL" altLang="pl-PL" sz="1800" dirty="0">
                <a:solidFill>
                  <a:schemeClr val="bg1"/>
                </a:solidFill>
                <a:latin typeface="+mn-lt"/>
                <a:cs typeface="Arial" charset="0"/>
              </a:rPr>
            </a:br>
            <a:r>
              <a:rPr lang="pl-PL" altLang="pl-PL" sz="1800" dirty="0">
                <a:solidFill>
                  <a:schemeClr val="bg1"/>
                </a:solidFill>
                <a:latin typeface="+mn-lt"/>
                <a:cs typeface="Arial" charset="0"/>
              </a:rPr>
              <a:t>„NOWE MIASTO”</a:t>
            </a:r>
          </a:p>
        </p:txBody>
      </p:sp>
      <p:sp>
        <p:nvSpPr>
          <p:cNvPr id="7" name="Prostokąt 6"/>
          <p:cNvSpPr/>
          <p:nvPr/>
        </p:nvSpPr>
        <p:spPr>
          <a:xfrm>
            <a:off x="5583971" y="2721342"/>
            <a:ext cx="914400" cy="914400"/>
          </a:xfrm>
          <a:prstGeom prst="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9" name="Prostokąt 8"/>
          <p:cNvSpPr/>
          <p:nvPr/>
        </p:nvSpPr>
        <p:spPr>
          <a:xfrm>
            <a:off x="7371316" y="2433638"/>
            <a:ext cx="914400" cy="914400"/>
          </a:xfrm>
          <a:prstGeom prst="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0" name="Prostokąt 9"/>
          <p:cNvSpPr/>
          <p:nvPr/>
        </p:nvSpPr>
        <p:spPr>
          <a:xfrm>
            <a:off x="7462982" y="3599271"/>
            <a:ext cx="914400" cy="914400"/>
          </a:xfrm>
          <a:prstGeom prst="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1" name="Dowolny kształt 10"/>
          <p:cNvSpPr/>
          <p:nvPr/>
        </p:nvSpPr>
        <p:spPr>
          <a:xfrm>
            <a:off x="7527925" y="3901281"/>
            <a:ext cx="704850" cy="44450"/>
          </a:xfrm>
          <a:custGeom>
            <a:avLst/>
            <a:gdLst>
              <a:gd name="connsiteX0" fmla="*/ 0 w 705852"/>
              <a:gd name="connsiteY0" fmla="*/ 0 h 60158"/>
              <a:gd name="connsiteX1" fmla="*/ 180473 w 705852"/>
              <a:gd name="connsiteY1" fmla="*/ 4011 h 60158"/>
              <a:gd name="connsiteX2" fmla="*/ 288757 w 705852"/>
              <a:gd name="connsiteY2" fmla="*/ 32085 h 60158"/>
              <a:gd name="connsiteX3" fmla="*/ 372978 w 705852"/>
              <a:gd name="connsiteY3" fmla="*/ 32085 h 60158"/>
              <a:gd name="connsiteX4" fmla="*/ 497305 w 705852"/>
              <a:gd name="connsiteY4" fmla="*/ 36095 h 60158"/>
              <a:gd name="connsiteX5" fmla="*/ 597568 w 705852"/>
              <a:gd name="connsiteY5" fmla="*/ 36095 h 60158"/>
              <a:gd name="connsiteX6" fmla="*/ 689810 w 705852"/>
              <a:gd name="connsiteY6" fmla="*/ 52137 h 60158"/>
              <a:gd name="connsiteX7" fmla="*/ 705852 w 705852"/>
              <a:gd name="connsiteY7" fmla="*/ 60158 h 60158"/>
              <a:gd name="connsiteX8" fmla="*/ 705852 w 705852"/>
              <a:gd name="connsiteY8" fmla="*/ 56148 h 60158"/>
              <a:gd name="connsiteX9" fmla="*/ 705852 w 705852"/>
              <a:gd name="connsiteY9" fmla="*/ 56148 h 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5852" h="60158">
                <a:moveTo>
                  <a:pt x="0" y="0"/>
                </a:moveTo>
                <a:lnTo>
                  <a:pt x="180473" y="4011"/>
                </a:lnTo>
                <a:lnTo>
                  <a:pt x="288757" y="32085"/>
                </a:lnTo>
                <a:lnTo>
                  <a:pt x="372978" y="32085"/>
                </a:lnTo>
                <a:lnTo>
                  <a:pt x="497305" y="36095"/>
                </a:lnTo>
                <a:lnTo>
                  <a:pt x="597568" y="36095"/>
                </a:lnTo>
                <a:lnTo>
                  <a:pt x="689810" y="52137"/>
                </a:lnTo>
                <a:lnTo>
                  <a:pt x="705852" y="60158"/>
                </a:lnTo>
                <a:lnTo>
                  <a:pt x="705852" y="56148"/>
                </a:lnTo>
                <a:lnTo>
                  <a:pt x="705852" y="56148"/>
                </a:lnTo>
              </a:path>
            </a:pathLst>
          </a:cu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06504" name="pole tekstowe 1"/>
          <p:cNvSpPr txBox="1">
            <a:spLocks noChangeArrowheads="1"/>
          </p:cNvSpPr>
          <p:nvPr/>
        </p:nvSpPr>
        <p:spPr bwMode="auto">
          <a:xfrm>
            <a:off x="2816225" y="1354138"/>
            <a:ext cx="1784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a:solidFill>
                  <a:schemeClr val="tx1"/>
                </a:solidFill>
              </a:rPr>
              <a:t>STARE MIASTO</a:t>
            </a:r>
          </a:p>
        </p:txBody>
      </p:sp>
      <p:sp>
        <p:nvSpPr>
          <p:cNvPr id="106505" name="pole tekstowe 11"/>
          <p:cNvSpPr txBox="1">
            <a:spLocks noChangeArrowheads="1"/>
          </p:cNvSpPr>
          <p:nvPr/>
        </p:nvSpPr>
        <p:spPr bwMode="auto">
          <a:xfrm>
            <a:off x="2965450" y="5999163"/>
            <a:ext cx="2859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a:solidFill>
                  <a:schemeClr val="tx1"/>
                </a:solidFill>
              </a:rPr>
              <a:t>CENTRUM NOWEJ HUTY</a:t>
            </a:r>
          </a:p>
        </p:txBody>
      </p:sp>
      <p:sp>
        <p:nvSpPr>
          <p:cNvPr id="106509" name="Prostokąt 3"/>
          <p:cNvSpPr>
            <a:spLocks noChangeArrowheads="1"/>
          </p:cNvSpPr>
          <p:nvPr/>
        </p:nvSpPr>
        <p:spPr bwMode="auto">
          <a:xfrm>
            <a:off x="5275263" y="2457450"/>
            <a:ext cx="11906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100">
                <a:solidFill>
                  <a:schemeClr val="tx1"/>
                </a:solidFill>
              </a:rPr>
              <a:t>STARE MIASTO</a:t>
            </a:r>
          </a:p>
        </p:txBody>
      </p:sp>
      <p:sp>
        <p:nvSpPr>
          <p:cNvPr id="6" name="Prostokąt 5"/>
          <p:cNvSpPr/>
          <p:nvPr/>
        </p:nvSpPr>
        <p:spPr>
          <a:xfrm>
            <a:off x="6702425" y="2141538"/>
            <a:ext cx="1819275" cy="260350"/>
          </a:xfrm>
          <a:prstGeom prst="rect">
            <a:avLst/>
          </a:prstGeom>
        </p:spPr>
        <p:txBody>
          <a:bodyPr wrap="none">
            <a:spAutoFit/>
          </a:bodyPr>
          <a:lstStyle/>
          <a:p>
            <a:pPr>
              <a:defRPr/>
            </a:pPr>
            <a:r>
              <a:rPr lang="pl-PL" sz="1100" dirty="0">
                <a:latin typeface="+mn-lt"/>
              </a:rPr>
              <a:t>CENTRUM NOWEJ HUTY</a:t>
            </a:r>
          </a:p>
        </p:txBody>
      </p:sp>
      <p:sp>
        <p:nvSpPr>
          <p:cNvPr id="106511" name="Prostokąt 7"/>
          <p:cNvSpPr>
            <a:spLocks noChangeArrowheads="1"/>
          </p:cNvSpPr>
          <p:nvPr/>
        </p:nvSpPr>
        <p:spPr bwMode="auto">
          <a:xfrm>
            <a:off x="7281863" y="4535488"/>
            <a:ext cx="11969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100">
                <a:solidFill>
                  <a:schemeClr val="tx1"/>
                </a:solidFill>
              </a:rPr>
              <a:t>NOWE MIASTO</a:t>
            </a:r>
          </a:p>
        </p:txBody>
      </p:sp>
      <p:pic>
        <p:nvPicPr>
          <p:cNvPr id="106512" name="Obraz 7"/>
          <p:cNvPicPr>
            <a:picLocks noChangeAspect="1" noChangeArrowheads="1"/>
          </p:cNvPicPr>
          <p:nvPr/>
        </p:nvPicPr>
        <p:blipFill>
          <a:blip r:embed="rId4" cstate="print">
            <a:extLst>
              <a:ext uri="{28A0092B-C50C-407E-A947-70E740481C1C}">
                <a14:useLocalDpi xmlns:a14="http://schemas.microsoft.com/office/drawing/2010/main" val="0"/>
              </a:ext>
            </a:extLst>
          </a:blip>
          <a:srcRect l="22392" t="11263" r="38274" b="4295"/>
          <a:stretch>
            <a:fillRect/>
          </a:stretch>
        </p:blipFill>
        <p:spPr bwMode="auto">
          <a:xfrm>
            <a:off x="528638" y="1049338"/>
            <a:ext cx="2287587"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3" name="Obraz 13"/>
          <p:cNvPicPr>
            <a:picLocks noChangeAspect="1" noChangeArrowheads="1"/>
          </p:cNvPicPr>
          <p:nvPr/>
        </p:nvPicPr>
        <p:blipFill>
          <a:blip r:embed="rId5">
            <a:extLst>
              <a:ext uri="{28A0092B-C50C-407E-A947-70E740481C1C}">
                <a14:useLocalDpi xmlns:a14="http://schemas.microsoft.com/office/drawing/2010/main" val="0"/>
              </a:ext>
            </a:extLst>
          </a:blip>
          <a:srcRect l="19000" t="12323" r="28931" b="5934"/>
          <a:stretch>
            <a:fillRect/>
          </a:stretch>
        </p:blipFill>
        <p:spPr bwMode="auto">
          <a:xfrm>
            <a:off x="423863" y="3987800"/>
            <a:ext cx="2579687" cy="227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14" name="Prostokąt 18"/>
          <p:cNvSpPr>
            <a:spLocks noChangeArrowheads="1"/>
          </p:cNvSpPr>
          <p:nvPr/>
        </p:nvSpPr>
        <p:spPr bwMode="auto">
          <a:xfrm>
            <a:off x="3378200" y="923925"/>
            <a:ext cx="7580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b="1">
                <a:solidFill>
                  <a:schemeClr val="tx1"/>
                </a:solidFill>
                <a:latin typeface="Calibri" panose="020F0502020204030204" pitchFamily="34" charset="0"/>
                <a:cs typeface="Calibri" panose="020F0502020204030204" pitchFamily="34" charset="0"/>
              </a:rPr>
              <a:t>PLANOWANA STRUKTURA ZABUDOWY W ISTNIEJĄCEJ STRUKTURZE MIASTA</a:t>
            </a:r>
            <a:endParaRPr lang="pl-PL" altLang="pl-PL" sz="1800">
              <a:solidFill>
                <a:schemeClr val="tx1"/>
              </a:solidFill>
            </a:endParaRPr>
          </a:p>
        </p:txBody>
      </p:sp>
      <p:sp>
        <p:nvSpPr>
          <p:cNvPr id="13" name="Dowolny kształt 12"/>
          <p:cNvSpPr/>
          <p:nvPr/>
        </p:nvSpPr>
        <p:spPr>
          <a:xfrm>
            <a:off x="9045924" y="4693443"/>
            <a:ext cx="2566987" cy="207963"/>
          </a:xfrm>
          <a:custGeom>
            <a:avLst/>
            <a:gdLst>
              <a:gd name="connsiteX0" fmla="*/ 0 w 705852"/>
              <a:gd name="connsiteY0" fmla="*/ 0 h 60158"/>
              <a:gd name="connsiteX1" fmla="*/ 180473 w 705852"/>
              <a:gd name="connsiteY1" fmla="*/ 4011 h 60158"/>
              <a:gd name="connsiteX2" fmla="*/ 288757 w 705852"/>
              <a:gd name="connsiteY2" fmla="*/ 32085 h 60158"/>
              <a:gd name="connsiteX3" fmla="*/ 372978 w 705852"/>
              <a:gd name="connsiteY3" fmla="*/ 32085 h 60158"/>
              <a:gd name="connsiteX4" fmla="*/ 497305 w 705852"/>
              <a:gd name="connsiteY4" fmla="*/ 36095 h 60158"/>
              <a:gd name="connsiteX5" fmla="*/ 597568 w 705852"/>
              <a:gd name="connsiteY5" fmla="*/ 36095 h 60158"/>
              <a:gd name="connsiteX6" fmla="*/ 689810 w 705852"/>
              <a:gd name="connsiteY6" fmla="*/ 52137 h 60158"/>
              <a:gd name="connsiteX7" fmla="*/ 705852 w 705852"/>
              <a:gd name="connsiteY7" fmla="*/ 60158 h 60158"/>
              <a:gd name="connsiteX8" fmla="*/ 705852 w 705852"/>
              <a:gd name="connsiteY8" fmla="*/ 56148 h 60158"/>
              <a:gd name="connsiteX9" fmla="*/ 705852 w 705852"/>
              <a:gd name="connsiteY9" fmla="*/ 56148 h 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5852" h="60158">
                <a:moveTo>
                  <a:pt x="0" y="0"/>
                </a:moveTo>
                <a:lnTo>
                  <a:pt x="180473" y="4011"/>
                </a:lnTo>
                <a:lnTo>
                  <a:pt x="288757" y="32085"/>
                </a:lnTo>
                <a:lnTo>
                  <a:pt x="372978" y="32085"/>
                </a:lnTo>
                <a:lnTo>
                  <a:pt x="497305" y="36095"/>
                </a:lnTo>
                <a:lnTo>
                  <a:pt x="597568" y="36095"/>
                </a:lnTo>
                <a:lnTo>
                  <a:pt x="689810" y="52137"/>
                </a:lnTo>
                <a:lnTo>
                  <a:pt x="705852" y="60158"/>
                </a:lnTo>
                <a:lnTo>
                  <a:pt x="705852" y="56148"/>
                </a:lnTo>
                <a:lnTo>
                  <a:pt x="705852" y="56148"/>
                </a:lnTo>
              </a:path>
            </a:pathLst>
          </a:custGeom>
          <a:noFill/>
          <a:ln w="349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pic>
        <p:nvPicPr>
          <p:cNvPr id="5" name="Obraz 4"/>
          <p:cNvPicPr>
            <a:picLocks noChangeAspect="1"/>
          </p:cNvPicPr>
          <p:nvPr/>
        </p:nvPicPr>
        <p:blipFill>
          <a:blip r:embed="rId6"/>
          <a:stretch>
            <a:fillRect/>
          </a:stretch>
        </p:blipFill>
        <p:spPr>
          <a:xfrm>
            <a:off x="8979344" y="4000683"/>
            <a:ext cx="2715578" cy="2381373"/>
          </a:xfrm>
          <a:prstGeom prst="rect">
            <a:avLst/>
          </a:prstGeom>
        </p:spPr>
      </p:pic>
      <p:sp>
        <p:nvSpPr>
          <p:cNvPr id="106506" name="pole tekstowe 13"/>
          <p:cNvSpPr txBox="1">
            <a:spLocks noChangeArrowheads="1"/>
          </p:cNvSpPr>
          <p:nvPr/>
        </p:nvSpPr>
        <p:spPr bwMode="auto">
          <a:xfrm>
            <a:off x="7221538" y="6064250"/>
            <a:ext cx="1828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dirty="0">
                <a:solidFill>
                  <a:schemeClr val="tx1"/>
                </a:solidFill>
              </a:rPr>
              <a:t>NOWE MIASTO</a:t>
            </a:r>
          </a:p>
        </p:txBody>
      </p:sp>
    </p:spTree>
    <p:extLst>
      <p:ext uri="{BB962C8B-B14F-4D97-AF65-F5344CB8AC3E}">
        <p14:creationId xmlns:p14="http://schemas.microsoft.com/office/powerpoint/2010/main" val="408303619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0325" y="1325091"/>
            <a:ext cx="7202510" cy="5089773"/>
          </a:xfrm>
          <a:prstGeom prst="rect">
            <a:avLst/>
          </a:prstGeom>
        </p:spPr>
      </p:pic>
      <p:sp>
        <p:nvSpPr>
          <p:cNvPr id="16" name="Tytuł 1"/>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algn="ctr" eaLnBrk="1" hangingPunct="1">
              <a:lnSpc>
                <a:spcPct val="90000"/>
              </a:lnSpc>
              <a:defRPr/>
            </a:pPr>
            <a:r>
              <a:rPr lang="pl-PL" altLang="pl-PL" sz="1800" dirty="0">
                <a:solidFill>
                  <a:schemeClr val="bg1"/>
                </a:solidFill>
                <a:latin typeface="+mn-lt"/>
                <a:cs typeface="Arial" charset="0"/>
              </a:rPr>
              <a:t>MIEJSCOWY PLAN ZAGOSPODAROWANIA PRZESTRZENNEGO OBSZARU</a:t>
            </a:r>
            <a:br>
              <a:rPr lang="pl-PL" altLang="pl-PL" sz="1800" dirty="0">
                <a:solidFill>
                  <a:schemeClr val="bg1"/>
                </a:solidFill>
                <a:latin typeface="+mn-lt"/>
                <a:cs typeface="Arial" charset="0"/>
              </a:rPr>
            </a:br>
            <a:r>
              <a:rPr lang="pl-PL" altLang="pl-PL" sz="1800" dirty="0">
                <a:solidFill>
                  <a:schemeClr val="bg1"/>
                </a:solidFill>
                <a:latin typeface="+mn-lt"/>
                <a:cs typeface="Arial" charset="0"/>
              </a:rPr>
              <a:t>„NOWE MIASTO”</a:t>
            </a:r>
          </a:p>
        </p:txBody>
      </p:sp>
      <p:sp>
        <p:nvSpPr>
          <p:cNvPr id="11" name="Dowolny kształt 10"/>
          <p:cNvSpPr/>
          <p:nvPr/>
        </p:nvSpPr>
        <p:spPr>
          <a:xfrm>
            <a:off x="7599947" y="5065295"/>
            <a:ext cx="1507456" cy="76938"/>
          </a:xfrm>
          <a:custGeom>
            <a:avLst/>
            <a:gdLst>
              <a:gd name="connsiteX0" fmla="*/ 0 w 705852"/>
              <a:gd name="connsiteY0" fmla="*/ 0 h 60158"/>
              <a:gd name="connsiteX1" fmla="*/ 180473 w 705852"/>
              <a:gd name="connsiteY1" fmla="*/ 4011 h 60158"/>
              <a:gd name="connsiteX2" fmla="*/ 288757 w 705852"/>
              <a:gd name="connsiteY2" fmla="*/ 32085 h 60158"/>
              <a:gd name="connsiteX3" fmla="*/ 372978 w 705852"/>
              <a:gd name="connsiteY3" fmla="*/ 32085 h 60158"/>
              <a:gd name="connsiteX4" fmla="*/ 497305 w 705852"/>
              <a:gd name="connsiteY4" fmla="*/ 36095 h 60158"/>
              <a:gd name="connsiteX5" fmla="*/ 597568 w 705852"/>
              <a:gd name="connsiteY5" fmla="*/ 36095 h 60158"/>
              <a:gd name="connsiteX6" fmla="*/ 689810 w 705852"/>
              <a:gd name="connsiteY6" fmla="*/ 52137 h 60158"/>
              <a:gd name="connsiteX7" fmla="*/ 705852 w 705852"/>
              <a:gd name="connsiteY7" fmla="*/ 60158 h 60158"/>
              <a:gd name="connsiteX8" fmla="*/ 705852 w 705852"/>
              <a:gd name="connsiteY8" fmla="*/ 56148 h 60158"/>
              <a:gd name="connsiteX9" fmla="*/ 705852 w 705852"/>
              <a:gd name="connsiteY9" fmla="*/ 56148 h 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5852" h="60158">
                <a:moveTo>
                  <a:pt x="0" y="0"/>
                </a:moveTo>
                <a:lnTo>
                  <a:pt x="180473" y="4011"/>
                </a:lnTo>
                <a:lnTo>
                  <a:pt x="288757" y="32085"/>
                </a:lnTo>
                <a:lnTo>
                  <a:pt x="372978" y="32085"/>
                </a:lnTo>
                <a:lnTo>
                  <a:pt x="497305" y="36095"/>
                </a:lnTo>
                <a:lnTo>
                  <a:pt x="597568" y="36095"/>
                </a:lnTo>
                <a:lnTo>
                  <a:pt x="689810" y="52137"/>
                </a:lnTo>
                <a:lnTo>
                  <a:pt x="705852" y="60158"/>
                </a:lnTo>
                <a:lnTo>
                  <a:pt x="705852" y="56148"/>
                </a:lnTo>
                <a:lnTo>
                  <a:pt x="705852" y="56148"/>
                </a:lnTo>
              </a:path>
            </a:pathLst>
          </a:custGeom>
          <a:noFill/>
          <a:ln w="190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06509" name="Prostokąt 3"/>
          <p:cNvSpPr>
            <a:spLocks noChangeArrowheads="1"/>
          </p:cNvSpPr>
          <p:nvPr/>
        </p:nvSpPr>
        <p:spPr bwMode="auto">
          <a:xfrm>
            <a:off x="3556795" y="2051050"/>
            <a:ext cx="11906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100" dirty="0">
                <a:solidFill>
                  <a:schemeClr val="tx1"/>
                </a:solidFill>
              </a:rPr>
              <a:t>STARE MIASTO</a:t>
            </a:r>
          </a:p>
        </p:txBody>
      </p:sp>
      <p:sp>
        <p:nvSpPr>
          <p:cNvPr id="6" name="Prostokąt 5"/>
          <p:cNvSpPr/>
          <p:nvPr/>
        </p:nvSpPr>
        <p:spPr>
          <a:xfrm>
            <a:off x="7527925" y="1389857"/>
            <a:ext cx="1819275" cy="260350"/>
          </a:xfrm>
          <a:prstGeom prst="rect">
            <a:avLst/>
          </a:prstGeom>
        </p:spPr>
        <p:txBody>
          <a:bodyPr wrap="none">
            <a:spAutoFit/>
          </a:bodyPr>
          <a:lstStyle/>
          <a:p>
            <a:pPr>
              <a:defRPr/>
            </a:pPr>
            <a:r>
              <a:rPr lang="pl-PL" sz="1100" dirty="0">
                <a:latin typeface="+mn-lt"/>
              </a:rPr>
              <a:t>CENTRUM NOWEJ HUTY</a:t>
            </a:r>
          </a:p>
        </p:txBody>
      </p:sp>
      <p:sp>
        <p:nvSpPr>
          <p:cNvPr id="106511" name="Prostokąt 7"/>
          <p:cNvSpPr>
            <a:spLocks noChangeArrowheads="1"/>
          </p:cNvSpPr>
          <p:nvPr/>
        </p:nvSpPr>
        <p:spPr bwMode="auto">
          <a:xfrm>
            <a:off x="8088312" y="4165600"/>
            <a:ext cx="1196975"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100" dirty="0">
                <a:solidFill>
                  <a:schemeClr val="tx1"/>
                </a:solidFill>
              </a:rPr>
              <a:t>NOWE MIASTO</a:t>
            </a:r>
          </a:p>
        </p:txBody>
      </p:sp>
      <p:sp>
        <p:nvSpPr>
          <p:cNvPr id="106514" name="Prostokąt 18"/>
          <p:cNvSpPr>
            <a:spLocks noChangeArrowheads="1"/>
          </p:cNvSpPr>
          <p:nvPr/>
        </p:nvSpPr>
        <p:spPr bwMode="auto">
          <a:xfrm>
            <a:off x="2340325" y="919163"/>
            <a:ext cx="7580313" cy="369888"/>
          </a:xfrm>
          <a:prstGeom prst="rect">
            <a:avLst/>
          </a:prstGeom>
          <a:solidFill>
            <a:schemeClr val="bg1"/>
          </a:solidFill>
          <a:ln>
            <a:noFill/>
          </a:ln>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b="1" dirty="0">
                <a:solidFill>
                  <a:schemeClr val="tx1"/>
                </a:solidFill>
                <a:latin typeface="Calibri" panose="020F0502020204030204" pitchFamily="34" charset="0"/>
                <a:cs typeface="Calibri" panose="020F0502020204030204" pitchFamily="34" charset="0"/>
              </a:rPr>
              <a:t>PLANOWANA STRUKTURA ZABUDOWY W ISTNIEJĄCEJ STRUKTURZE MIASTA</a:t>
            </a:r>
            <a:endParaRPr lang="pl-PL" altLang="pl-PL" sz="1800" dirty="0">
              <a:solidFill>
                <a:schemeClr val="tx1"/>
              </a:solidFill>
            </a:endParaRPr>
          </a:p>
        </p:txBody>
      </p:sp>
    </p:spTree>
    <p:extLst>
      <p:ext uri="{BB962C8B-B14F-4D97-AF65-F5344CB8AC3E}">
        <p14:creationId xmlns:p14="http://schemas.microsoft.com/office/powerpoint/2010/main" val="311616462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EC0EF174-244D-4A54-ADA3-7FF91269B52E}"/>
              </a:ext>
            </a:extLst>
          </p:cNvPr>
          <p:cNvSpPr/>
          <p:nvPr/>
        </p:nvSpPr>
        <p:spPr>
          <a:xfrm>
            <a:off x="377825" y="376238"/>
            <a:ext cx="1820863" cy="534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21507" name="pole tekstowe 4">
            <a:extLst>
              <a:ext uri="{FF2B5EF4-FFF2-40B4-BE49-F238E27FC236}">
                <a16:creationId xmlns:a16="http://schemas.microsoft.com/office/drawing/2014/main" id="{A82C7997-CFCF-4070-A0BA-132150EA522E}"/>
              </a:ext>
            </a:extLst>
          </p:cNvPr>
          <p:cNvSpPr txBox="1">
            <a:spLocks noChangeArrowheads="1"/>
          </p:cNvSpPr>
          <p:nvPr/>
        </p:nvSpPr>
        <p:spPr bwMode="auto">
          <a:xfrm>
            <a:off x="1017588" y="409575"/>
            <a:ext cx="1074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1" i="0" u="none" strike="noStrike" kern="1200" cap="none" spc="0" normalizeH="0" baseline="0" noProof="0">
                <a:ln>
                  <a:noFill/>
                </a:ln>
                <a:solidFill>
                  <a:srgbClr val="0063AF"/>
                </a:solidFill>
                <a:effectLst/>
                <a:uLnTx/>
                <a:uFillTx/>
                <a:latin typeface="Calibri" panose="020F0502020204030204" pitchFamily="34" charset="0"/>
                <a:ea typeface="+mn-ea"/>
                <a:cs typeface="Arial" panose="020B0604020202020204" pitchFamily="34" charset="0"/>
              </a:rPr>
              <a:t>STUDIUM UWARUNKOWAŃ I KIERUNKÓW ZAGOSPODAROWANIA PRZESTRZENNEGO MIASTA KRAKOWA</a:t>
            </a:r>
            <a:endParaRPr kumimoji="0" lang="pl-PL" altLang="pl-PL" sz="1800" b="0" i="0" u="none" strike="noStrike" kern="1200" cap="none" spc="0" normalizeH="0" baseline="0" noProof="0">
              <a:ln>
                <a:noFill/>
              </a:ln>
              <a:solidFill>
                <a:srgbClr val="0063AF"/>
              </a:solidFill>
              <a:effectLst/>
              <a:uLnTx/>
              <a:uFillTx/>
              <a:latin typeface="Lato" panose="020F0502020204030203" pitchFamily="34" charset="-18"/>
              <a:ea typeface="+mn-ea"/>
              <a:cs typeface="Arial" panose="020B0604020202020204" pitchFamily="34" charset="0"/>
            </a:endParaRPr>
          </a:p>
        </p:txBody>
      </p:sp>
      <p:sp>
        <p:nvSpPr>
          <p:cNvPr id="21508" name="pole tekstowe 5">
            <a:extLst>
              <a:ext uri="{FF2B5EF4-FFF2-40B4-BE49-F238E27FC236}">
                <a16:creationId xmlns:a16="http://schemas.microsoft.com/office/drawing/2014/main" id="{741C0673-6E46-4F8D-ABCA-749F5A4DE6E6}"/>
              </a:ext>
            </a:extLst>
          </p:cNvPr>
          <p:cNvSpPr txBox="1">
            <a:spLocks noChangeArrowheads="1"/>
          </p:cNvSpPr>
          <p:nvPr/>
        </p:nvSpPr>
        <p:spPr bwMode="auto">
          <a:xfrm>
            <a:off x="4510088" y="774700"/>
            <a:ext cx="2857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1" i="0" u="none" strike="noStrike" kern="1200" cap="none" spc="0" normalizeH="0" baseline="0" noProof="0">
                <a:ln>
                  <a:noFill/>
                </a:ln>
                <a:solidFill>
                  <a:srgbClr val="0063AF"/>
                </a:solidFill>
                <a:effectLst/>
                <a:uLnTx/>
                <a:uFillTx/>
                <a:latin typeface="Calibri" panose="020F0502020204030204" pitchFamily="34" charset="0"/>
                <a:ea typeface="+mn-ea"/>
                <a:cs typeface="Arial" panose="020B0604020202020204" pitchFamily="34" charset="0"/>
              </a:rPr>
              <a:t>K1 – Struktura przestrzenna</a:t>
            </a:r>
          </a:p>
        </p:txBody>
      </p:sp>
      <p:pic>
        <p:nvPicPr>
          <p:cNvPr id="21509" name="Obraz 10">
            <a:extLst>
              <a:ext uri="{FF2B5EF4-FFF2-40B4-BE49-F238E27FC236}">
                <a16:creationId xmlns:a16="http://schemas.microsoft.com/office/drawing/2014/main" id="{88F11C51-0BB1-4A82-BA3C-221865CCE8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7963" y="1639888"/>
            <a:ext cx="5203825" cy="315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2">
            <a:extLst>
              <a:ext uri="{FF2B5EF4-FFF2-40B4-BE49-F238E27FC236}">
                <a16:creationId xmlns:a16="http://schemas.microsoft.com/office/drawing/2014/main" id="{59E4CB0C-C710-4597-A0C2-555A9B0E78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1639888"/>
            <a:ext cx="5622925"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 name="Prostokąt 2">
            <a:extLst>
              <a:ext uri="{FF2B5EF4-FFF2-40B4-BE49-F238E27FC236}">
                <a16:creationId xmlns:a16="http://schemas.microsoft.com/office/drawing/2014/main" id="{61817C0F-7DC2-4C95-A218-BA5E09B2BC88}"/>
              </a:ext>
            </a:extLst>
          </p:cNvPr>
          <p:cNvSpPr/>
          <p:nvPr/>
        </p:nvSpPr>
        <p:spPr>
          <a:xfrm>
            <a:off x="3530600" y="3560323"/>
            <a:ext cx="815975" cy="435415"/>
          </a:xfrm>
          <a:prstGeom prst="rect">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10" name="Prostokąt 9">
            <a:extLst>
              <a:ext uri="{FF2B5EF4-FFF2-40B4-BE49-F238E27FC236}">
                <a16:creationId xmlns:a16="http://schemas.microsoft.com/office/drawing/2014/main" id="{61817C0F-7DC2-4C95-A218-BA5E09B2BC88}"/>
              </a:ext>
            </a:extLst>
          </p:cNvPr>
          <p:cNvSpPr/>
          <p:nvPr/>
        </p:nvSpPr>
        <p:spPr>
          <a:xfrm>
            <a:off x="764669" y="2587759"/>
            <a:ext cx="505838" cy="544547"/>
          </a:xfrm>
          <a:prstGeom prst="rect">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11" name="Prostokąt 10">
            <a:extLst>
              <a:ext uri="{FF2B5EF4-FFF2-40B4-BE49-F238E27FC236}">
                <a16:creationId xmlns:a16="http://schemas.microsoft.com/office/drawing/2014/main" id="{61817C0F-7DC2-4C95-A218-BA5E09B2BC88}"/>
              </a:ext>
            </a:extLst>
          </p:cNvPr>
          <p:cNvSpPr/>
          <p:nvPr/>
        </p:nvSpPr>
        <p:spPr>
          <a:xfrm>
            <a:off x="4510088" y="2470827"/>
            <a:ext cx="1035928" cy="943582"/>
          </a:xfrm>
          <a:prstGeom prst="rect">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Tree>
    <p:extLst>
      <p:ext uri="{BB962C8B-B14F-4D97-AF65-F5344CB8AC3E}">
        <p14:creationId xmlns:p14="http://schemas.microsoft.com/office/powerpoint/2010/main" val="207921812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Obraz 14"/>
          <p:cNvPicPr>
            <a:picLocks noChangeAspect="1"/>
          </p:cNvPicPr>
          <p:nvPr/>
        </p:nvPicPr>
        <p:blipFill>
          <a:blip r:embed="rId3"/>
          <a:stretch>
            <a:fillRect/>
          </a:stretch>
        </p:blipFill>
        <p:spPr>
          <a:xfrm>
            <a:off x="8890960" y="1430687"/>
            <a:ext cx="2715578" cy="2381373"/>
          </a:xfrm>
          <a:prstGeom prst="rect">
            <a:avLst/>
          </a:prstGeom>
        </p:spPr>
      </p:pic>
      <p:pic>
        <p:nvPicPr>
          <p:cNvPr id="14" name="Obraz 13"/>
          <p:cNvPicPr>
            <a:picLocks noChangeAspect="1"/>
          </p:cNvPicPr>
          <p:nvPr/>
        </p:nvPicPr>
        <p:blipFill>
          <a:blip r:embed="rId4"/>
          <a:stretch>
            <a:fillRect/>
          </a:stretch>
        </p:blipFill>
        <p:spPr>
          <a:xfrm>
            <a:off x="4001773" y="4022294"/>
            <a:ext cx="7604765" cy="2342896"/>
          </a:xfrm>
          <a:prstGeom prst="rect">
            <a:avLst/>
          </a:prstGeom>
        </p:spPr>
      </p:pic>
      <p:sp>
        <p:nvSpPr>
          <p:cNvPr id="16" name="Tytuł 1"/>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algn="ctr" eaLnBrk="1" hangingPunct="1">
              <a:lnSpc>
                <a:spcPct val="90000"/>
              </a:lnSpc>
              <a:defRPr/>
            </a:pPr>
            <a:r>
              <a:rPr lang="pl-PL" altLang="pl-PL" sz="1800" dirty="0">
                <a:solidFill>
                  <a:schemeClr val="bg1"/>
                </a:solidFill>
                <a:latin typeface="+mn-lt"/>
                <a:cs typeface="Arial" charset="0"/>
              </a:rPr>
              <a:t>MIEJSCOWY PLAN ZAGOSPODAROWANIA PRZESTRZENNEGO OBSZARU</a:t>
            </a:r>
            <a:br>
              <a:rPr lang="pl-PL" altLang="pl-PL" sz="1800" dirty="0">
                <a:solidFill>
                  <a:schemeClr val="bg1"/>
                </a:solidFill>
                <a:latin typeface="+mn-lt"/>
                <a:cs typeface="Arial" charset="0"/>
              </a:rPr>
            </a:br>
            <a:r>
              <a:rPr lang="pl-PL" altLang="pl-PL" sz="1800" dirty="0">
                <a:solidFill>
                  <a:schemeClr val="bg1"/>
                </a:solidFill>
                <a:latin typeface="+mn-lt"/>
                <a:cs typeface="Arial" charset="0"/>
              </a:rPr>
              <a:t>„NOWE MIASTO”</a:t>
            </a:r>
          </a:p>
        </p:txBody>
      </p:sp>
      <p:sp>
        <p:nvSpPr>
          <p:cNvPr id="108554" name="Prostokąt 18"/>
          <p:cNvSpPr>
            <a:spLocks noChangeArrowheads="1"/>
          </p:cNvSpPr>
          <p:nvPr/>
        </p:nvSpPr>
        <p:spPr bwMode="auto">
          <a:xfrm>
            <a:off x="2157413" y="925969"/>
            <a:ext cx="9525000" cy="369888"/>
          </a:xfrm>
          <a:prstGeom prst="rect">
            <a:avLst/>
          </a:prstGeom>
          <a:solidFill>
            <a:schemeClr val="bg1">
              <a:lumMod val="75000"/>
            </a:schemeClr>
          </a:solidFill>
          <a:ln>
            <a:noFill/>
          </a:ln>
        </p:spPr>
        <p:txBody>
          <a:bodyPr wrap="squar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b="1" dirty="0">
                <a:solidFill>
                  <a:schemeClr val="tx1"/>
                </a:solidFill>
                <a:latin typeface="Calibri" panose="020F0502020204030204" pitchFamily="34" charset="0"/>
                <a:cs typeface="Calibri" panose="020F0502020204030204" pitchFamily="34" charset="0"/>
              </a:rPr>
              <a:t>PLANOWANA STRUKTURA ZABUDOWY W ISTNIEJĄCEJ STRUKTURZE MIASTA</a:t>
            </a:r>
            <a:endParaRPr lang="pl-PL" altLang="pl-PL" sz="1800" dirty="0">
              <a:solidFill>
                <a:schemeClr val="tx1"/>
              </a:solidFill>
            </a:endParaRPr>
          </a:p>
        </p:txBody>
      </p:sp>
      <p:sp>
        <p:nvSpPr>
          <p:cNvPr id="39" name="Prostokąt 38"/>
          <p:cNvSpPr/>
          <p:nvPr/>
        </p:nvSpPr>
        <p:spPr>
          <a:xfrm>
            <a:off x="10454185" y="2252545"/>
            <a:ext cx="278285" cy="150192"/>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40" name="Dowolny kształt 39"/>
          <p:cNvSpPr/>
          <p:nvPr/>
        </p:nvSpPr>
        <p:spPr>
          <a:xfrm>
            <a:off x="8965254" y="2061906"/>
            <a:ext cx="2566987" cy="207963"/>
          </a:xfrm>
          <a:custGeom>
            <a:avLst/>
            <a:gdLst>
              <a:gd name="connsiteX0" fmla="*/ 0 w 705852"/>
              <a:gd name="connsiteY0" fmla="*/ 0 h 60158"/>
              <a:gd name="connsiteX1" fmla="*/ 180473 w 705852"/>
              <a:gd name="connsiteY1" fmla="*/ 4011 h 60158"/>
              <a:gd name="connsiteX2" fmla="*/ 288757 w 705852"/>
              <a:gd name="connsiteY2" fmla="*/ 32085 h 60158"/>
              <a:gd name="connsiteX3" fmla="*/ 372978 w 705852"/>
              <a:gd name="connsiteY3" fmla="*/ 32085 h 60158"/>
              <a:gd name="connsiteX4" fmla="*/ 497305 w 705852"/>
              <a:gd name="connsiteY4" fmla="*/ 36095 h 60158"/>
              <a:gd name="connsiteX5" fmla="*/ 597568 w 705852"/>
              <a:gd name="connsiteY5" fmla="*/ 36095 h 60158"/>
              <a:gd name="connsiteX6" fmla="*/ 689810 w 705852"/>
              <a:gd name="connsiteY6" fmla="*/ 52137 h 60158"/>
              <a:gd name="connsiteX7" fmla="*/ 705852 w 705852"/>
              <a:gd name="connsiteY7" fmla="*/ 60158 h 60158"/>
              <a:gd name="connsiteX8" fmla="*/ 705852 w 705852"/>
              <a:gd name="connsiteY8" fmla="*/ 56148 h 60158"/>
              <a:gd name="connsiteX9" fmla="*/ 705852 w 705852"/>
              <a:gd name="connsiteY9" fmla="*/ 56148 h 6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5852" h="60158">
                <a:moveTo>
                  <a:pt x="0" y="0"/>
                </a:moveTo>
                <a:lnTo>
                  <a:pt x="180473" y="4011"/>
                </a:lnTo>
                <a:lnTo>
                  <a:pt x="288757" y="32085"/>
                </a:lnTo>
                <a:lnTo>
                  <a:pt x="372978" y="32085"/>
                </a:lnTo>
                <a:lnTo>
                  <a:pt x="497305" y="36095"/>
                </a:lnTo>
                <a:lnTo>
                  <a:pt x="597568" y="36095"/>
                </a:lnTo>
                <a:lnTo>
                  <a:pt x="689810" y="52137"/>
                </a:lnTo>
                <a:lnTo>
                  <a:pt x="705852" y="60158"/>
                </a:lnTo>
                <a:lnTo>
                  <a:pt x="705852" y="56148"/>
                </a:lnTo>
                <a:lnTo>
                  <a:pt x="705852" y="56148"/>
                </a:lnTo>
              </a:path>
            </a:pathLst>
          </a:custGeom>
          <a:noFill/>
          <a:ln w="349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5" name="pole tekstowe 4"/>
          <p:cNvSpPr txBox="1"/>
          <p:nvPr/>
        </p:nvSpPr>
        <p:spPr>
          <a:xfrm>
            <a:off x="10070388" y="4714265"/>
            <a:ext cx="1776249" cy="307777"/>
          </a:xfrm>
          <a:prstGeom prst="rect">
            <a:avLst/>
          </a:prstGeom>
          <a:noFill/>
        </p:spPr>
        <p:txBody>
          <a:bodyPr wrap="square" rtlCol="0">
            <a:spAutoFit/>
          </a:bodyPr>
          <a:lstStyle/>
          <a:p>
            <a:r>
              <a:rPr lang="pl-PL" sz="1400" b="1" dirty="0"/>
              <a:t>wysokość 25 m</a:t>
            </a:r>
          </a:p>
        </p:txBody>
      </p:sp>
      <p:sp>
        <p:nvSpPr>
          <p:cNvPr id="41" name="pole tekstowe 40"/>
          <p:cNvSpPr txBox="1"/>
          <p:nvPr/>
        </p:nvSpPr>
        <p:spPr>
          <a:xfrm>
            <a:off x="10070387" y="3964522"/>
            <a:ext cx="1776249" cy="307777"/>
          </a:xfrm>
          <a:prstGeom prst="rect">
            <a:avLst/>
          </a:prstGeom>
          <a:noFill/>
        </p:spPr>
        <p:txBody>
          <a:bodyPr wrap="square" rtlCol="0">
            <a:spAutoFit/>
          </a:bodyPr>
          <a:lstStyle/>
          <a:p>
            <a:r>
              <a:rPr lang="pl-PL" sz="1400" b="1" dirty="0"/>
              <a:t>wysokość 40 m</a:t>
            </a:r>
          </a:p>
        </p:txBody>
      </p:sp>
      <p:pic>
        <p:nvPicPr>
          <p:cNvPr id="9" name="Obraz 8"/>
          <p:cNvPicPr>
            <a:picLocks noChangeAspect="1"/>
          </p:cNvPicPr>
          <p:nvPr/>
        </p:nvPicPr>
        <p:blipFill>
          <a:blip r:embed="rId5"/>
          <a:stretch>
            <a:fillRect/>
          </a:stretch>
        </p:blipFill>
        <p:spPr>
          <a:xfrm>
            <a:off x="4108485" y="1506091"/>
            <a:ext cx="4400856" cy="2437756"/>
          </a:xfrm>
          <a:prstGeom prst="rect">
            <a:avLst/>
          </a:prstGeom>
        </p:spPr>
      </p:pic>
      <p:sp>
        <p:nvSpPr>
          <p:cNvPr id="10" name="pole tekstowe 9"/>
          <p:cNvSpPr txBox="1"/>
          <p:nvPr/>
        </p:nvSpPr>
        <p:spPr>
          <a:xfrm>
            <a:off x="426811" y="1447355"/>
            <a:ext cx="3300055" cy="3139321"/>
          </a:xfrm>
          <a:prstGeom prst="rect">
            <a:avLst/>
          </a:prstGeom>
          <a:solidFill>
            <a:schemeClr val="bg1">
              <a:lumMod val="85000"/>
            </a:schemeClr>
          </a:solidFill>
        </p:spPr>
        <p:txBody>
          <a:bodyPr wrap="square" rtlCol="0">
            <a:spAutoFit/>
          </a:bodyPr>
          <a:lstStyle/>
          <a:p>
            <a:r>
              <a:rPr lang="pl-PL" dirty="0"/>
              <a:t>Możliwość zabudowy po obwodzie kwartału ma na celu umożliwianie obudowy głównych ulic zabudową </a:t>
            </a:r>
            <a:r>
              <a:rPr lang="pl-PL" dirty="0" err="1"/>
              <a:t>pierzejową</a:t>
            </a:r>
            <a:r>
              <a:rPr lang="pl-PL" dirty="0"/>
              <a:t> , tak aby każda ulica była obudowana, przez co wytwarza się charakter miasta zwartego z czytelnym układem oraz dookreślonymi wnętrzami urbanistycznymi w postaci np. zielonych dziedzińców. </a:t>
            </a:r>
          </a:p>
        </p:txBody>
      </p:sp>
      <p:sp>
        <p:nvSpPr>
          <p:cNvPr id="43" name="Prostokąt 42"/>
          <p:cNvSpPr/>
          <p:nvPr/>
        </p:nvSpPr>
        <p:spPr>
          <a:xfrm>
            <a:off x="10087508" y="2908613"/>
            <a:ext cx="322481" cy="251426"/>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pic>
        <p:nvPicPr>
          <p:cNvPr id="12" name="Obraz 11"/>
          <p:cNvPicPr>
            <a:picLocks noChangeAspect="1"/>
          </p:cNvPicPr>
          <p:nvPr/>
        </p:nvPicPr>
        <p:blipFill>
          <a:blip r:embed="rId6"/>
          <a:stretch>
            <a:fillRect/>
          </a:stretch>
        </p:blipFill>
        <p:spPr>
          <a:xfrm>
            <a:off x="912101" y="4714265"/>
            <a:ext cx="2329474" cy="1722743"/>
          </a:xfrm>
          <a:prstGeom prst="rect">
            <a:avLst/>
          </a:prstGeom>
        </p:spPr>
      </p:pic>
    </p:spTree>
    <p:extLst>
      <p:ext uri="{BB962C8B-B14F-4D97-AF65-F5344CB8AC3E}">
        <p14:creationId xmlns:p14="http://schemas.microsoft.com/office/powerpoint/2010/main" val="107610497"/>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3"/>
          <a:stretch>
            <a:fillRect/>
          </a:stretch>
        </p:blipFill>
        <p:spPr>
          <a:xfrm>
            <a:off x="1362075" y="1150937"/>
            <a:ext cx="9526587" cy="4960031"/>
          </a:xfrm>
          <a:prstGeom prst="rect">
            <a:avLst/>
          </a:prstGeom>
        </p:spPr>
      </p:pic>
      <p:sp>
        <p:nvSpPr>
          <p:cNvPr id="16" name="Tytuł 1">
            <a:extLst>
              <a:ext uri="{FF2B5EF4-FFF2-40B4-BE49-F238E27FC236}">
                <a16:creationId xmlns:a16="http://schemas.microsoft.com/office/drawing/2014/main" id="{56361248-F914-42D1-9B4C-F035213F8835}"/>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MIEJSCOWY PLAN ZAGOSPODAROWANIA PRZESTRZENNEGO OBSZARU</a:t>
            </a:r>
            <a:b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b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„NOWE MIASTO”</a:t>
            </a:r>
          </a:p>
        </p:txBody>
      </p:sp>
      <p:sp>
        <p:nvSpPr>
          <p:cNvPr id="7" name="Dowolny kształt 6">
            <a:extLst>
              <a:ext uri="{FF2B5EF4-FFF2-40B4-BE49-F238E27FC236}">
                <a16:creationId xmlns:a16="http://schemas.microsoft.com/office/drawing/2014/main" id="{7CBD09FA-0A20-438F-91EB-F8F86ADF6894}"/>
              </a:ext>
            </a:extLst>
          </p:cNvPr>
          <p:cNvSpPr/>
          <p:nvPr/>
        </p:nvSpPr>
        <p:spPr>
          <a:xfrm>
            <a:off x="5472113" y="2136775"/>
            <a:ext cx="5416550" cy="546100"/>
          </a:xfrm>
          <a:custGeom>
            <a:avLst/>
            <a:gdLst>
              <a:gd name="connsiteX0" fmla="*/ 5416826 w 5416826"/>
              <a:gd name="connsiteY0" fmla="*/ 546652 h 546652"/>
              <a:gd name="connsiteX1" fmla="*/ 4790661 w 5416826"/>
              <a:gd name="connsiteY1" fmla="*/ 308113 h 546652"/>
              <a:gd name="connsiteX2" fmla="*/ 4144617 w 5416826"/>
              <a:gd name="connsiteY2" fmla="*/ 347869 h 546652"/>
              <a:gd name="connsiteX3" fmla="*/ 3528391 w 5416826"/>
              <a:gd name="connsiteY3" fmla="*/ 188843 h 546652"/>
              <a:gd name="connsiteX4" fmla="*/ 2782956 w 5416826"/>
              <a:gd name="connsiteY4" fmla="*/ 268356 h 546652"/>
              <a:gd name="connsiteX5" fmla="*/ 1620078 w 5416826"/>
              <a:gd name="connsiteY5" fmla="*/ 238539 h 546652"/>
              <a:gd name="connsiteX6" fmla="*/ 1311965 w 5416826"/>
              <a:gd name="connsiteY6" fmla="*/ 99391 h 546652"/>
              <a:gd name="connsiteX7" fmla="*/ 1063487 w 5416826"/>
              <a:gd name="connsiteY7" fmla="*/ 9939 h 546652"/>
              <a:gd name="connsiteX8" fmla="*/ 884582 w 5416826"/>
              <a:gd name="connsiteY8" fmla="*/ 0 h 546652"/>
              <a:gd name="connsiteX9" fmla="*/ 566530 w 5416826"/>
              <a:gd name="connsiteY9" fmla="*/ 168965 h 546652"/>
              <a:gd name="connsiteX10" fmla="*/ 407504 w 5416826"/>
              <a:gd name="connsiteY10" fmla="*/ 218661 h 546652"/>
              <a:gd name="connsiteX11" fmla="*/ 198782 w 5416826"/>
              <a:gd name="connsiteY11" fmla="*/ 198782 h 546652"/>
              <a:gd name="connsiteX12" fmla="*/ 0 w 5416826"/>
              <a:gd name="connsiteY12" fmla="*/ 149087 h 5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16826" h="546652">
                <a:moveTo>
                  <a:pt x="5416826" y="546652"/>
                </a:moveTo>
                <a:lnTo>
                  <a:pt x="4790661" y="308113"/>
                </a:lnTo>
                <a:lnTo>
                  <a:pt x="4144617" y="347869"/>
                </a:lnTo>
                <a:lnTo>
                  <a:pt x="3528391" y="188843"/>
                </a:lnTo>
                <a:lnTo>
                  <a:pt x="2782956" y="268356"/>
                </a:lnTo>
                <a:lnTo>
                  <a:pt x="1620078" y="238539"/>
                </a:lnTo>
                <a:lnTo>
                  <a:pt x="1311965" y="99391"/>
                </a:lnTo>
                <a:lnTo>
                  <a:pt x="1063487" y="9939"/>
                </a:lnTo>
                <a:lnTo>
                  <a:pt x="884582" y="0"/>
                </a:lnTo>
                <a:lnTo>
                  <a:pt x="566530" y="168965"/>
                </a:lnTo>
                <a:lnTo>
                  <a:pt x="407504" y="218661"/>
                </a:lnTo>
                <a:lnTo>
                  <a:pt x="198782" y="198782"/>
                </a:lnTo>
                <a:lnTo>
                  <a:pt x="0" y="149087"/>
                </a:lnTo>
              </a:path>
            </a:pathLst>
          </a:custGeom>
          <a:noFill/>
          <a:ln w="412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10" name="pole tekstowe 9">
            <a:extLst>
              <a:ext uri="{FF2B5EF4-FFF2-40B4-BE49-F238E27FC236}">
                <a16:creationId xmlns:a16="http://schemas.microsoft.com/office/drawing/2014/main" id="{7192D016-99C6-48D9-A343-C365C55B9A6F}"/>
              </a:ext>
            </a:extLst>
          </p:cNvPr>
          <p:cNvSpPr txBox="1"/>
          <p:nvPr/>
        </p:nvSpPr>
        <p:spPr>
          <a:xfrm>
            <a:off x="593725" y="974725"/>
            <a:ext cx="5260975" cy="3970338"/>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18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CENTRUM WIELOFUNKCYJNE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USŁUGI PUBLICZNE</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ZABUDOWA MIESZKANIOWO – USŁUGOWA</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PLACE MIEJSKIE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CIĄGI ZIELENI PUBLICZNEJ</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POWIĄZANIA PIESZO-ROWEROWE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p:txBody>
      </p:sp>
      <p:sp>
        <p:nvSpPr>
          <p:cNvPr id="2" name="Dowolny kształt 1">
            <a:extLst>
              <a:ext uri="{FF2B5EF4-FFF2-40B4-BE49-F238E27FC236}">
                <a16:creationId xmlns:a16="http://schemas.microsoft.com/office/drawing/2014/main" id="{DE184776-6653-4E12-8F22-4C77CF1B6037}"/>
              </a:ext>
            </a:extLst>
          </p:cNvPr>
          <p:cNvSpPr/>
          <p:nvPr/>
        </p:nvSpPr>
        <p:spPr>
          <a:xfrm>
            <a:off x="6499225" y="2890045"/>
            <a:ext cx="3714750" cy="1173416"/>
          </a:xfrm>
          <a:custGeom>
            <a:avLst/>
            <a:gdLst>
              <a:gd name="connsiteX0" fmla="*/ 140677 w 3748035"/>
              <a:gd name="connsiteY0" fmla="*/ 0 h 1848897"/>
              <a:gd name="connsiteX1" fmla="*/ 120580 w 3748035"/>
              <a:gd name="connsiteY1" fmla="*/ 281354 h 1848897"/>
              <a:gd name="connsiteX2" fmla="*/ 80387 w 3748035"/>
              <a:gd name="connsiteY2" fmla="*/ 291402 h 1848897"/>
              <a:gd name="connsiteX3" fmla="*/ 0 w 3748035"/>
              <a:gd name="connsiteY3" fmla="*/ 1457011 h 1848897"/>
              <a:gd name="connsiteX4" fmla="*/ 351692 w 3748035"/>
              <a:gd name="connsiteY4" fmla="*/ 1537398 h 1848897"/>
              <a:gd name="connsiteX5" fmla="*/ 351692 w 3748035"/>
              <a:gd name="connsiteY5" fmla="*/ 1426866 h 1848897"/>
              <a:gd name="connsiteX6" fmla="*/ 432079 w 3748035"/>
              <a:gd name="connsiteY6" fmla="*/ 1426866 h 1848897"/>
              <a:gd name="connsiteX7" fmla="*/ 472273 w 3748035"/>
              <a:gd name="connsiteY7" fmla="*/ 1235947 h 1848897"/>
              <a:gd name="connsiteX8" fmla="*/ 914400 w 3748035"/>
              <a:gd name="connsiteY8" fmla="*/ 1286189 h 1848897"/>
              <a:gd name="connsiteX9" fmla="*/ 1185706 w 3748035"/>
              <a:gd name="connsiteY9" fmla="*/ 1286189 h 1848897"/>
              <a:gd name="connsiteX10" fmla="*/ 1698172 w 3748035"/>
              <a:gd name="connsiteY10" fmla="*/ 1286189 h 1848897"/>
              <a:gd name="connsiteX11" fmla="*/ 2321169 w 3748035"/>
              <a:gd name="connsiteY11" fmla="*/ 1366576 h 1848897"/>
              <a:gd name="connsiteX12" fmla="*/ 3024554 w 3748035"/>
              <a:gd name="connsiteY12" fmla="*/ 1446962 h 1848897"/>
              <a:gd name="connsiteX13" fmla="*/ 3104941 w 3748035"/>
              <a:gd name="connsiteY13" fmla="*/ 1477107 h 1848897"/>
              <a:gd name="connsiteX14" fmla="*/ 3084844 w 3748035"/>
              <a:gd name="connsiteY14" fmla="*/ 1768510 h 1848897"/>
              <a:gd name="connsiteX15" fmla="*/ 3155183 w 3748035"/>
              <a:gd name="connsiteY15" fmla="*/ 1848897 h 1848897"/>
              <a:gd name="connsiteX16" fmla="*/ 3366198 w 3748035"/>
              <a:gd name="connsiteY16" fmla="*/ 1848897 h 1848897"/>
              <a:gd name="connsiteX17" fmla="*/ 3597310 w 3748035"/>
              <a:gd name="connsiteY17" fmla="*/ 1838848 h 1848897"/>
              <a:gd name="connsiteX18" fmla="*/ 3687745 w 3748035"/>
              <a:gd name="connsiteY18" fmla="*/ 1718268 h 1848897"/>
              <a:gd name="connsiteX19" fmla="*/ 3667649 w 3748035"/>
              <a:gd name="connsiteY19" fmla="*/ 1527349 h 1848897"/>
              <a:gd name="connsiteX20" fmla="*/ 3748035 w 3748035"/>
              <a:gd name="connsiteY20" fmla="*/ 612949 h 1848897"/>
              <a:gd name="connsiteX21" fmla="*/ 3446585 w 3748035"/>
              <a:gd name="connsiteY21" fmla="*/ 251209 h 1848897"/>
              <a:gd name="connsiteX22" fmla="*/ 3125038 w 3748035"/>
              <a:gd name="connsiteY22" fmla="*/ 211015 h 1848897"/>
              <a:gd name="connsiteX23" fmla="*/ 3135086 w 3748035"/>
              <a:gd name="connsiteY23" fmla="*/ 472272 h 1848897"/>
              <a:gd name="connsiteX24" fmla="*/ 432079 w 3748035"/>
              <a:gd name="connsiteY24" fmla="*/ 281354 h 1848897"/>
              <a:gd name="connsiteX25" fmla="*/ 452176 w 3748035"/>
              <a:gd name="connsiteY25" fmla="*/ 20097 h 1848897"/>
              <a:gd name="connsiteX26" fmla="*/ 140677 w 3748035"/>
              <a:gd name="connsiteY26" fmla="*/ 0 h 1848897"/>
              <a:gd name="connsiteX0" fmla="*/ 429846 w 3748035"/>
              <a:gd name="connsiteY0" fmla="*/ 257349 h 1828800"/>
              <a:gd name="connsiteX1" fmla="*/ 120580 w 3748035"/>
              <a:gd name="connsiteY1" fmla="*/ 261257 h 1828800"/>
              <a:gd name="connsiteX2" fmla="*/ 80387 w 3748035"/>
              <a:gd name="connsiteY2" fmla="*/ 271305 h 1828800"/>
              <a:gd name="connsiteX3" fmla="*/ 0 w 3748035"/>
              <a:gd name="connsiteY3" fmla="*/ 1436914 h 1828800"/>
              <a:gd name="connsiteX4" fmla="*/ 351692 w 3748035"/>
              <a:gd name="connsiteY4" fmla="*/ 1517301 h 1828800"/>
              <a:gd name="connsiteX5" fmla="*/ 351692 w 3748035"/>
              <a:gd name="connsiteY5" fmla="*/ 1406769 h 1828800"/>
              <a:gd name="connsiteX6" fmla="*/ 432079 w 3748035"/>
              <a:gd name="connsiteY6" fmla="*/ 1406769 h 1828800"/>
              <a:gd name="connsiteX7" fmla="*/ 472273 w 3748035"/>
              <a:gd name="connsiteY7" fmla="*/ 1215850 h 1828800"/>
              <a:gd name="connsiteX8" fmla="*/ 914400 w 3748035"/>
              <a:gd name="connsiteY8" fmla="*/ 1266092 h 1828800"/>
              <a:gd name="connsiteX9" fmla="*/ 1185706 w 3748035"/>
              <a:gd name="connsiteY9" fmla="*/ 1266092 h 1828800"/>
              <a:gd name="connsiteX10" fmla="*/ 1698172 w 3748035"/>
              <a:gd name="connsiteY10" fmla="*/ 1266092 h 1828800"/>
              <a:gd name="connsiteX11" fmla="*/ 2321169 w 3748035"/>
              <a:gd name="connsiteY11" fmla="*/ 1346479 h 1828800"/>
              <a:gd name="connsiteX12" fmla="*/ 3024554 w 3748035"/>
              <a:gd name="connsiteY12" fmla="*/ 1426865 h 1828800"/>
              <a:gd name="connsiteX13" fmla="*/ 3104941 w 3748035"/>
              <a:gd name="connsiteY13" fmla="*/ 1457010 h 1828800"/>
              <a:gd name="connsiteX14" fmla="*/ 3084844 w 3748035"/>
              <a:gd name="connsiteY14" fmla="*/ 1748413 h 1828800"/>
              <a:gd name="connsiteX15" fmla="*/ 3155183 w 3748035"/>
              <a:gd name="connsiteY15" fmla="*/ 1828800 h 1828800"/>
              <a:gd name="connsiteX16" fmla="*/ 3366198 w 3748035"/>
              <a:gd name="connsiteY16" fmla="*/ 1828800 h 1828800"/>
              <a:gd name="connsiteX17" fmla="*/ 3597310 w 3748035"/>
              <a:gd name="connsiteY17" fmla="*/ 1818751 h 1828800"/>
              <a:gd name="connsiteX18" fmla="*/ 3687745 w 3748035"/>
              <a:gd name="connsiteY18" fmla="*/ 1698171 h 1828800"/>
              <a:gd name="connsiteX19" fmla="*/ 3667649 w 3748035"/>
              <a:gd name="connsiteY19" fmla="*/ 1507252 h 1828800"/>
              <a:gd name="connsiteX20" fmla="*/ 3748035 w 3748035"/>
              <a:gd name="connsiteY20" fmla="*/ 592852 h 1828800"/>
              <a:gd name="connsiteX21" fmla="*/ 3446585 w 3748035"/>
              <a:gd name="connsiteY21" fmla="*/ 231112 h 1828800"/>
              <a:gd name="connsiteX22" fmla="*/ 3125038 w 3748035"/>
              <a:gd name="connsiteY22" fmla="*/ 190918 h 1828800"/>
              <a:gd name="connsiteX23" fmla="*/ 3135086 w 3748035"/>
              <a:gd name="connsiteY23" fmla="*/ 452175 h 1828800"/>
              <a:gd name="connsiteX24" fmla="*/ 432079 w 3748035"/>
              <a:gd name="connsiteY24" fmla="*/ 261257 h 1828800"/>
              <a:gd name="connsiteX25" fmla="*/ 452176 w 3748035"/>
              <a:gd name="connsiteY25" fmla="*/ 0 h 1828800"/>
              <a:gd name="connsiteX26" fmla="*/ 429846 w 3748035"/>
              <a:gd name="connsiteY26" fmla="*/ 257349 h 1828800"/>
              <a:gd name="connsiteX0" fmla="*/ 429846 w 3748035"/>
              <a:gd name="connsiteY0" fmla="*/ 66431 h 1637882"/>
              <a:gd name="connsiteX1" fmla="*/ 120580 w 3748035"/>
              <a:gd name="connsiteY1" fmla="*/ 70339 h 1637882"/>
              <a:gd name="connsiteX2" fmla="*/ 80387 w 3748035"/>
              <a:gd name="connsiteY2" fmla="*/ 80387 h 1637882"/>
              <a:gd name="connsiteX3" fmla="*/ 0 w 3748035"/>
              <a:gd name="connsiteY3" fmla="*/ 1245996 h 1637882"/>
              <a:gd name="connsiteX4" fmla="*/ 351692 w 3748035"/>
              <a:gd name="connsiteY4" fmla="*/ 1326383 h 1637882"/>
              <a:gd name="connsiteX5" fmla="*/ 351692 w 3748035"/>
              <a:gd name="connsiteY5" fmla="*/ 1215851 h 1637882"/>
              <a:gd name="connsiteX6" fmla="*/ 432079 w 3748035"/>
              <a:gd name="connsiteY6" fmla="*/ 1215851 h 1637882"/>
              <a:gd name="connsiteX7" fmla="*/ 472273 w 3748035"/>
              <a:gd name="connsiteY7" fmla="*/ 102493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40453 w 3748035"/>
              <a:gd name="connsiteY25" fmla="*/ 74805 h 1637882"/>
              <a:gd name="connsiteX26" fmla="*/ 429846 w 3748035"/>
              <a:gd name="connsiteY26" fmla="*/ 66431 h 1637882"/>
              <a:gd name="connsiteX0" fmla="*/ 429846 w 3748035"/>
              <a:gd name="connsiteY0" fmla="*/ 66431 h 1637882"/>
              <a:gd name="connsiteX1" fmla="*/ 120580 w 3748035"/>
              <a:gd name="connsiteY1" fmla="*/ 70339 h 1637882"/>
              <a:gd name="connsiteX2" fmla="*/ 80387 w 3748035"/>
              <a:gd name="connsiteY2" fmla="*/ 80387 h 1637882"/>
              <a:gd name="connsiteX3" fmla="*/ 0 w 3748035"/>
              <a:gd name="connsiteY3" fmla="*/ 1245996 h 1637882"/>
              <a:gd name="connsiteX4" fmla="*/ 351692 w 3748035"/>
              <a:gd name="connsiteY4" fmla="*/ 1326383 h 1637882"/>
              <a:gd name="connsiteX5" fmla="*/ 351692 w 3748035"/>
              <a:gd name="connsiteY5" fmla="*/ 1215851 h 1637882"/>
              <a:gd name="connsiteX6" fmla="*/ 432079 w 3748035"/>
              <a:gd name="connsiteY6" fmla="*/ 1215851 h 1637882"/>
              <a:gd name="connsiteX7" fmla="*/ 472273 w 3748035"/>
              <a:gd name="connsiteY7" fmla="*/ 102493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19492 w 3748035"/>
              <a:gd name="connsiteY25" fmla="*/ 64325 h 1637882"/>
              <a:gd name="connsiteX26" fmla="*/ 429846 w 3748035"/>
              <a:gd name="connsiteY26" fmla="*/ 66431 h 1637882"/>
              <a:gd name="connsiteX0" fmla="*/ 128540 w 3748035"/>
              <a:gd name="connsiteY0" fmla="*/ 74291 h 1637882"/>
              <a:gd name="connsiteX1" fmla="*/ 120580 w 3748035"/>
              <a:gd name="connsiteY1" fmla="*/ 70339 h 1637882"/>
              <a:gd name="connsiteX2" fmla="*/ 80387 w 3748035"/>
              <a:gd name="connsiteY2" fmla="*/ 80387 h 1637882"/>
              <a:gd name="connsiteX3" fmla="*/ 0 w 3748035"/>
              <a:gd name="connsiteY3" fmla="*/ 1245996 h 1637882"/>
              <a:gd name="connsiteX4" fmla="*/ 351692 w 3748035"/>
              <a:gd name="connsiteY4" fmla="*/ 1326383 h 1637882"/>
              <a:gd name="connsiteX5" fmla="*/ 351692 w 3748035"/>
              <a:gd name="connsiteY5" fmla="*/ 1215851 h 1637882"/>
              <a:gd name="connsiteX6" fmla="*/ 432079 w 3748035"/>
              <a:gd name="connsiteY6" fmla="*/ 1215851 h 1637882"/>
              <a:gd name="connsiteX7" fmla="*/ 472273 w 3748035"/>
              <a:gd name="connsiteY7" fmla="*/ 102493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19492 w 3748035"/>
              <a:gd name="connsiteY25" fmla="*/ 64325 h 1637882"/>
              <a:gd name="connsiteX26" fmla="*/ 128540 w 3748035"/>
              <a:gd name="connsiteY26" fmla="*/ 74291 h 1637882"/>
              <a:gd name="connsiteX0" fmla="*/ 128540 w 3748035"/>
              <a:gd name="connsiteY0" fmla="*/ 74291 h 1637882"/>
              <a:gd name="connsiteX1" fmla="*/ 120580 w 3748035"/>
              <a:gd name="connsiteY1" fmla="*/ 70339 h 1637882"/>
              <a:gd name="connsiteX2" fmla="*/ 80387 w 3748035"/>
              <a:gd name="connsiteY2" fmla="*/ 80387 h 1637882"/>
              <a:gd name="connsiteX3" fmla="*/ 0 w 3748035"/>
              <a:gd name="connsiteY3" fmla="*/ 1245996 h 1637882"/>
              <a:gd name="connsiteX4" fmla="*/ 351692 w 3748035"/>
              <a:gd name="connsiteY4" fmla="*/ 1326383 h 1637882"/>
              <a:gd name="connsiteX5" fmla="*/ 351692 w 3748035"/>
              <a:gd name="connsiteY5" fmla="*/ 1215851 h 1637882"/>
              <a:gd name="connsiteX6" fmla="*/ 432079 w 3748035"/>
              <a:gd name="connsiteY6" fmla="*/ 1215851 h 1637882"/>
              <a:gd name="connsiteX7" fmla="*/ 459173 w 3748035"/>
              <a:gd name="connsiteY7" fmla="*/ 105375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19492 w 3748035"/>
              <a:gd name="connsiteY25" fmla="*/ 64325 h 1637882"/>
              <a:gd name="connsiteX26" fmla="*/ 128540 w 3748035"/>
              <a:gd name="connsiteY26" fmla="*/ 74291 h 1637882"/>
              <a:gd name="connsiteX0" fmla="*/ 128540 w 3748035"/>
              <a:gd name="connsiteY0" fmla="*/ 74291 h 1637882"/>
              <a:gd name="connsiteX1" fmla="*/ 120580 w 3748035"/>
              <a:gd name="connsiteY1" fmla="*/ 70339 h 1637882"/>
              <a:gd name="connsiteX2" fmla="*/ 80387 w 3748035"/>
              <a:gd name="connsiteY2" fmla="*/ 80387 h 1637882"/>
              <a:gd name="connsiteX3" fmla="*/ 0 w 3748035"/>
              <a:gd name="connsiteY3" fmla="*/ 1245996 h 1637882"/>
              <a:gd name="connsiteX4" fmla="*/ 351692 w 3748035"/>
              <a:gd name="connsiteY4" fmla="*/ 1326383 h 1637882"/>
              <a:gd name="connsiteX5" fmla="*/ 351692 w 3748035"/>
              <a:gd name="connsiteY5" fmla="*/ 1215851 h 1637882"/>
              <a:gd name="connsiteX6" fmla="*/ 460900 w 3748035"/>
              <a:gd name="connsiteY6" fmla="*/ 1045547 h 1637882"/>
              <a:gd name="connsiteX7" fmla="*/ 459173 w 3748035"/>
              <a:gd name="connsiteY7" fmla="*/ 105375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19492 w 3748035"/>
              <a:gd name="connsiteY25" fmla="*/ 64325 h 1637882"/>
              <a:gd name="connsiteX26" fmla="*/ 128540 w 3748035"/>
              <a:gd name="connsiteY26" fmla="*/ 74291 h 1637882"/>
              <a:gd name="connsiteX0" fmla="*/ 128540 w 3748035"/>
              <a:gd name="connsiteY0" fmla="*/ 74291 h 1637882"/>
              <a:gd name="connsiteX1" fmla="*/ 120580 w 3748035"/>
              <a:gd name="connsiteY1" fmla="*/ 70339 h 1637882"/>
              <a:gd name="connsiteX2" fmla="*/ 80387 w 3748035"/>
              <a:gd name="connsiteY2" fmla="*/ 80387 h 1637882"/>
              <a:gd name="connsiteX3" fmla="*/ 0 w 3748035"/>
              <a:gd name="connsiteY3" fmla="*/ 1245996 h 1637882"/>
              <a:gd name="connsiteX4" fmla="*/ 351692 w 3748035"/>
              <a:gd name="connsiteY4" fmla="*/ 1326383 h 1637882"/>
              <a:gd name="connsiteX5" fmla="*/ 459114 w 3748035"/>
              <a:gd name="connsiteY5" fmla="*/ 1058647 h 1637882"/>
              <a:gd name="connsiteX6" fmla="*/ 460900 w 3748035"/>
              <a:gd name="connsiteY6" fmla="*/ 1045547 h 1637882"/>
              <a:gd name="connsiteX7" fmla="*/ 459173 w 3748035"/>
              <a:gd name="connsiteY7" fmla="*/ 105375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19492 w 3748035"/>
              <a:gd name="connsiteY25" fmla="*/ 64325 h 1637882"/>
              <a:gd name="connsiteX26" fmla="*/ 128540 w 3748035"/>
              <a:gd name="connsiteY26" fmla="*/ 74291 h 1637882"/>
              <a:gd name="connsiteX0" fmla="*/ 128540 w 3748035"/>
              <a:gd name="connsiteY0" fmla="*/ 74291 h 1637882"/>
              <a:gd name="connsiteX1" fmla="*/ 120580 w 3748035"/>
              <a:gd name="connsiteY1" fmla="*/ 70339 h 1637882"/>
              <a:gd name="connsiteX2" fmla="*/ 80387 w 3748035"/>
              <a:gd name="connsiteY2" fmla="*/ 80387 h 1637882"/>
              <a:gd name="connsiteX3" fmla="*/ 0 w 3748035"/>
              <a:gd name="connsiteY3" fmla="*/ 1245996 h 1637882"/>
              <a:gd name="connsiteX4" fmla="*/ 108026 w 3748035"/>
              <a:gd name="connsiteY4" fmla="*/ 1030317 h 1637882"/>
              <a:gd name="connsiteX5" fmla="*/ 459114 w 3748035"/>
              <a:gd name="connsiteY5" fmla="*/ 1058647 h 1637882"/>
              <a:gd name="connsiteX6" fmla="*/ 460900 w 3748035"/>
              <a:gd name="connsiteY6" fmla="*/ 1045547 h 1637882"/>
              <a:gd name="connsiteX7" fmla="*/ 459173 w 3748035"/>
              <a:gd name="connsiteY7" fmla="*/ 105375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19492 w 3748035"/>
              <a:gd name="connsiteY25" fmla="*/ 64325 h 1637882"/>
              <a:gd name="connsiteX26" fmla="*/ 128540 w 3748035"/>
              <a:gd name="connsiteY26" fmla="*/ 74291 h 1637882"/>
              <a:gd name="connsiteX0" fmla="*/ 118060 w 3737555"/>
              <a:gd name="connsiteY0" fmla="*/ 74291 h 1637882"/>
              <a:gd name="connsiteX1" fmla="*/ 110100 w 3737555"/>
              <a:gd name="connsiteY1" fmla="*/ 70339 h 1637882"/>
              <a:gd name="connsiteX2" fmla="*/ 69907 w 3737555"/>
              <a:gd name="connsiteY2" fmla="*/ 80387 h 1637882"/>
              <a:gd name="connsiteX3" fmla="*/ 0 w 3737555"/>
              <a:gd name="connsiteY3" fmla="*/ 1028531 h 1637882"/>
              <a:gd name="connsiteX4" fmla="*/ 97546 w 3737555"/>
              <a:gd name="connsiteY4" fmla="*/ 1030317 h 1637882"/>
              <a:gd name="connsiteX5" fmla="*/ 448634 w 3737555"/>
              <a:gd name="connsiteY5" fmla="*/ 1058647 h 1637882"/>
              <a:gd name="connsiteX6" fmla="*/ 450420 w 3737555"/>
              <a:gd name="connsiteY6" fmla="*/ 1045547 h 1637882"/>
              <a:gd name="connsiteX7" fmla="*/ 448693 w 3737555"/>
              <a:gd name="connsiteY7" fmla="*/ 1053752 h 1637882"/>
              <a:gd name="connsiteX8" fmla="*/ 903920 w 3737555"/>
              <a:gd name="connsiteY8" fmla="*/ 1075174 h 1637882"/>
              <a:gd name="connsiteX9" fmla="*/ 1175226 w 3737555"/>
              <a:gd name="connsiteY9" fmla="*/ 1075174 h 1637882"/>
              <a:gd name="connsiteX10" fmla="*/ 1687692 w 3737555"/>
              <a:gd name="connsiteY10" fmla="*/ 1075174 h 1637882"/>
              <a:gd name="connsiteX11" fmla="*/ 2310689 w 3737555"/>
              <a:gd name="connsiteY11" fmla="*/ 1155561 h 1637882"/>
              <a:gd name="connsiteX12" fmla="*/ 3014074 w 3737555"/>
              <a:gd name="connsiteY12" fmla="*/ 1235947 h 1637882"/>
              <a:gd name="connsiteX13" fmla="*/ 3094461 w 3737555"/>
              <a:gd name="connsiteY13" fmla="*/ 1266092 h 1637882"/>
              <a:gd name="connsiteX14" fmla="*/ 3074364 w 3737555"/>
              <a:gd name="connsiteY14" fmla="*/ 1557495 h 1637882"/>
              <a:gd name="connsiteX15" fmla="*/ 3144703 w 3737555"/>
              <a:gd name="connsiteY15" fmla="*/ 1637882 h 1637882"/>
              <a:gd name="connsiteX16" fmla="*/ 3355718 w 3737555"/>
              <a:gd name="connsiteY16" fmla="*/ 1637882 h 1637882"/>
              <a:gd name="connsiteX17" fmla="*/ 3586830 w 3737555"/>
              <a:gd name="connsiteY17" fmla="*/ 1627833 h 1637882"/>
              <a:gd name="connsiteX18" fmla="*/ 3677265 w 3737555"/>
              <a:gd name="connsiteY18" fmla="*/ 1507253 h 1637882"/>
              <a:gd name="connsiteX19" fmla="*/ 3657169 w 3737555"/>
              <a:gd name="connsiteY19" fmla="*/ 1316334 h 1637882"/>
              <a:gd name="connsiteX20" fmla="*/ 3737555 w 3737555"/>
              <a:gd name="connsiteY20" fmla="*/ 401934 h 1637882"/>
              <a:gd name="connsiteX21" fmla="*/ 3436105 w 3737555"/>
              <a:gd name="connsiteY21" fmla="*/ 40194 h 1637882"/>
              <a:gd name="connsiteX22" fmla="*/ 3114558 w 3737555"/>
              <a:gd name="connsiteY22" fmla="*/ 0 h 1637882"/>
              <a:gd name="connsiteX23" fmla="*/ 3124606 w 3737555"/>
              <a:gd name="connsiteY23" fmla="*/ 261257 h 1637882"/>
              <a:gd name="connsiteX24" fmla="*/ 421599 w 3737555"/>
              <a:gd name="connsiteY24" fmla="*/ 70339 h 1637882"/>
              <a:gd name="connsiteX25" fmla="*/ 409012 w 3737555"/>
              <a:gd name="connsiteY25" fmla="*/ 64325 h 1637882"/>
              <a:gd name="connsiteX26" fmla="*/ 118060 w 3737555"/>
              <a:gd name="connsiteY26" fmla="*/ 74291 h 1637882"/>
              <a:gd name="connsiteX0" fmla="*/ 118060 w 3737555"/>
              <a:gd name="connsiteY0" fmla="*/ 74291 h 1637882"/>
              <a:gd name="connsiteX1" fmla="*/ 110100 w 3737555"/>
              <a:gd name="connsiteY1" fmla="*/ 70339 h 1637882"/>
              <a:gd name="connsiteX2" fmla="*/ 69907 w 3737555"/>
              <a:gd name="connsiteY2" fmla="*/ 80387 h 1637882"/>
              <a:gd name="connsiteX3" fmla="*/ 0 w 3737555"/>
              <a:gd name="connsiteY3" fmla="*/ 1028531 h 1637882"/>
              <a:gd name="connsiteX4" fmla="*/ 97546 w 3737555"/>
              <a:gd name="connsiteY4" fmla="*/ 1030317 h 1637882"/>
              <a:gd name="connsiteX5" fmla="*/ 448634 w 3737555"/>
              <a:gd name="connsiteY5" fmla="*/ 1058647 h 1637882"/>
              <a:gd name="connsiteX6" fmla="*/ 450420 w 3737555"/>
              <a:gd name="connsiteY6" fmla="*/ 1045547 h 1637882"/>
              <a:gd name="connsiteX7" fmla="*/ 734279 w 3737555"/>
              <a:gd name="connsiteY7" fmla="*/ 1066852 h 1637882"/>
              <a:gd name="connsiteX8" fmla="*/ 903920 w 3737555"/>
              <a:gd name="connsiteY8" fmla="*/ 1075174 h 1637882"/>
              <a:gd name="connsiteX9" fmla="*/ 1175226 w 3737555"/>
              <a:gd name="connsiteY9" fmla="*/ 1075174 h 1637882"/>
              <a:gd name="connsiteX10" fmla="*/ 1687692 w 3737555"/>
              <a:gd name="connsiteY10" fmla="*/ 1075174 h 1637882"/>
              <a:gd name="connsiteX11" fmla="*/ 2310689 w 3737555"/>
              <a:gd name="connsiteY11" fmla="*/ 1155561 h 1637882"/>
              <a:gd name="connsiteX12" fmla="*/ 3014074 w 3737555"/>
              <a:gd name="connsiteY12" fmla="*/ 1235947 h 1637882"/>
              <a:gd name="connsiteX13" fmla="*/ 3094461 w 3737555"/>
              <a:gd name="connsiteY13" fmla="*/ 1266092 h 1637882"/>
              <a:gd name="connsiteX14" fmla="*/ 3074364 w 3737555"/>
              <a:gd name="connsiteY14" fmla="*/ 1557495 h 1637882"/>
              <a:gd name="connsiteX15" fmla="*/ 3144703 w 3737555"/>
              <a:gd name="connsiteY15" fmla="*/ 1637882 h 1637882"/>
              <a:gd name="connsiteX16" fmla="*/ 3355718 w 3737555"/>
              <a:gd name="connsiteY16" fmla="*/ 1637882 h 1637882"/>
              <a:gd name="connsiteX17" fmla="*/ 3586830 w 3737555"/>
              <a:gd name="connsiteY17" fmla="*/ 1627833 h 1637882"/>
              <a:gd name="connsiteX18" fmla="*/ 3677265 w 3737555"/>
              <a:gd name="connsiteY18" fmla="*/ 1507253 h 1637882"/>
              <a:gd name="connsiteX19" fmla="*/ 3657169 w 3737555"/>
              <a:gd name="connsiteY19" fmla="*/ 1316334 h 1637882"/>
              <a:gd name="connsiteX20" fmla="*/ 3737555 w 3737555"/>
              <a:gd name="connsiteY20" fmla="*/ 401934 h 1637882"/>
              <a:gd name="connsiteX21" fmla="*/ 3436105 w 3737555"/>
              <a:gd name="connsiteY21" fmla="*/ 40194 h 1637882"/>
              <a:gd name="connsiteX22" fmla="*/ 3114558 w 3737555"/>
              <a:gd name="connsiteY22" fmla="*/ 0 h 1637882"/>
              <a:gd name="connsiteX23" fmla="*/ 3124606 w 3737555"/>
              <a:gd name="connsiteY23" fmla="*/ 261257 h 1637882"/>
              <a:gd name="connsiteX24" fmla="*/ 421599 w 3737555"/>
              <a:gd name="connsiteY24" fmla="*/ 70339 h 1637882"/>
              <a:gd name="connsiteX25" fmla="*/ 409012 w 3737555"/>
              <a:gd name="connsiteY25" fmla="*/ 64325 h 1637882"/>
              <a:gd name="connsiteX26" fmla="*/ 118060 w 3737555"/>
              <a:gd name="connsiteY26" fmla="*/ 74291 h 1637882"/>
              <a:gd name="connsiteX0" fmla="*/ 118060 w 3737555"/>
              <a:gd name="connsiteY0" fmla="*/ 74291 h 1637882"/>
              <a:gd name="connsiteX1" fmla="*/ 110100 w 3737555"/>
              <a:gd name="connsiteY1" fmla="*/ 70339 h 1637882"/>
              <a:gd name="connsiteX2" fmla="*/ 69907 w 3737555"/>
              <a:gd name="connsiteY2" fmla="*/ 80387 h 1637882"/>
              <a:gd name="connsiteX3" fmla="*/ 0 w 3737555"/>
              <a:gd name="connsiteY3" fmla="*/ 1028531 h 1637882"/>
              <a:gd name="connsiteX4" fmla="*/ 97546 w 3737555"/>
              <a:gd name="connsiteY4" fmla="*/ 1030317 h 1637882"/>
              <a:gd name="connsiteX5" fmla="*/ 448634 w 3737555"/>
              <a:gd name="connsiteY5" fmla="*/ 1058647 h 1637882"/>
              <a:gd name="connsiteX6" fmla="*/ 560462 w 3737555"/>
              <a:gd name="connsiteY6" fmla="*/ 1058647 h 1637882"/>
              <a:gd name="connsiteX7" fmla="*/ 734279 w 3737555"/>
              <a:gd name="connsiteY7" fmla="*/ 1066852 h 1637882"/>
              <a:gd name="connsiteX8" fmla="*/ 903920 w 3737555"/>
              <a:gd name="connsiteY8" fmla="*/ 1075174 h 1637882"/>
              <a:gd name="connsiteX9" fmla="*/ 1175226 w 3737555"/>
              <a:gd name="connsiteY9" fmla="*/ 1075174 h 1637882"/>
              <a:gd name="connsiteX10" fmla="*/ 1687692 w 3737555"/>
              <a:gd name="connsiteY10" fmla="*/ 1075174 h 1637882"/>
              <a:gd name="connsiteX11" fmla="*/ 2310689 w 3737555"/>
              <a:gd name="connsiteY11" fmla="*/ 1155561 h 1637882"/>
              <a:gd name="connsiteX12" fmla="*/ 3014074 w 3737555"/>
              <a:gd name="connsiteY12" fmla="*/ 1235947 h 1637882"/>
              <a:gd name="connsiteX13" fmla="*/ 3094461 w 3737555"/>
              <a:gd name="connsiteY13" fmla="*/ 1266092 h 1637882"/>
              <a:gd name="connsiteX14" fmla="*/ 3074364 w 3737555"/>
              <a:gd name="connsiteY14" fmla="*/ 1557495 h 1637882"/>
              <a:gd name="connsiteX15" fmla="*/ 3144703 w 3737555"/>
              <a:gd name="connsiteY15" fmla="*/ 1637882 h 1637882"/>
              <a:gd name="connsiteX16" fmla="*/ 3355718 w 3737555"/>
              <a:gd name="connsiteY16" fmla="*/ 1637882 h 1637882"/>
              <a:gd name="connsiteX17" fmla="*/ 3586830 w 3737555"/>
              <a:gd name="connsiteY17" fmla="*/ 1627833 h 1637882"/>
              <a:gd name="connsiteX18" fmla="*/ 3677265 w 3737555"/>
              <a:gd name="connsiteY18" fmla="*/ 1507253 h 1637882"/>
              <a:gd name="connsiteX19" fmla="*/ 3657169 w 3737555"/>
              <a:gd name="connsiteY19" fmla="*/ 1316334 h 1637882"/>
              <a:gd name="connsiteX20" fmla="*/ 3737555 w 3737555"/>
              <a:gd name="connsiteY20" fmla="*/ 401934 h 1637882"/>
              <a:gd name="connsiteX21" fmla="*/ 3436105 w 3737555"/>
              <a:gd name="connsiteY21" fmla="*/ 40194 h 1637882"/>
              <a:gd name="connsiteX22" fmla="*/ 3114558 w 3737555"/>
              <a:gd name="connsiteY22" fmla="*/ 0 h 1637882"/>
              <a:gd name="connsiteX23" fmla="*/ 3124606 w 3737555"/>
              <a:gd name="connsiteY23" fmla="*/ 261257 h 1637882"/>
              <a:gd name="connsiteX24" fmla="*/ 421599 w 3737555"/>
              <a:gd name="connsiteY24" fmla="*/ 70339 h 1637882"/>
              <a:gd name="connsiteX25" fmla="*/ 409012 w 3737555"/>
              <a:gd name="connsiteY25" fmla="*/ 64325 h 1637882"/>
              <a:gd name="connsiteX26" fmla="*/ 118060 w 3737555"/>
              <a:gd name="connsiteY26" fmla="*/ 74291 h 1637882"/>
              <a:gd name="connsiteX0" fmla="*/ 118060 w 3737555"/>
              <a:gd name="connsiteY0" fmla="*/ 74291 h 1637882"/>
              <a:gd name="connsiteX1" fmla="*/ 110100 w 3737555"/>
              <a:gd name="connsiteY1" fmla="*/ 70339 h 1637882"/>
              <a:gd name="connsiteX2" fmla="*/ 69907 w 3737555"/>
              <a:gd name="connsiteY2" fmla="*/ 80387 h 1637882"/>
              <a:gd name="connsiteX3" fmla="*/ 0 w 3737555"/>
              <a:gd name="connsiteY3" fmla="*/ 1028531 h 1637882"/>
              <a:gd name="connsiteX4" fmla="*/ 97546 w 3737555"/>
              <a:gd name="connsiteY4" fmla="*/ 1030317 h 1637882"/>
              <a:gd name="connsiteX5" fmla="*/ 448634 w 3737555"/>
              <a:gd name="connsiteY5" fmla="*/ 1058647 h 1637882"/>
              <a:gd name="connsiteX6" fmla="*/ 560462 w 3737555"/>
              <a:gd name="connsiteY6" fmla="*/ 1058647 h 1637882"/>
              <a:gd name="connsiteX7" fmla="*/ 734279 w 3737555"/>
              <a:gd name="connsiteY7" fmla="*/ 1066852 h 1637882"/>
              <a:gd name="connsiteX8" fmla="*/ 903920 w 3737555"/>
              <a:gd name="connsiteY8" fmla="*/ 1075174 h 1637882"/>
              <a:gd name="connsiteX9" fmla="*/ 1175226 w 3737555"/>
              <a:gd name="connsiteY9" fmla="*/ 1075174 h 1637882"/>
              <a:gd name="connsiteX10" fmla="*/ 1687692 w 3737555"/>
              <a:gd name="connsiteY10" fmla="*/ 1075174 h 1637882"/>
              <a:gd name="connsiteX11" fmla="*/ 2310689 w 3737555"/>
              <a:gd name="connsiteY11" fmla="*/ 1155561 h 1637882"/>
              <a:gd name="connsiteX12" fmla="*/ 3014074 w 3737555"/>
              <a:gd name="connsiteY12" fmla="*/ 1235947 h 1637882"/>
              <a:gd name="connsiteX13" fmla="*/ 3094461 w 3737555"/>
              <a:gd name="connsiteY13" fmla="*/ 1266092 h 1637882"/>
              <a:gd name="connsiteX14" fmla="*/ 3074364 w 3737555"/>
              <a:gd name="connsiteY14" fmla="*/ 1557495 h 1637882"/>
              <a:gd name="connsiteX15" fmla="*/ 3144703 w 3737555"/>
              <a:gd name="connsiteY15" fmla="*/ 1637882 h 1637882"/>
              <a:gd name="connsiteX16" fmla="*/ 3355718 w 3737555"/>
              <a:gd name="connsiteY16" fmla="*/ 1637882 h 1637882"/>
              <a:gd name="connsiteX17" fmla="*/ 3586830 w 3737555"/>
              <a:gd name="connsiteY17" fmla="*/ 1627833 h 1637882"/>
              <a:gd name="connsiteX18" fmla="*/ 3677265 w 3737555"/>
              <a:gd name="connsiteY18" fmla="*/ 1507253 h 1637882"/>
              <a:gd name="connsiteX19" fmla="*/ 3657169 w 3737555"/>
              <a:gd name="connsiteY19" fmla="*/ 1316334 h 1637882"/>
              <a:gd name="connsiteX20" fmla="*/ 3737555 w 3737555"/>
              <a:gd name="connsiteY20" fmla="*/ 401934 h 1637882"/>
              <a:gd name="connsiteX21" fmla="*/ 3436105 w 3737555"/>
              <a:gd name="connsiteY21" fmla="*/ 40194 h 1637882"/>
              <a:gd name="connsiteX22" fmla="*/ 3114558 w 3737555"/>
              <a:gd name="connsiteY22" fmla="*/ 0 h 1637882"/>
              <a:gd name="connsiteX23" fmla="*/ 3124606 w 3737555"/>
              <a:gd name="connsiteY23" fmla="*/ 261257 h 1637882"/>
              <a:gd name="connsiteX24" fmla="*/ 421599 w 3737555"/>
              <a:gd name="connsiteY24" fmla="*/ 70339 h 1637882"/>
              <a:gd name="connsiteX25" fmla="*/ 414252 w 3737555"/>
              <a:gd name="connsiteY25" fmla="*/ 93145 h 1637882"/>
              <a:gd name="connsiteX26" fmla="*/ 118060 w 3737555"/>
              <a:gd name="connsiteY26" fmla="*/ 74291 h 1637882"/>
              <a:gd name="connsiteX0" fmla="*/ 118060 w 3737555"/>
              <a:gd name="connsiteY0" fmla="*/ 74291 h 1637882"/>
              <a:gd name="connsiteX1" fmla="*/ 110100 w 3737555"/>
              <a:gd name="connsiteY1" fmla="*/ 70339 h 1637882"/>
              <a:gd name="connsiteX2" fmla="*/ 69907 w 3737555"/>
              <a:gd name="connsiteY2" fmla="*/ 80387 h 1637882"/>
              <a:gd name="connsiteX3" fmla="*/ 0 w 3737555"/>
              <a:gd name="connsiteY3" fmla="*/ 1028531 h 1637882"/>
              <a:gd name="connsiteX4" fmla="*/ 97546 w 3737555"/>
              <a:gd name="connsiteY4" fmla="*/ 1030317 h 1637882"/>
              <a:gd name="connsiteX5" fmla="*/ 448634 w 3737555"/>
              <a:gd name="connsiteY5" fmla="*/ 1058647 h 1637882"/>
              <a:gd name="connsiteX6" fmla="*/ 560462 w 3737555"/>
              <a:gd name="connsiteY6" fmla="*/ 1058647 h 1637882"/>
              <a:gd name="connsiteX7" fmla="*/ 734279 w 3737555"/>
              <a:gd name="connsiteY7" fmla="*/ 1066852 h 1637882"/>
              <a:gd name="connsiteX8" fmla="*/ 903920 w 3737555"/>
              <a:gd name="connsiteY8" fmla="*/ 1075174 h 1637882"/>
              <a:gd name="connsiteX9" fmla="*/ 1175226 w 3737555"/>
              <a:gd name="connsiteY9" fmla="*/ 1075174 h 1637882"/>
              <a:gd name="connsiteX10" fmla="*/ 1687692 w 3737555"/>
              <a:gd name="connsiteY10" fmla="*/ 1075174 h 1637882"/>
              <a:gd name="connsiteX11" fmla="*/ 2310689 w 3737555"/>
              <a:gd name="connsiteY11" fmla="*/ 1155561 h 1637882"/>
              <a:gd name="connsiteX12" fmla="*/ 3014074 w 3737555"/>
              <a:gd name="connsiteY12" fmla="*/ 1235947 h 1637882"/>
              <a:gd name="connsiteX13" fmla="*/ 3094461 w 3737555"/>
              <a:gd name="connsiteY13" fmla="*/ 1266092 h 1637882"/>
              <a:gd name="connsiteX14" fmla="*/ 3074364 w 3737555"/>
              <a:gd name="connsiteY14" fmla="*/ 1557495 h 1637882"/>
              <a:gd name="connsiteX15" fmla="*/ 3144703 w 3737555"/>
              <a:gd name="connsiteY15" fmla="*/ 1637882 h 1637882"/>
              <a:gd name="connsiteX16" fmla="*/ 3355718 w 3737555"/>
              <a:gd name="connsiteY16" fmla="*/ 1637882 h 1637882"/>
              <a:gd name="connsiteX17" fmla="*/ 3586830 w 3737555"/>
              <a:gd name="connsiteY17" fmla="*/ 1627833 h 1637882"/>
              <a:gd name="connsiteX18" fmla="*/ 3677265 w 3737555"/>
              <a:gd name="connsiteY18" fmla="*/ 1507253 h 1637882"/>
              <a:gd name="connsiteX19" fmla="*/ 3657169 w 3737555"/>
              <a:gd name="connsiteY19" fmla="*/ 1316334 h 1637882"/>
              <a:gd name="connsiteX20" fmla="*/ 3737555 w 3737555"/>
              <a:gd name="connsiteY20" fmla="*/ 401934 h 1637882"/>
              <a:gd name="connsiteX21" fmla="*/ 3436105 w 3737555"/>
              <a:gd name="connsiteY21" fmla="*/ 40194 h 1637882"/>
              <a:gd name="connsiteX22" fmla="*/ 3114558 w 3737555"/>
              <a:gd name="connsiteY22" fmla="*/ 0 h 1637882"/>
              <a:gd name="connsiteX23" fmla="*/ 3124606 w 3737555"/>
              <a:gd name="connsiteY23" fmla="*/ 261257 h 1637882"/>
              <a:gd name="connsiteX24" fmla="*/ 602383 w 3737555"/>
              <a:gd name="connsiteY24" fmla="*/ 120120 h 1637882"/>
              <a:gd name="connsiteX25" fmla="*/ 414252 w 3737555"/>
              <a:gd name="connsiteY25" fmla="*/ 93145 h 1637882"/>
              <a:gd name="connsiteX26" fmla="*/ 118060 w 3737555"/>
              <a:gd name="connsiteY26" fmla="*/ 74291 h 1637882"/>
              <a:gd name="connsiteX0" fmla="*/ 118060 w 3737555"/>
              <a:gd name="connsiteY0" fmla="*/ 34097 h 1597688"/>
              <a:gd name="connsiteX1" fmla="*/ 110100 w 3737555"/>
              <a:gd name="connsiteY1" fmla="*/ 30145 h 1597688"/>
              <a:gd name="connsiteX2" fmla="*/ 69907 w 3737555"/>
              <a:gd name="connsiteY2" fmla="*/ 40193 h 1597688"/>
              <a:gd name="connsiteX3" fmla="*/ 0 w 3737555"/>
              <a:gd name="connsiteY3" fmla="*/ 988337 h 1597688"/>
              <a:gd name="connsiteX4" fmla="*/ 97546 w 3737555"/>
              <a:gd name="connsiteY4" fmla="*/ 990123 h 1597688"/>
              <a:gd name="connsiteX5" fmla="*/ 448634 w 3737555"/>
              <a:gd name="connsiteY5" fmla="*/ 1018453 h 1597688"/>
              <a:gd name="connsiteX6" fmla="*/ 560462 w 3737555"/>
              <a:gd name="connsiteY6" fmla="*/ 1018453 h 1597688"/>
              <a:gd name="connsiteX7" fmla="*/ 734279 w 3737555"/>
              <a:gd name="connsiteY7" fmla="*/ 1026658 h 1597688"/>
              <a:gd name="connsiteX8" fmla="*/ 903920 w 3737555"/>
              <a:gd name="connsiteY8" fmla="*/ 1034980 h 1597688"/>
              <a:gd name="connsiteX9" fmla="*/ 1175226 w 3737555"/>
              <a:gd name="connsiteY9" fmla="*/ 1034980 h 1597688"/>
              <a:gd name="connsiteX10" fmla="*/ 1687692 w 3737555"/>
              <a:gd name="connsiteY10" fmla="*/ 1034980 h 1597688"/>
              <a:gd name="connsiteX11" fmla="*/ 2310689 w 3737555"/>
              <a:gd name="connsiteY11" fmla="*/ 1115367 h 1597688"/>
              <a:gd name="connsiteX12" fmla="*/ 3014074 w 3737555"/>
              <a:gd name="connsiteY12" fmla="*/ 1195753 h 1597688"/>
              <a:gd name="connsiteX13" fmla="*/ 3094461 w 3737555"/>
              <a:gd name="connsiteY13" fmla="*/ 1225898 h 1597688"/>
              <a:gd name="connsiteX14" fmla="*/ 3074364 w 3737555"/>
              <a:gd name="connsiteY14" fmla="*/ 1517301 h 1597688"/>
              <a:gd name="connsiteX15" fmla="*/ 3144703 w 3737555"/>
              <a:gd name="connsiteY15" fmla="*/ 1597688 h 1597688"/>
              <a:gd name="connsiteX16" fmla="*/ 3355718 w 3737555"/>
              <a:gd name="connsiteY16" fmla="*/ 1597688 h 1597688"/>
              <a:gd name="connsiteX17" fmla="*/ 3586830 w 3737555"/>
              <a:gd name="connsiteY17" fmla="*/ 1587639 h 1597688"/>
              <a:gd name="connsiteX18" fmla="*/ 3677265 w 3737555"/>
              <a:gd name="connsiteY18" fmla="*/ 1467059 h 1597688"/>
              <a:gd name="connsiteX19" fmla="*/ 3657169 w 3737555"/>
              <a:gd name="connsiteY19" fmla="*/ 1276140 h 1597688"/>
              <a:gd name="connsiteX20" fmla="*/ 3737555 w 3737555"/>
              <a:gd name="connsiteY20" fmla="*/ 361740 h 1597688"/>
              <a:gd name="connsiteX21" fmla="*/ 3436105 w 3737555"/>
              <a:gd name="connsiteY21" fmla="*/ 0 h 1597688"/>
              <a:gd name="connsiteX22" fmla="*/ 3229841 w 3737555"/>
              <a:gd name="connsiteY22" fmla="*/ 323994 h 1597688"/>
              <a:gd name="connsiteX23" fmla="*/ 3124606 w 3737555"/>
              <a:gd name="connsiteY23" fmla="*/ 221063 h 1597688"/>
              <a:gd name="connsiteX24" fmla="*/ 602383 w 3737555"/>
              <a:gd name="connsiteY24" fmla="*/ 79926 h 1597688"/>
              <a:gd name="connsiteX25" fmla="*/ 414252 w 3737555"/>
              <a:gd name="connsiteY25" fmla="*/ 52951 h 1597688"/>
              <a:gd name="connsiteX26" fmla="*/ 118060 w 3737555"/>
              <a:gd name="connsiteY26" fmla="*/ 34097 h 1597688"/>
              <a:gd name="connsiteX0" fmla="*/ 118060 w 3737555"/>
              <a:gd name="connsiteY0" fmla="*/ 3952 h 1567543"/>
              <a:gd name="connsiteX1" fmla="*/ 110100 w 3737555"/>
              <a:gd name="connsiteY1" fmla="*/ 0 h 1567543"/>
              <a:gd name="connsiteX2" fmla="*/ 69907 w 3737555"/>
              <a:gd name="connsiteY2" fmla="*/ 10048 h 1567543"/>
              <a:gd name="connsiteX3" fmla="*/ 0 w 3737555"/>
              <a:gd name="connsiteY3" fmla="*/ 958192 h 1567543"/>
              <a:gd name="connsiteX4" fmla="*/ 97546 w 3737555"/>
              <a:gd name="connsiteY4" fmla="*/ 959978 h 1567543"/>
              <a:gd name="connsiteX5" fmla="*/ 448634 w 3737555"/>
              <a:gd name="connsiteY5" fmla="*/ 988308 h 1567543"/>
              <a:gd name="connsiteX6" fmla="*/ 560462 w 3737555"/>
              <a:gd name="connsiteY6" fmla="*/ 988308 h 1567543"/>
              <a:gd name="connsiteX7" fmla="*/ 734279 w 3737555"/>
              <a:gd name="connsiteY7" fmla="*/ 996513 h 1567543"/>
              <a:gd name="connsiteX8" fmla="*/ 903920 w 3737555"/>
              <a:gd name="connsiteY8" fmla="*/ 1004835 h 1567543"/>
              <a:gd name="connsiteX9" fmla="*/ 1175226 w 3737555"/>
              <a:gd name="connsiteY9" fmla="*/ 1004835 h 1567543"/>
              <a:gd name="connsiteX10" fmla="*/ 1687692 w 3737555"/>
              <a:gd name="connsiteY10" fmla="*/ 1004835 h 1567543"/>
              <a:gd name="connsiteX11" fmla="*/ 2310689 w 3737555"/>
              <a:gd name="connsiteY11" fmla="*/ 1085222 h 1567543"/>
              <a:gd name="connsiteX12" fmla="*/ 3014074 w 3737555"/>
              <a:gd name="connsiteY12" fmla="*/ 1165608 h 1567543"/>
              <a:gd name="connsiteX13" fmla="*/ 3094461 w 3737555"/>
              <a:gd name="connsiteY13" fmla="*/ 1195753 h 1567543"/>
              <a:gd name="connsiteX14" fmla="*/ 3074364 w 3737555"/>
              <a:gd name="connsiteY14" fmla="*/ 1487156 h 1567543"/>
              <a:gd name="connsiteX15" fmla="*/ 3144703 w 3737555"/>
              <a:gd name="connsiteY15" fmla="*/ 1567543 h 1567543"/>
              <a:gd name="connsiteX16" fmla="*/ 3355718 w 3737555"/>
              <a:gd name="connsiteY16" fmla="*/ 1567543 h 1567543"/>
              <a:gd name="connsiteX17" fmla="*/ 3586830 w 3737555"/>
              <a:gd name="connsiteY17" fmla="*/ 1557494 h 1567543"/>
              <a:gd name="connsiteX18" fmla="*/ 3677265 w 3737555"/>
              <a:gd name="connsiteY18" fmla="*/ 1436914 h 1567543"/>
              <a:gd name="connsiteX19" fmla="*/ 3657169 w 3737555"/>
              <a:gd name="connsiteY19" fmla="*/ 1245995 h 1567543"/>
              <a:gd name="connsiteX20" fmla="*/ 3737555 w 3737555"/>
              <a:gd name="connsiteY20" fmla="*/ 331595 h 1567543"/>
              <a:gd name="connsiteX21" fmla="*/ 3525187 w 3737555"/>
              <a:gd name="connsiteY21" fmla="*/ 297362 h 1567543"/>
              <a:gd name="connsiteX22" fmla="*/ 3229841 w 3737555"/>
              <a:gd name="connsiteY22" fmla="*/ 293849 h 1567543"/>
              <a:gd name="connsiteX23" fmla="*/ 3124606 w 3737555"/>
              <a:gd name="connsiteY23" fmla="*/ 190918 h 1567543"/>
              <a:gd name="connsiteX24" fmla="*/ 602383 w 3737555"/>
              <a:gd name="connsiteY24" fmla="*/ 49781 h 1567543"/>
              <a:gd name="connsiteX25" fmla="*/ 414252 w 3737555"/>
              <a:gd name="connsiteY25" fmla="*/ 22806 h 1567543"/>
              <a:gd name="connsiteX26" fmla="*/ 118060 w 3737555"/>
              <a:gd name="connsiteY26" fmla="*/ 3952 h 1567543"/>
              <a:gd name="connsiteX0" fmla="*/ 118060 w 3677265"/>
              <a:gd name="connsiteY0" fmla="*/ 3952 h 1567543"/>
              <a:gd name="connsiteX1" fmla="*/ 110100 w 3677265"/>
              <a:gd name="connsiteY1" fmla="*/ 0 h 1567543"/>
              <a:gd name="connsiteX2" fmla="*/ 69907 w 3677265"/>
              <a:gd name="connsiteY2" fmla="*/ 10048 h 1567543"/>
              <a:gd name="connsiteX3" fmla="*/ 0 w 3677265"/>
              <a:gd name="connsiteY3" fmla="*/ 958192 h 1567543"/>
              <a:gd name="connsiteX4" fmla="*/ 97546 w 3677265"/>
              <a:gd name="connsiteY4" fmla="*/ 959978 h 1567543"/>
              <a:gd name="connsiteX5" fmla="*/ 448634 w 3677265"/>
              <a:gd name="connsiteY5" fmla="*/ 988308 h 1567543"/>
              <a:gd name="connsiteX6" fmla="*/ 560462 w 3677265"/>
              <a:gd name="connsiteY6" fmla="*/ 988308 h 1567543"/>
              <a:gd name="connsiteX7" fmla="*/ 734279 w 3677265"/>
              <a:gd name="connsiteY7" fmla="*/ 996513 h 1567543"/>
              <a:gd name="connsiteX8" fmla="*/ 903920 w 3677265"/>
              <a:gd name="connsiteY8" fmla="*/ 1004835 h 1567543"/>
              <a:gd name="connsiteX9" fmla="*/ 1175226 w 3677265"/>
              <a:gd name="connsiteY9" fmla="*/ 1004835 h 1567543"/>
              <a:gd name="connsiteX10" fmla="*/ 1687692 w 3677265"/>
              <a:gd name="connsiteY10" fmla="*/ 1004835 h 1567543"/>
              <a:gd name="connsiteX11" fmla="*/ 2310689 w 3677265"/>
              <a:gd name="connsiteY11" fmla="*/ 1085222 h 1567543"/>
              <a:gd name="connsiteX12" fmla="*/ 3014074 w 3677265"/>
              <a:gd name="connsiteY12" fmla="*/ 1165608 h 1567543"/>
              <a:gd name="connsiteX13" fmla="*/ 3094461 w 3677265"/>
              <a:gd name="connsiteY13" fmla="*/ 1195753 h 1567543"/>
              <a:gd name="connsiteX14" fmla="*/ 3074364 w 3677265"/>
              <a:gd name="connsiteY14" fmla="*/ 1487156 h 1567543"/>
              <a:gd name="connsiteX15" fmla="*/ 3144703 w 3677265"/>
              <a:gd name="connsiteY15" fmla="*/ 1567543 h 1567543"/>
              <a:gd name="connsiteX16" fmla="*/ 3355718 w 3677265"/>
              <a:gd name="connsiteY16" fmla="*/ 1567543 h 1567543"/>
              <a:gd name="connsiteX17" fmla="*/ 3586830 w 3677265"/>
              <a:gd name="connsiteY17" fmla="*/ 1557494 h 1567543"/>
              <a:gd name="connsiteX18" fmla="*/ 3677265 w 3677265"/>
              <a:gd name="connsiteY18" fmla="*/ 1436914 h 1567543"/>
              <a:gd name="connsiteX19" fmla="*/ 3657169 w 3677265"/>
              <a:gd name="connsiteY19" fmla="*/ 1245995 h 1567543"/>
              <a:gd name="connsiteX20" fmla="*/ 3611792 w 3677265"/>
              <a:gd name="connsiteY20" fmla="*/ 363035 h 1567543"/>
              <a:gd name="connsiteX21" fmla="*/ 3525187 w 3677265"/>
              <a:gd name="connsiteY21" fmla="*/ 297362 h 1567543"/>
              <a:gd name="connsiteX22" fmla="*/ 3229841 w 3677265"/>
              <a:gd name="connsiteY22" fmla="*/ 293849 h 1567543"/>
              <a:gd name="connsiteX23" fmla="*/ 3124606 w 3677265"/>
              <a:gd name="connsiteY23" fmla="*/ 190918 h 1567543"/>
              <a:gd name="connsiteX24" fmla="*/ 602383 w 3677265"/>
              <a:gd name="connsiteY24" fmla="*/ 49781 h 1567543"/>
              <a:gd name="connsiteX25" fmla="*/ 414252 w 3677265"/>
              <a:gd name="connsiteY25" fmla="*/ 22806 h 1567543"/>
              <a:gd name="connsiteX26" fmla="*/ 118060 w 3677265"/>
              <a:gd name="connsiteY26" fmla="*/ 3952 h 1567543"/>
              <a:gd name="connsiteX0" fmla="*/ 118060 w 3677265"/>
              <a:gd name="connsiteY0" fmla="*/ 3952 h 1567543"/>
              <a:gd name="connsiteX1" fmla="*/ 110100 w 3677265"/>
              <a:gd name="connsiteY1" fmla="*/ 0 h 1567543"/>
              <a:gd name="connsiteX2" fmla="*/ 69907 w 3677265"/>
              <a:gd name="connsiteY2" fmla="*/ 10048 h 1567543"/>
              <a:gd name="connsiteX3" fmla="*/ 0 w 3677265"/>
              <a:gd name="connsiteY3" fmla="*/ 958192 h 1567543"/>
              <a:gd name="connsiteX4" fmla="*/ 97546 w 3677265"/>
              <a:gd name="connsiteY4" fmla="*/ 959978 h 1567543"/>
              <a:gd name="connsiteX5" fmla="*/ 448634 w 3677265"/>
              <a:gd name="connsiteY5" fmla="*/ 988308 h 1567543"/>
              <a:gd name="connsiteX6" fmla="*/ 560462 w 3677265"/>
              <a:gd name="connsiteY6" fmla="*/ 988308 h 1567543"/>
              <a:gd name="connsiteX7" fmla="*/ 734279 w 3677265"/>
              <a:gd name="connsiteY7" fmla="*/ 996513 h 1567543"/>
              <a:gd name="connsiteX8" fmla="*/ 903920 w 3677265"/>
              <a:gd name="connsiteY8" fmla="*/ 1004835 h 1567543"/>
              <a:gd name="connsiteX9" fmla="*/ 1175226 w 3677265"/>
              <a:gd name="connsiteY9" fmla="*/ 1004835 h 1567543"/>
              <a:gd name="connsiteX10" fmla="*/ 1687692 w 3677265"/>
              <a:gd name="connsiteY10" fmla="*/ 1004835 h 1567543"/>
              <a:gd name="connsiteX11" fmla="*/ 2310689 w 3677265"/>
              <a:gd name="connsiteY11" fmla="*/ 1085222 h 1567543"/>
              <a:gd name="connsiteX12" fmla="*/ 3014074 w 3677265"/>
              <a:gd name="connsiteY12" fmla="*/ 1165608 h 1567543"/>
              <a:gd name="connsiteX13" fmla="*/ 3094461 w 3677265"/>
              <a:gd name="connsiteY13" fmla="*/ 1195753 h 1567543"/>
              <a:gd name="connsiteX14" fmla="*/ 3074364 w 3677265"/>
              <a:gd name="connsiteY14" fmla="*/ 1487156 h 1567543"/>
              <a:gd name="connsiteX15" fmla="*/ 3144703 w 3677265"/>
              <a:gd name="connsiteY15" fmla="*/ 1567543 h 1567543"/>
              <a:gd name="connsiteX16" fmla="*/ 3355718 w 3677265"/>
              <a:gd name="connsiteY16" fmla="*/ 1567543 h 1567543"/>
              <a:gd name="connsiteX17" fmla="*/ 3586830 w 3677265"/>
              <a:gd name="connsiteY17" fmla="*/ 1557494 h 1567543"/>
              <a:gd name="connsiteX18" fmla="*/ 3677265 w 3677265"/>
              <a:gd name="connsiteY18" fmla="*/ 1436914 h 1567543"/>
              <a:gd name="connsiteX19" fmla="*/ 3554987 w 3677265"/>
              <a:gd name="connsiteY19" fmla="*/ 1190974 h 1567543"/>
              <a:gd name="connsiteX20" fmla="*/ 3611792 w 3677265"/>
              <a:gd name="connsiteY20" fmla="*/ 363035 h 1567543"/>
              <a:gd name="connsiteX21" fmla="*/ 3525187 w 3677265"/>
              <a:gd name="connsiteY21" fmla="*/ 297362 h 1567543"/>
              <a:gd name="connsiteX22" fmla="*/ 3229841 w 3677265"/>
              <a:gd name="connsiteY22" fmla="*/ 293849 h 1567543"/>
              <a:gd name="connsiteX23" fmla="*/ 3124606 w 3677265"/>
              <a:gd name="connsiteY23" fmla="*/ 190918 h 1567543"/>
              <a:gd name="connsiteX24" fmla="*/ 602383 w 3677265"/>
              <a:gd name="connsiteY24" fmla="*/ 49781 h 1567543"/>
              <a:gd name="connsiteX25" fmla="*/ 414252 w 3677265"/>
              <a:gd name="connsiteY25" fmla="*/ 22806 h 1567543"/>
              <a:gd name="connsiteX26" fmla="*/ 118060 w 3677265"/>
              <a:gd name="connsiteY26" fmla="*/ 3952 h 1567543"/>
              <a:gd name="connsiteX0" fmla="*/ 118060 w 3611792"/>
              <a:gd name="connsiteY0" fmla="*/ 3952 h 1567543"/>
              <a:gd name="connsiteX1" fmla="*/ 110100 w 3611792"/>
              <a:gd name="connsiteY1" fmla="*/ 0 h 1567543"/>
              <a:gd name="connsiteX2" fmla="*/ 69907 w 3611792"/>
              <a:gd name="connsiteY2" fmla="*/ 10048 h 1567543"/>
              <a:gd name="connsiteX3" fmla="*/ 0 w 3611792"/>
              <a:gd name="connsiteY3" fmla="*/ 958192 h 1567543"/>
              <a:gd name="connsiteX4" fmla="*/ 97546 w 3611792"/>
              <a:gd name="connsiteY4" fmla="*/ 959978 h 1567543"/>
              <a:gd name="connsiteX5" fmla="*/ 448634 w 3611792"/>
              <a:gd name="connsiteY5" fmla="*/ 988308 h 1567543"/>
              <a:gd name="connsiteX6" fmla="*/ 560462 w 3611792"/>
              <a:gd name="connsiteY6" fmla="*/ 988308 h 1567543"/>
              <a:gd name="connsiteX7" fmla="*/ 734279 w 3611792"/>
              <a:gd name="connsiteY7" fmla="*/ 996513 h 1567543"/>
              <a:gd name="connsiteX8" fmla="*/ 903920 w 3611792"/>
              <a:gd name="connsiteY8" fmla="*/ 1004835 h 1567543"/>
              <a:gd name="connsiteX9" fmla="*/ 1175226 w 3611792"/>
              <a:gd name="connsiteY9" fmla="*/ 1004835 h 1567543"/>
              <a:gd name="connsiteX10" fmla="*/ 1687692 w 3611792"/>
              <a:gd name="connsiteY10" fmla="*/ 1004835 h 1567543"/>
              <a:gd name="connsiteX11" fmla="*/ 2310689 w 3611792"/>
              <a:gd name="connsiteY11" fmla="*/ 1085222 h 1567543"/>
              <a:gd name="connsiteX12" fmla="*/ 3014074 w 3611792"/>
              <a:gd name="connsiteY12" fmla="*/ 1165608 h 1567543"/>
              <a:gd name="connsiteX13" fmla="*/ 3094461 w 3611792"/>
              <a:gd name="connsiteY13" fmla="*/ 1195753 h 1567543"/>
              <a:gd name="connsiteX14" fmla="*/ 3074364 w 3611792"/>
              <a:gd name="connsiteY14" fmla="*/ 1487156 h 1567543"/>
              <a:gd name="connsiteX15" fmla="*/ 3144703 w 3611792"/>
              <a:gd name="connsiteY15" fmla="*/ 1567543 h 1567543"/>
              <a:gd name="connsiteX16" fmla="*/ 3355718 w 3611792"/>
              <a:gd name="connsiteY16" fmla="*/ 1567543 h 1567543"/>
              <a:gd name="connsiteX17" fmla="*/ 3586830 w 3611792"/>
              <a:gd name="connsiteY17" fmla="*/ 1557494 h 1567543"/>
              <a:gd name="connsiteX18" fmla="*/ 3441459 w 3611792"/>
              <a:gd name="connsiteY18" fmla="*/ 1208969 h 1567543"/>
              <a:gd name="connsiteX19" fmla="*/ 3554987 w 3611792"/>
              <a:gd name="connsiteY19" fmla="*/ 1190974 h 1567543"/>
              <a:gd name="connsiteX20" fmla="*/ 3611792 w 3611792"/>
              <a:gd name="connsiteY20" fmla="*/ 363035 h 1567543"/>
              <a:gd name="connsiteX21" fmla="*/ 3525187 w 3611792"/>
              <a:gd name="connsiteY21" fmla="*/ 297362 h 1567543"/>
              <a:gd name="connsiteX22" fmla="*/ 3229841 w 3611792"/>
              <a:gd name="connsiteY22" fmla="*/ 293849 h 1567543"/>
              <a:gd name="connsiteX23" fmla="*/ 3124606 w 3611792"/>
              <a:gd name="connsiteY23" fmla="*/ 190918 h 1567543"/>
              <a:gd name="connsiteX24" fmla="*/ 602383 w 3611792"/>
              <a:gd name="connsiteY24" fmla="*/ 49781 h 1567543"/>
              <a:gd name="connsiteX25" fmla="*/ 414252 w 3611792"/>
              <a:gd name="connsiteY25" fmla="*/ 22806 h 1567543"/>
              <a:gd name="connsiteX26" fmla="*/ 118060 w 3611792"/>
              <a:gd name="connsiteY26" fmla="*/ 3952 h 1567543"/>
              <a:gd name="connsiteX0" fmla="*/ 118060 w 3611792"/>
              <a:gd name="connsiteY0" fmla="*/ 3952 h 1567543"/>
              <a:gd name="connsiteX1" fmla="*/ 110100 w 3611792"/>
              <a:gd name="connsiteY1" fmla="*/ 0 h 1567543"/>
              <a:gd name="connsiteX2" fmla="*/ 69907 w 3611792"/>
              <a:gd name="connsiteY2" fmla="*/ 10048 h 1567543"/>
              <a:gd name="connsiteX3" fmla="*/ 0 w 3611792"/>
              <a:gd name="connsiteY3" fmla="*/ 958192 h 1567543"/>
              <a:gd name="connsiteX4" fmla="*/ 97546 w 3611792"/>
              <a:gd name="connsiteY4" fmla="*/ 959978 h 1567543"/>
              <a:gd name="connsiteX5" fmla="*/ 448634 w 3611792"/>
              <a:gd name="connsiteY5" fmla="*/ 988308 h 1567543"/>
              <a:gd name="connsiteX6" fmla="*/ 560462 w 3611792"/>
              <a:gd name="connsiteY6" fmla="*/ 988308 h 1567543"/>
              <a:gd name="connsiteX7" fmla="*/ 734279 w 3611792"/>
              <a:gd name="connsiteY7" fmla="*/ 996513 h 1567543"/>
              <a:gd name="connsiteX8" fmla="*/ 903920 w 3611792"/>
              <a:gd name="connsiteY8" fmla="*/ 1004835 h 1567543"/>
              <a:gd name="connsiteX9" fmla="*/ 1175226 w 3611792"/>
              <a:gd name="connsiteY9" fmla="*/ 1004835 h 1567543"/>
              <a:gd name="connsiteX10" fmla="*/ 1687692 w 3611792"/>
              <a:gd name="connsiteY10" fmla="*/ 1004835 h 1567543"/>
              <a:gd name="connsiteX11" fmla="*/ 2310689 w 3611792"/>
              <a:gd name="connsiteY11" fmla="*/ 1085222 h 1567543"/>
              <a:gd name="connsiteX12" fmla="*/ 3014074 w 3611792"/>
              <a:gd name="connsiteY12" fmla="*/ 1165608 h 1567543"/>
              <a:gd name="connsiteX13" fmla="*/ 3094461 w 3611792"/>
              <a:gd name="connsiteY13" fmla="*/ 1195753 h 1567543"/>
              <a:gd name="connsiteX14" fmla="*/ 3074364 w 3611792"/>
              <a:gd name="connsiteY14" fmla="*/ 1487156 h 1567543"/>
              <a:gd name="connsiteX15" fmla="*/ 3144703 w 3611792"/>
              <a:gd name="connsiteY15" fmla="*/ 1567543 h 1567543"/>
              <a:gd name="connsiteX16" fmla="*/ 3355718 w 3611792"/>
              <a:gd name="connsiteY16" fmla="*/ 1567543 h 1567543"/>
              <a:gd name="connsiteX17" fmla="*/ 3301243 w 3611792"/>
              <a:gd name="connsiteY17" fmla="*/ 1190686 h 1567543"/>
              <a:gd name="connsiteX18" fmla="*/ 3441459 w 3611792"/>
              <a:gd name="connsiteY18" fmla="*/ 1208969 h 1567543"/>
              <a:gd name="connsiteX19" fmla="*/ 3554987 w 3611792"/>
              <a:gd name="connsiteY19" fmla="*/ 1190974 h 1567543"/>
              <a:gd name="connsiteX20" fmla="*/ 3611792 w 3611792"/>
              <a:gd name="connsiteY20" fmla="*/ 363035 h 1567543"/>
              <a:gd name="connsiteX21" fmla="*/ 3525187 w 3611792"/>
              <a:gd name="connsiteY21" fmla="*/ 297362 h 1567543"/>
              <a:gd name="connsiteX22" fmla="*/ 3229841 w 3611792"/>
              <a:gd name="connsiteY22" fmla="*/ 293849 h 1567543"/>
              <a:gd name="connsiteX23" fmla="*/ 3124606 w 3611792"/>
              <a:gd name="connsiteY23" fmla="*/ 190918 h 1567543"/>
              <a:gd name="connsiteX24" fmla="*/ 602383 w 3611792"/>
              <a:gd name="connsiteY24" fmla="*/ 49781 h 1567543"/>
              <a:gd name="connsiteX25" fmla="*/ 414252 w 3611792"/>
              <a:gd name="connsiteY25" fmla="*/ 22806 h 1567543"/>
              <a:gd name="connsiteX26" fmla="*/ 118060 w 3611792"/>
              <a:gd name="connsiteY26" fmla="*/ 3952 h 1567543"/>
              <a:gd name="connsiteX0" fmla="*/ 118060 w 3611792"/>
              <a:gd name="connsiteY0" fmla="*/ 3952 h 1567543"/>
              <a:gd name="connsiteX1" fmla="*/ 110100 w 3611792"/>
              <a:gd name="connsiteY1" fmla="*/ 0 h 1567543"/>
              <a:gd name="connsiteX2" fmla="*/ 69907 w 3611792"/>
              <a:gd name="connsiteY2" fmla="*/ 10048 h 1567543"/>
              <a:gd name="connsiteX3" fmla="*/ 0 w 3611792"/>
              <a:gd name="connsiteY3" fmla="*/ 958192 h 1567543"/>
              <a:gd name="connsiteX4" fmla="*/ 97546 w 3611792"/>
              <a:gd name="connsiteY4" fmla="*/ 959978 h 1567543"/>
              <a:gd name="connsiteX5" fmla="*/ 448634 w 3611792"/>
              <a:gd name="connsiteY5" fmla="*/ 988308 h 1567543"/>
              <a:gd name="connsiteX6" fmla="*/ 560462 w 3611792"/>
              <a:gd name="connsiteY6" fmla="*/ 988308 h 1567543"/>
              <a:gd name="connsiteX7" fmla="*/ 734279 w 3611792"/>
              <a:gd name="connsiteY7" fmla="*/ 996513 h 1567543"/>
              <a:gd name="connsiteX8" fmla="*/ 903920 w 3611792"/>
              <a:gd name="connsiteY8" fmla="*/ 1004835 h 1567543"/>
              <a:gd name="connsiteX9" fmla="*/ 1175226 w 3611792"/>
              <a:gd name="connsiteY9" fmla="*/ 1004835 h 1567543"/>
              <a:gd name="connsiteX10" fmla="*/ 1687692 w 3611792"/>
              <a:gd name="connsiteY10" fmla="*/ 1004835 h 1567543"/>
              <a:gd name="connsiteX11" fmla="*/ 2310689 w 3611792"/>
              <a:gd name="connsiteY11" fmla="*/ 1085222 h 1567543"/>
              <a:gd name="connsiteX12" fmla="*/ 3014074 w 3611792"/>
              <a:gd name="connsiteY12" fmla="*/ 1165608 h 1567543"/>
              <a:gd name="connsiteX13" fmla="*/ 3094461 w 3611792"/>
              <a:gd name="connsiteY13" fmla="*/ 1195753 h 1567543"/>
              <a:gd name="connsiteX14" fmla="*/ 3074364 w 3611792"/>
              <a:gd name="connsiteY14" fmla="*/ 1487156 h 1567543"/>
              <a:gd name="connsiteX15" fmla="*/ 3144703 w 3611792"/>
              <a:gd name="connsiteY15" fmla="*/ 1567543 h 1567543"/>
              <a:gd name="connsiteX16" fmla="*/ 3305937 w 3611792"/>
              <a:gd name="connsiteY16" fmla="*/ 1182394 h 1567543"/>
              <a:gd name="connsiteX17" fmla="*/ 3301243 w 3611792"/>
              <a:gd name="connsiteY17" fmla="*/ 1190686 h 1567543"/>
              <a:gd name="connsiteX18" fmla="*/ 3441459 w 3611792"/>
              <a:gd name="connsiteY18" fmla="*/ 1208969 h 1567543"/>
              <a:gd name="connsiteX19" fmla="*/ 3554987 w 3611792"/>
              <a:gd name="connsiteY19" fmla="*/ 1190974 h 1567543"/>
              <a:gd name="connsiteX20" fmla="*/ 3611792 w 3611792"/>
              <a:gd name="connsiteY20" fmla="*/ 363035 h 1567543"/>
              <a:gd name="connsiteX21" fmla="*/ 3525187 w 3611792"/>
              <a:gd name="connsiteY21" fmla="*/ 297362 h 1567543"/>
              <a:gd name="connsiteX22" fmla="*/ 3229841 w 3611792"/>
              <a:gd name="connsiteY22" fmla="*/ 293849 h 1567543"/>
              <a:gd name="connsiteX23" fmla="*/ 3124606 w 3611792"/>
              <a:gd name="connsiteY23" fmla="*/ 190918 h 1567543"/>
              <a:gd name="connsiteX24" fmla="*/ 602383 w 3611792"/>
              <a:gd name="connsiteY24" fmla="*/ 49781 h 1567543"/>
              <a:gd name="connsiteX25" fmla="*/ 414252 w 3611792"/>
              <a:gd name="connsiteY25" fmla="*/ 22806 h 1567543"/>
              <a:gd name="connsiteX26" fmla="*/ 118060 w 3611792"/>
              <a:gd name="connsiteY26" fmla="*/ 3952 h 1567543"/>
              <a:gd name="connsiteX0" fmla="*/ 118060 w 3611792"/>
              <a:gd name="connsiteY0" fmla="*/ 3952 h 1567543"/>
              <a:gd name="connsiteX1" fmla="*/ 110100 w 3611792"/>
              <a:gd name="connsiteY1" fmla="*/ 0 h 1567543"/>
              <a:gd name="connsiteX2" fmla="*/ 69907 w 3611792"/>
              <a:gd name="connsiteY2" fmla="*/ 10048 h 1567543"/>
              <a:gd name="connsiteX3" fmla="*/ 0 w 3611792"/>
              <a:gd name="connsiteY3" fmla="*/ 958192 h 1567543"/>
              <a:gd name="connsiteX4" fmla="*/ 97546 w 3611792"/>
              <a:gd name="connsiteY4" fmla="*/ 959978 h 1567543"/>
              <a:gd name="connsiteX5" fmla="*/ 448634 w 3611792"/>
              <a:gd name="connsiteY5" fmla="*/ 988308 h 1567543"/>
              <a:gd name="connsiteX6" fmla="*/ 560462 w 3611792"/>
              <a:gd name="connsiteY6" fmla="*/ 988308 h 1567543"/>
              <a:gd name="connsiteX7" fmla="*/ 734279 w 3611792"/>
              <a:gd name="connsiteY7" fmla="*/ 996513 h 1567543"/>
              <a:gd name="connsiteX8" fmla="*/ 903920 w 3611792"/>
              <a:gd name="connsiteY8" fmla="*/ 1004835 h 1567543"/>
              <a:gd name="connsiteX9" fmla="*/ 1175226 w 3611792"/>
              <a:gd name="connsiteY9" fmla="*/ 1004835 h 1567543"/>
              <a:gd name="connsiteX10" fmla="*/ 1687692 w 3611792"/>
              <a:gd name="connsiteY10" fmla="*/ 1004835 h 1567543"/>
              <a:gd name="connsiteX11" fmla="*/ 2310689 w 3611792"/>
              <a:gd name="connsiteY11" fmla="*/ 1085222 h 1567543"/>
              <a:gd name="connsiteX12" fmla="*/ 3014074 w 3611792"/>
              <a:gd name="connsiteY12" fmla="*/ 1165608 h 1567543"/>
              <a:gd name="connsiteX13" fmla="*/ 3094461 w 3611792"/>
              <a:gd name="connsiteY13" fmla="*/ 1195753 h 1567543"/>
              <a:gd name="connsiteX14" fmla="*/ 3074364 w 3611792"/>
              <a:gd name="connsiteY14" fmla="*/ 1487156 h 1567543"/>
              <a:gd name="connsiteX15" fmla="*/ 3144703 w 3611792"/>
              <a:gd name="connsiteY15" fmla="*/ 1567543 h 1567543"/>
              <a:gd name="connsiteX16" fmla="*/ 3305937 w 3611792"/>
              <a:gd name="connsiteY16" fmla="*/ 1182394 h 1567543"/>
              <a:gd name="connsiteX17" fmla="*/ 3246222 w 3611792"/>
              <a:gd name="connsiteY17" fmla="*/ 1195926 h 1567543"/>
              <a:gd name="connsiteX18" fmla="*/ 3441459 w 3611792"/>
              <a:gd name="connsiteY18" fmla="*/ 1208969 h 1567543"/>
              <a:gd name="connsiteX19" fmla="*/ 3554987 w 3611792"/>
              <a:gd name="connsiteY19" fmla="*/ 1190974 h 1567543"/>
              <a:gd name="connsiteX20" fmla="*/ 3611792 w 3611792"/>
              <a:gd name="connsiteY20" fmla="*/ 363035 h 1567543"/>
              <a:gd name="connsiteX21" fmla="*/ 3525187 w 3611792"/>
              <a:gd name="connsiteY21" fmla="*/ 297362 h 1567543"/>
              <a:gd name="connsiteX22" fmla="*/ 3229841 w 3611792"/>
              <a:gd name="connsiteY22" fmla="*/ 293849 h 1567543"/>
              <a:gd name="connsiteX23" fmla="*/ 3124606 w 3611792"/>
              <a:gd name="connsiteY23" fmla="*/ 190918 h 1567543"/>
              <a:gd name="connsiteX24" fmla="*/ 602383 w 3611792"/>
              <a:gd name="connsiteY24" fmla="*/ 49781 h 1567543"/>
              <a:gd name="connsiteX25" fmla="*/ 414252 w 3611792"/>
              <a:gd name="connsiteY25" fmla="*/ 22806 h 1567543"/>
              <a:gd name="connsiteX26" fmla="*/ 118060 w 3611792"/>
              <a:gd name="connsiteY26" fmla="*/ 3952 h 1567543"/>
              <a:gd name="connsiteX0" fmla="*/ 118060 w 3611792"/>
              <a:gd name="connsiteY0" fmla="*/ 3952 h 1567543"/>
              <a:gd name="connsiteX1" fmla="*/ 110100 w 3611792"/>
              <a:gd name="connsiteY1" fmla="*/ 0 h 1567543"/>
              <a:gd name="connsiteX2" fmla="*/ 69907 w 3611792"/>
              <a:gd name="connsiteY2" fmla="*/ 10048 h 1567543"/>
              <a:gd name="connsiteX3" fmla="*/ 0 w 3611792"/>
              <a:gd name="connsiteY3" fmla="*/ 958192 h 1567543"/>
              <a:gd name="connsiteX4" fmla="*/ 97546 w 3611792"/>
              <a:gd name="connsiteY4" fmla="*/ 959978 h 1567543"/>
              <a:gd name="connsiteX5" fmla="*/ 448634 w 3611792"/>
              <a:gd name="connsiteY5" fmla="*/ 988308 h 1567543"/>
              <a:gd name="connsiteX6" fmla="*/ 560462 w 3611792"/>
              <a:gd name="connsiteY6" fmla="*/ 988308 h 1567543"/>
              <a:gd name="connsiteX7" fmla="*/ 734279 w 3611792"/>
              <a:gd name="connsiteY7" fmla="*/ 996513 h 1567543"/>
              <a:gd name="connsiteX8" fmla="*/ 903920 w 3611792"/>
              <a:gd name="connsiteY8" fmla="*/ 1004835 h 1567543"/>
              <a:gd name="connsiteX9" fmla="*/ 1175226 w 3611792"/>
              <a:gd name="connsiteY9" fmla="*/ 1004835 h 1567543"/>
              <a:gd name="connsiteX10" fmla="*/ 1687692 w 3611792"/>
              <a:gd name="connsiteY10" fmla="*/ 1004835 h 1567543"/>
              <a:gd name="connsiteX11" fmla="*/ 2310689 w 3611792"/>
              <a:gd name="connsiteY11" fmla="*/ 1085222 h 1567543"/>
              <a:gd name="connsiteX12" fmla="*/ 3014074 w 3611792"/>
              <a:gd name="connsiteY12" fmla="*/ 1165608 h 1567543"/>
              <a:gd name="connsiteX13" fmla="*/ 3094461 w 3611792"/>
              <a:gd name="connsiteY13" fmla="*/ 1195753 h 1567543"/>
              <a:gd name="connsiteX14" fmla="*/ 3100564 w 3611792"/>
              <a:gd name="connsiteY14" fmla="*/ 1196330 h 1567543"/>
              <a:gd name="connsiteX15" fmla="*/ 3144703 w 3611792"/>
              <a:gd name="connsiteY15" fmla="*/ 1567543 h 1567543"/>
              <a:gd name="connsiteX16" fmla="*/ 3305937 w 3611792"/>
              <a:gd name="connsiteY16" fmla="*/ 1182394 h 1567543"/>
              <a:gd name="connsiteX17" fmla="*/ 3246222 w 3611792"/>
              <a:gd name="connsiteY17" fmla="*/ 1195926 h 1567543"/>
              <a:gd name="connsiteX18" fmla="*/ 3441459 w 3611792"/>
              <a:gd name="connsiteY18" fmla="*/ 1208969 h 1567543"/>
              <a:gd name="connsiteX19" fmla="*/ 3554987 w 3611792"/>
              <a:gd name="connsiteY19" fmla="*/ 1190974 h 1567543"/>
              <a:gd name="connsiteX20" fmla="*/ 3611792 w 3611792"/>
              <a:gd name="connsiteY20" fmla="*/ 363035 h 1567543"/>
              <a:gd name="connsiteX21" fmla="*/ 3525187 w 3611792"/>
              <a:gd name="connsiteY21" fmla="*/ 297362 h 1567543"/>
              <a:gd name="connsiteX22" fmla="*/ 3229841 w 3611792"/>
              <a:gd name="connsiteY22" fmla="*/ 293849 h 1567543"/>
              <a:gd name="connsiteX23" fmla="*/ 3124606 w 3611792"/>
              <a:gd name="connsiteY23" fmla="*/ 190918 h 1567543"/>
              <a:gd name="connsiteX24" fmla="*/ 602383 w 3611792"/>
              <a:gd name="connsiteY24" fmla="*/ 49781 h 1567543"/>
              <a:gd name="connsiteX25" fmla="*/ 414252 w 3611792"/>
              <a:gd name="connsiteY25" fmla="*/ 22806 h 1567543"/>
              <a:gd name="connsiteX26" fmla="*/ 118060 w 3611792"/>
              <a:gd name="connsiteY26" fmla="*/ 3952 h 1567543"/>
              <a:gd name="connsiteX0" fmla="*/ 118060 w 3611792"/>
              <a:gd name="connsiteY0" fmla="*/ 3952 h 1567543"/>
              <a:gd name="connsiteX1" fmla="*/ 110100 w 3611792"/>
              <a:gd name="connsiteY1" fmla="*/ 0 h 1567543"/>
              <a:gd name="connsiteX2" fmla="*/ 69907 w 3611792"/>
              <a:gd name="connsiteY2" fmla="*/ 10048 h 1567543"/>
              <a:gd name="connsiteX3" fmla="*/ 0 w 3611792"/>
              <a:gd name="connsiteY3" fmla="*/ 958192 h 1567543"/>
              <a:gd name="connsiteX4" fmla="*/ 97546 w 3611792"/>
              <a:gd name="connsiteY4" fmla="*/ 959978 h 1567543"/>
              <a:gd name="connsiteX5" fmla="*/ 448634 w 3611792"/>
              <a:gd name="connsiteY5" fmla="*/ 988308 h 1567543"/>
              <a:gd name="connsiteX6" fmla="*/ 560462 w 3611792"/>
              <a:gd name="connsiteY6" fmla="*/ 988308 h 1567543"/>
              <a:gd name="connsiteX7" fmla="*/ 734279 w 3611792"/>
              <a:gd name="connsiteY7" fmla="*/ 996513 h 1567543"/>
              <a:gd name="connsiteX8" fmla="*/ 903920 w 3611792"/>
              <a:gd name="connsiteY8" fmla="*/ 1004835 h 1567543"/>
              <a:gd name="connsiteX9" fmla="*/ 1175226 w 3611792"/>
              <a:gd name="connsiteY9" fmla="*/ 1004835 h 1567543"/>
              <a:gd name="connsiteX10" fmla="*/ 1687692 w 3611792"/>
              <a:gd name="connsiteY10" fmla="*/ 1004835 h 1567543"/>
              <a:gd name="connsiteX11" fmla="*/ 2310689 w 3611792"/>
              <a:gd name="connsiteY11" fmla="*/ 1085222 h 1567543"/>
              <a:gd name="connsiteX12" fmla="*/ 2699668 w 3611792"/>
              <a:gd name="connsiteY12" fmla="*/ 1134168 h 1567543"/>
              <a:gd name="connsiteX13" fmla="*/ 3094461 w 3611792"/>
              <a:gd name="connsiteY13" fmla="*/ 1195753 h 1567543"/>
              <a:gd name="connsiteX14" fmla="*/ 3100564 w 3611792"/>
              <a:gd name="connsiteY14" fmla="*/ 1196330 h 1567543"/>
              <a:gd name="connsiteX15" fmla="*/ 3144703 w 3611792"/>
              <a:gd name="connsiteY15" fmla="*/ 1567543 h 1567543"/>
              <a:gd name="connsiteX16" fmla="*/ 3305937 w 3611792"/>
              <a:gd name="connsiteY16" fmla="*/ 1182394 h 1567543"/>
              <a:gd name="connsiteX17" fmla="*/ 3246222 w 3611792"/>
              <a:gd name="connsiteY17" fmla="*/ 1195926 h 1567543"/>
              <a:gd name="connsiteX18" fmla="*/ 3441459 w 3611792"/>
              <a:gd name="connsiteY18" fmla="*/ 1208969 h 1567543"/>
              <a:gd name="connsiteX19" fmla="*/ 3554987 w 3611792"/>
              <a:gd name="connsiteY19" fmla="*/ 1190974 h 1567543"/>
              <a:gd name="connsiteX20" fmla="*/ 3611792 w 3611792"/>
              <a:gd name="connsiteY20" fmla="*/ 363035 h 1567543"/>
              <a:gd name="connsiteX21" fmla="*/ 3525187 w 3611792"/>
              <a:gd name="connsiteY21" fmla="*/ 297362 h 1567543"/>
              <a:gd name="connsiteX22" fmla="*/ 3229841 w 3611792"/>
              <a:gd name="connsiteY22" fmla="*/ 293849 h 1567543"/>
              <a:gd name="connsiteX23" fmla="*/ 3124606 w 3611792"/>
              <a:gd name="connsiteY23" fmla="*/ 190918 h 1567543"/>
              <a:gd name="connsiteX24" fmla="*/ 602383 w 3611792"/>
              <a:gd name="connsiteY24" fmla="*/ 49781 h 1567543"/>
              <a:gd name="connsiteX25" fmla="*/ 414252 w 3611792"/>
              <a:gd name="connsiteY25" fmla="*/ 22806 h 1567543"/>
              <a:gd name="connsiteX26" fmla="*/ 118060 w 3611792"/>
              <a:gd name="connsiteY26" fmla="*/ 3952 h 1567543"/>
              <a:gd name="connsiteX0" fmla="*/ 118060 w 3611792"/>
              <a:gd name="connsiteY0" fmla="*/ 3952 h 1208969"/>
              <a:gd name="connsiteX1" fmla="*/ 110100 w 3611792"/>
              <a:gd name="connsiteY1" fmla="*/ 0 h 1208969"/>
              <a:gd name="connsiteX2" fmla="*/ 69907 w 3611792"/>
              <a:gd name="connsiteY2" fmla="*/ 10048 h 1208969"/>
              <a:gd name="connsiteX3" fmla="*/ 0 w 3611792"/>
              <a:gd name="connsiteY3" fmla="*/ 958192 h 1208969"/>
              <a:gd name="connsiteX4" fmla="*/ 97546 w 3611792"/>
              <a:gd name="connsiteY4" fmla="*/ 959978 h 1208969"/>
              <a:gd name="connsiteX5" fmla="*/ 448634 w 3611792"/>
              <a:gd name="connsiteY5" fmla="*/ 988308 h 1208969"/>
              <a:gd name="connsiteX6" fmla="*/ 560462 w 3611792"/>
              <a:gd name="connsiteY6" fmla="*/ 988308 h 1208969"/>
              <a:gd name="connsiteX7" fmla="*/ 734279 w 3611792"/>
              <a:gd name="connsiteY7" fmla="*/ 996513 h 1208969"/>
              <a:gd name="connsiteX8" fmla="*/ 903920 w 3611792"/>
              <a:gd name="connsiteY8" fmla="*/ 1004835 h 1208969"/>
              <a:gd name="connsiteX9" fmla="*/ 1175226 w 3611792"/>
              <a:gd name="connsiteY9" fmla="*/ 1004835 h 1208969"/>
              <a:gd name="connsiteX10" fmla="*/ 1687692 w 3611792"/>
              <a:gd name="connsiteY10" fmla="*/ 1004835 h 1208969"/>
              <a:gd name="connsiteX11" fmla="*/ 2310689 w 3611792"/>
              <a:gd name="connsiteY11" fmla="*/ 1085222 h 1208969"/>
              <a:gd name="connsiteX12" fmla="*/ 2699668 w 3611792"/>
              <a:gd name="connsiteY12" fmla="*/ 1134168 h 1208969"/>
              <a:gd name="connsiteX13" fmla="*/ 3094461 w 3611792"/>
              <a:gd name="connsiteY13" fmla="*/ 1195753 h 1208969"/>
              <a:gd name="connsiteX14" fmla="*/ 3100564 w 3611792"/>
              <a:gd name="connsiteY14" fmla="*/ 1196330 h 1208969"/>
              <a:gd name="connsiteX15" fmla="*/ 3160423 w 3611792"/>
              <a:gd name="connsiteY15" fmla="*/ 1198115 h 1208969"/>
              <a:gd name="connsiteX16" fmla="*/ 3305937 w 3611792"/>
              <a:gd name="connsiteY16" fmla="*/ 1182394 h 1208969"/>
              <a:gd name="connsiteX17" fmla="*/ 3246222 w 3611792"/>
              <a:gd name="connsiteY17" fmla="*/ 1195926 h 1208969"/>
              <a:gd name="connsiteX18" fmla="*/ 3441459 w 3611792"/>
              <a:gd name="connsiteY18" fmla="*/ 1208969 h 1208969"/>
              <a:gd name="connsiteX19" fmla="*/ 3554987 w 3611792"/>
              <a:gd name="connsiteY19" fmla="*/ 1190974 h 1208969"/>
              <a:gd name="connsiteX20" fmla="*/ 3611792 w 3611792"/>
              <a:gd name="connsiteY20" fmla="*/ 363035 h 1208969"/>
              <a:gd name="connsiteX21" fmla="*/ 3525187 w 3611792"/>
              <a:gd name="connsiteY21" fmla="*/ 297362 h 1208969"/>
              <a:gd name="connsiteX22" fmla="*/ 3229841 w 3611792"/>
              <a:gd name="connsiteY22" fmla="*/ 293849 h 1208969"/>
              <a:gd name="connsiteX23" fmla="*/ 3124606 w 3611792"/>
              <a:gd name="connsiteY23" fmla="*/ 190918 h 1208969"/>
              <a:gd name="connsiteX24" fmla="*/ 602383 w 3611792"/>
              <a:gd name="connsiteY24" fmla="*/ 49781 h 1208969"/>
              <a:gd name="connsiteX25" fmla="*/ 414252 w 3611792"/>
              <a:gd name="connsiteY25" fmla="*/ 22806 h 1208969"/>
              <a:gd name="connsiteX26" fmla="*/ 118060 w 3611792"/>
              <a:gd name="connsiteY26" fmla="*/ 3952 h 1208969"/>
              <a:gd name="connsiteX0" fmla="*/ 118060 w 3611792"/>
              <a:gd name="connsiteY0" fmla="*/ 3952 h 1208969"/>
              <a:gd name="connsiteX1" fmla="*/ 110100 w 3611792"/>
              <a:gd name="connsiteY1" fmla="*/ 0 h 1208969"/>
              <a:gd name="connsiteX2" fmla="*/ 69907 w 3611792"/>
              <a:gd name="connsiteY2" fmla="*/ 10048 h 1208969"/>
              <a:gd name="connsiteX3" fmla="*/ 0 w 3611792"/>
              <a:gd name="connsiteY3" fmla="*/ 958192 h 1208969"/>
              <a:gd name="connsiteX4" fmla="*/ 97546 w 3611792"/>
              <a:gd name="connsiteY4" fmla="*/ 959978 h 1208969"/>
              <a:gd name="connsiteX5" fmla="*/ 448634 w 3611792"/>
              <a:gd name="connsiteY5" fmla="*/ 988308 h 1208969"/>
              <a:gd name="connsiteX6" fmla="*/ 560462 w 3611792"/>
              <a:gd name="connsiteY6" fmla="*/ 988308 h 1208969"/>
              <a:gd name="connsiteX7" fmla="*/ 734279 w 3611792"/>
              <a:gd name="connsiteY7" fmla="*/ 996513 h 1208969"/>
              <a:gd name="connsiteX8" fmla="*/ 903920 w 3611792"/>
              <a:gd name="connsiteY8" fmla="*/ 1004835 h 1208969"/>
              <a:gd name="connsiteX9" fmla="*/ 1175226 w 3611792"/>
              <a:gd name="connsiteY9" fmla="*/ 1004835 h 1208969"/>
              <a:gd name="connsiteX10" fmla="*/ 1687692 w 3611792"/>
              <a:gd name="connsiteY10" fmla="*/ 1004835 h 1208969"/>
              <a:gd name="connsiteX11" fmla="*/ 2310689 w 3611792"/>
              <a:gd name="connsiteY11" fmla="*/ 1085222 h 1208969"/>
              <a:gd name="connsiteX12" fmla="*/ 2699668 w 3611792"/>
              <a:gd name="connsiteY12" fmla="*/ 1134168 h 1208969"/>
              <a:gd name="connsiteX13" fmla="*/ 3094461 w 3611792"/>
              <a:gd name="connsiteY13" fmla="*/ 1195753 h 1208969"/>
              <a:gd name="connsiteX14" fmla="*/ 2864759 w 3611792"/>
              <a:gd name="connsiteY14" fmla="*/ 1154409 h 1208969"/>
              <a:gd name="connsiteX15" fmla="*/ 3160423 w 3611792"/>
              <a:gd name="connsiteY15" fmla="*/ 1198115 h 1208969"/>
              <a:gd name="connsiteX16" fmla="*/ 3305937 w 3611792"/>
              <a:gd name="connsiteY16" fmla="*/ 1182394 h 1208969"/>
              <a:gd name="connsiteX17" fmla="*/ 3246222 w 3611792"/>
              <a:gd name="connsiteY17" fmla="*/ 1195926 h 1208969"/>
              <a:gd name="connsiteX18" fmla="*/ 3441459 w 3611792"/>
              <a:gd name="connsiteY18" fmla="*/ 1208969 h 1208969"/>
              <a:gd name="connsiteX19" fmla="*/ 3554987 w 3611792"/>
              <a:gd name="connsiteY19" fmla="*/ 1190974 h 1208969"/>
              <a:gd name="connsiteX20" fmla="*/ 3611792 w 3611792"/>
              <a:gd name="connsiteY20" fmla="*/ 363035 h 1208969"/>
              <a:gd name="connsiteX21" fmla="*/ 3525187 w 3611792"/>
              <a:gd name="connsiteY21" fmla="*/ 297362 h 1208969"/>
              <a:gd name="connsiteX22" fmla="*/ 3229841 w 3611792"/>
              <a:gd name="connsiteY22" fmla="*/ 293849 h 1208969"/>
              <a:gd name="connsiteX23" fmla="*/ 3124606 w 3611792"/>
              <a:gd name="connsiteY23" fmla="*/ 190918 h 1208969"/>
              <a:gd name="connsiteX24" fmla="*/ 602383 w 3611792"/>
              <a:gd name="connsiteY24" fmla="*/ 49781 h 1208969"/>
              <a:gd name="connsiteX25" fmla="*/ 414252 w 3611792"/>
              <a:gd name="connsiteY25" fmla="*/ 22806 h 1208969"/>
              <a:gd name="connsiteX26" fmla="*/ 118060 w 3611792"/>
              <a:gd name="connsiteY26" fmla="*/ 3952 h 1208969"/>
              <a:gd name="connsiteX0" fmla="*/ 118060 w 3611792"/>
              <a:gd name="connsiteY0" fmla="*/ 3952 h 1208969"/>
              <a:gd name="connsiteX1" fmla="*/ 110100 w 3611792"/>
              <a:gd name="connsiteY1" fmla="*/ 0 h 1208969"/>
              <a:gd name="connsiteX2" fmla="*/ 69907 w 3611792"/>
              <a:gd name="connsiteY2" fmla="*/ 10048 h 1208969"/>
              <a:gd name="connsiteX3" fmla="*/ 0 w 3611792"/>
              <a:gd name="connsiteY3" fmla="*/ 958192 h 1208969"/>
              <a:gd name="connsiteX4" fmla="*/ 97546 w 3611792"/>
              <a:gd name="connsiteY4" fmla="*/ 959978 h 1208969"/>
              <a:gd name="connsiteX5" fmla="*/ 448634 w 3611792"/>
              <a:gd name="connsiteY5" fmla="*/ 988308 h 1208969"/>
              <a:gd name="connsiteX6" fmla="*/ 560462 w 3611792"/>
              <a:gd name="connsiteY6" fmla="*/ 988308 h 1208969"/>
              <a:gd name="connsiteX7" fmla="*/ 734279 w 3611792"/>
              <a:gd name="connsiteY7" fmla="*/ 996513 h 1208969"/>
              <a:gd name="connsiteX8" fmla="*/ 903920 w 3611792"/>
              <a:gd name="connsiteY8" fmla="*/ 1004835 h 1208969"/>
              <a:gd name="connsiteX9" fmla="*/ 1175226 w 3611792"/>
              <a:gd name="connsiteY9" fmla="*/ 1004835 h 1208969"/>
              <a:gd name="connsiteX10" fmla="*/ 1687692 w 3611792"/>
              <a:gd name="connsiteY10" fmla="*/ 1004835 h 1208969"/>
              <a:gd name="connsiteX11" fmla="*/ 2310689 w 3611792"/>
              <a:gd name="connsiteY11" fmla="*/ 1085222 h 1208969"/>
              <a:gd name="connsiteX12" fmla="*/ 2699668 w 3611792"/>
              <a:gd name="connsiteY12" fmla="*/ 1134168 h 1208969"/>
              <a:gd name="connsiteX13" fmla="*/ 2864759 w 3611792"/>
              <a:gd name="connsiteY13" fmla="*/ 1154409 h 1208969"/>
              <a:gd name="connsiteX14" fmla="*/ 3160423 w 3611792"/>
              <a:gd name="connsiteY14" fmla="*/ 1198115 h 1208969"/>
              <a:gd name="connsiteX15" fmla="*/ 3305937 w 3611792"/>
              <a:gd name="connsiteY15" fmla="*/ 1182394 h 1208969"/>
              <a:gd name="connsiteX16" fmla="*/ 3246222 w 3611792"/>
              <a:gd name="connsiteY16" fmla="*/ 1195926 h 1208969"/>
              <a:gd name="connsiteX17" fmla="*/ 3441459 w 3611792"/>
              <a:gd name="connsiteY17" fmla="*/ 1208969 h 1208969"/>
              <a:gd name="connsiteX18" fmla="*/ 3554987 w 3611792"/>
              <a:gd name="connsiteY18" fmla="*/ 1190974 h 1208969"/>
              <a:gd name="connsiteX19" fmla="*/ 3611792 w 3611792"/>
              <a:gd name="connsiteY19" fmla="*/ 363035 h 1208969"/>
              <a:gd name="connsiteX20" fmla="*/ 3525187 w 3611792"/>
              <a:gd name="connsiteY20" fmla="*/ 297362 h 1208969"/>
              <a:gd name="connsiteX21" fmla="*/ 3229841 w 3611792"/>
              <a:gd name="connsiteY21" fmla="*/ 293849 h 1208969"/>
              <a:gd name="connsiteX22" fmla="*/ 3124606 w 3611792"/>
              <a:gd name="connsiteY22" fmla="*/ 190918 h 1208969"/>
              <a:gd name="connsiteX23" fmla="*/ 602383 w 3611792"/>
              <a:gd name="connsiteY23" fmla="*/ 49781 h 1208969"/>
              <a:gd name="connsiteX24" fmla="*/ 414252 w 3611792"/>
              <a:gd name="connsiteY24" fmla="*/ 22806 h 1208969"/>
              <a:gd name="connsiteX25" fmla="*/ 118060 w 3611792"/>
              <a:gd name="connsiteY25" fmla="*/ 3952 h 1208969"/>
              <a:gd name="connsiteX0" fmla="*/ 118060 w 3611792"/>
              <a:gd name="connsiteY0" fmla="*/ 3952 h 1208969"/>
              <a:gd name="connsiteX1" fmla="*/ 110100 w 3611792"/>
              <a:gd name="connsiteY1" fmla="*/ 0 h 1208969"/>
              <a:gd name="connsiteX2" fmla="*/ 69907 w 3611792"/>
              <a:gd name="connsiteY2" fmla="*/ 10048 h 1208969"/>
              <a:gd name="connsiteX3" fmla="*/ 0 w 3611792"/>
              <a:gd name="connsiteY3" fmla="*/ 958192 h 1208969"/>
              <a:gd name="connsiteX4" fmla="*/ 97546 w 3611792"/>
              <a:gd name="connsiteY4" fmla="*/ 959978 h 1208969"/>
              <a:gd name="connsiteX5" fmla="*/ 448634 w 3611792"/>
              <a:gd name="connsiteY5" fmla="*/ 988308 h 1208969"/>
              <a:gd name="connsiteX6" fmla="*/ 560462 w 3611792"/>
              <a:gd name="connsiteY6" fmla="*/ 988308 h 1208969"/>
              <a:gd name="connsiteX7" fmla="*/ 734279 w 3611792"/>
              <a:gd name="connsiteY7" fmla="*/ 996513 h 1208969"/>
              <a:gd name="connsiteX8" fmla="*/ 903920 w 3611792"/>
              <a:gd name="connsiteY8" fmla="*/ 1004835 h 1208969"/>
              <a:gd name="connsiteX9" fmla="*/ 1175226 w 3611792"/>
              <a:gd name="connsiteY9" fmla="*/ 1004835 h 1208969"/>
              <a:gd name="connsiteX10" fmla="*/ 1687692 w 3611792"/>
              <a:gd name="connsiteY10" fmla="*/ 1004835 h 1208969"/>
              <a:gd name="connsiteX11" fmla="*/ 2310689 w 3611792"/>
              <a:gd name="connsiteY11" fmla="*/ 1085222 h 1208969"/>
              <a:gd name="connsiteX12" fmla="*/ 2699668 w 3611792"/>
              <a:gd name="connsiteY12" fmla="*/ 1134168 h 1208969"/>
              <a:gd name="connsiteX13" fmla="*/ 2864759 w 3611792"/>
              <a:gd name="connsiteY13" fmla="*/ 1154409 h 1208969"/>
              <a:gd name="connsiteX14" fmla="*/ 3305937 w 3611792"/>
              <a:gd name="connsiteY14" fmla="*/ 1182394 h 1208969"/>
              <a:gd name="connsiteX15" fmla="*/ 3246222 w 3611792"/>
              <a:gd name="connsiteY15" fmla="*/ 1195926 h 1208969"/>
              <a:gd name="connsiteX16" fmla="*/ 3441459 w 3611792"/>
              <a:gd name="connsiteY16" fmla="*/ 1208969 h 1208969"/>
              <a:gd name="connsiteX17" fmla="*/ 3554987 w 3611792"/>
              <a:gd name="connsiteY17" fmla="*/ 1190974 h 1208969"/>
              <a:gd name="connsiteX18" fmla="*/ 3611792 w 3611792"/>
              <a:gd name="connsiteY18" fmla="*/ 363035 h 1208969"/>
              <a:gd name="connsiteX19" fmla="*/ 3525187 w 3611792"/>
              <a:gd name="connsiteY19" fmla="*/ 297362 h 1208969"/>
              <a:gd name="connsiteX20" fmla="*/ 3229841 w 3611792"/>
              <a:gd name="connsiteY20" fmla="*/ 293849 h 1208969"/>
              <a:gd name="connsiteX21" fmla="*/ 3124606 w 3611792"/>
              <a:gd name="connsiteY21" fmla="*/ 190918 h 1208969"/>
              <a:gd name="connsiteX22" fmla="*/ 602383 w 3611792"/>
              <a:gd name="connsiteY22" fmla="*/ 49781 h 1208969"/>
              <a:gd name="connsiteX23" fmla="*/ 414252 w 3611792"/>
              <a:gd name="connsiteY23" fmla="*/ 22806 h 1208969"/>
              <a:gd name="connsiteX24" fmla="*/ 118060 w 3611792"/>
              <a:gd name="connsiteY24" fmla="*/ 3952 h 1208969"/>
              <a:gd name="connsiteX0" fmla="*/ 118060 w 3611792"/>
              <a:gd name="connsiteY0" fmla="*/ 3952 h 1208969"/>
              <a:gd name="connsiteX1" fmla="*/ 110100 w 3611792"/>
              <a:gd name="connsiteY1" fmla="*/ 0 h 1208969"/>
              <a:gd name="connsiteX2" fmla="*/ 69907 w 3611792"/>
              <a:gd name="connsiteY2" fmla="*/ 10048 h 1208969"/>
              <a:gd name="connsiteX3" fmla="*/ 0 w 3611792"/>
              <a:gd name="connsiteY3" fmla="*/ 958192 h 1208969"/>
              <a:gd name="connsiteX4" fmla="*/ 97546 w 3611792"/>
              <a:gd name="connsiteY4" fmla="*/ 959978 h 1208969"/>
              <a:gd name="connsiteX5" fmla="*/ 448634 w 3611792"/>
              <a:gd name="connsiteY5" fmla="*/ 988308 h 1208969"/>
              <a:gd name="connsiteX6" fmla="*/ 560462 w 3611792"/>
              <a:gd name="connsiteY6" fmla="*/ 988308 h 1208969"/>
              <a:gd name="connsiteX7" fmla="*/ 734279 w 3611792"/>
              <a:gd name="connsiteY7" fmla="*/ 996513 h 1208969"/>
              <a:gd name="connsiteX8" fmla="*/ 903920 w 3611792"/>
              <a:gd name="connsiteY8" fmla="*/ 1004835 h 1208969"/>
              <a:gd name="connsiteX9" fmla="*/ 1175226 w 3611792"/>
              <a:gd name="connsiteY9" fmla="*/ 1004835 h 1208969"/>
              <a:gd name="connsiteX10" fmla="*/ 1687692 w 3611792"/>
              <a:gd name="connsiteY10" fmla="*/ 1004835 h 1208969"/>
              <a:gd name="connsiteX11" fmla="*/ 2310689 w 3611792"/>
              <a:gd name="connsiteY11" fmla="*/ 1085222 h 1208969"/>
              <a:gd name="connsiteX12" fmla="*/ 2699668 w 3611792"/>
              <a:gd name="connsiteY12" fmla="*/ 1134168 h 1208969"/>
              <a:gd name="connsiteX13" fmla="*/ 2864759 w 3611792"/>
              <a:gd name="connsiteY13" fmla="*/ 1154409 h 1208969"/>
              <a:gd name="connsiteX14" fmla="*/ 3246222 w 3611792"/>
              <a:gd name="connsiteY14" fmla="*/ 1195926 h 1208969"/>
              <a:gd name="connsiteX15" fmla="*/ 3441459 w 3611792"/>
              <a:gd name="connsiteY15" fmla="*/ 1208969 h 1208969"/>
              <a:gd name="connsiteX16" fmla="*/ 3554987 w 3611792"/>
              <a:gd name="connsiteY16" fmla="*/ 1190974 h 1208969"/>
              <a:gd name="connsiteX17" fmla="*/ 3611792 w 3611792"/>
              <a:gd name="connsiteY17" fmla="*/ 363035 h 1208969"/>
              <a:gd name="connsiteX18" fmla="*/ 3525187 w 3611792"/>
              <a:gd name="connsiteY18" fmla="*/ 297362 h 1208969"/>
              <a:gd name="connsiteX19" fmla="*/ 3229841 w 3611792"/>
              <a:gd name="connsiteY19" fmla="*/ 293849 h 1208969"/>
              <a:gd name="connsiteX20" fmla="*/ 3124606 w 3611792"/>
              <a:gd name="connsiteY20" fmla="*/ 190918 h 1208969"/>
              <a:gd name="connsiteX21" fmla="*/ 602383 w 3611792"/>
              <a:gd name="connsiteY21" fmla="*/ 49781 h 1208969"/>
              <a:gd name="connsiteX22" fmla="*/ 414252 w 3611792"/>
              <a:gd name="connsiteY22" fmla="*/ 22806 h 1208969"/>
              <a:gd name="connsiteX23" fmla="*/ 118060 w 3611792"/>
              <a:gd name="connsiteY23" fmla="*/ 3952 h 1208969"/>
              <a:gd name="connsiteX0" fmla="*/ 414252 w 3611792"/>
              <a:gd name="connsiteY0" fmla="*/ 22806 h 1208969"/>
              <a:gd name="connsiteX1" fmla="*/ 110100 w 3611792"/>
              <a:gd name="connsiteY1" fmla="*/ 0 h 1208969"/>
              <a:gd name="connsiteX2" fmla="*/ 69907 w 3611792"/>
              <a:gd name="connsiteY2" fmla="*/ 10048 h 1208969"/>
              <a:gd name="connsiteX3" fmla="*/ 0 w 3611792"/>
              <a:gd name="connsiteY3" fmla="*/ 958192 h 1208969"/>
              <a:gd name="connsiteX4" fmla="*/ 97546 w 3611792"/>
              <a:gd name="connsiteY4" fmla="*/ 959978 h 1208969"/>
              <a:gd name="connsiteX5" fmla="*/ 448634 w 3611792"/>
              <a:gd name="connsiteY5" fmla="*/ 988308 h 1208969"/>
              <a:gd name="connsiteX6" fmla="*/ 560462 w 3611792"/>
              <a:gd name="connsiteY6" fmla="*/ 988308 h 1208969"/>
              <a:gd name="connsiteX7" fmla="*/ 734279 w 3611792"/>
              <a:gd name="connsiteY7" fmla="*/ 996513 h 1208969"/>
              <a:gd name="connsiteX8" fmla="*/ 903920 w 3611792"/>
              <a:gd name="connsiteY8" fmla="*/ 1004835 h 1208969"/>
              <a:gd name="connsiteX9" fmla="*/ 1175226 w 3611792"/>
              <a:gd name="connsiteY9" fmla="*/ 1004835 h 1208969"/>
              <a:gd name="connsiteX10" fmla="*/ 1687692 w 3611792"/>
              <a:gd name="connsiteY10" fmla="*/ 1004835 h 1208969"/>
              <a:gd name="connsiteX11" fmla="*/ 2310689 w 3611792"/>
              <a:gd name="connsiteY11" fmla="*/ 1085222 h 1208969"/>
              <a:gd name="connsiteX12" fmla="*/ 2699668 w 3611792"/>
              <a:gd name="connsiteY12" fmla="*/ 1134168 h 1208969"/>
              <a:gd name="connsiteX13" fmla="*/ 2864759 w 3611792"/>
              <a:gd name="connsiteY13" fmla="*/ 1154409 h 1208969"/>
              <a:gd name="connsiteX14" fmla="*/ 3246222 w 3611792"/>
              <a:gd name="connsiteY14" fmla="*/ 1195926 h 1208969"/>
              <a:gd name="connsiteX15" fmla="*/ 3441459 w 3611792"/>
              <a:gd name="connsiteY15" fmla="*/ 1208969 h 1208969"/>
              <a:gd name="connsiteX16" fmla="*/ 3554987 w 3611792"/>
              <a:gd name="connsiteY16" fmla="*/ 1190974 h 1208969"/>
              <a:gd name="connsiteX17" fmla="*/ 3611792 w 3611792"/>
              <a:gd name="connsiteY17" fmla="*/ 363035 h 1208969"/>
              <a:gd name="connsiteX18" fmla="*/ 3525187 w 3611792"/>
              <a:gd name="connsiteY18" fmla="*/ 297362 h 1208969"/>
              <a:gd name="connsiteX19" fmla="*/ 3229841 w 3611792"/>
              <a:gd name="connsiteY19" fmla="*/ 293849 h 1208969"/>
              <a:gd name="connsiteX20" fmla="*/ 3124606 w 3611792"/>
              <a:gd name="connsiteY20" fmla="*/ 190918 h 1208969"/>
              <a:gd name="connsiteX21" fmla="*/ 602383 w 3611792"/>
              <a:gd name="connsiteY21" fmla="*/ 49781 h 1208969"/>
              <a:gd name="connsiteX22" fmla="*/ 414252 w 3611792"/>
              <a:gd name="connsiteY22" fmla="*/ 22806 h 1208969"/>
              <a:gd name="connsiteX0" fmla="*/ 414252 w 3611792"/>
              <a:gd name="connsiteY0" fmla="*/ 12758 h 1198921"/>
              <a:gd name="connsiteX1" fmla="*/ 69907 w 3611792"/>
              <a:gd name="connsiteY1" fmla="*/ 0 h 1198921"/>
              <a:gd name="connsiteX2" fmla="*/ 0 w 3611792"/>
              <a:gd name="connsiteY2" fmla="*/ 948144 h 1198921"/>
              <a:gd name="connsiteX3" fmla="*/ 97546 w 3611792"/>
              <a:gd name="connsiteY3" fmla="*/ 949930 h 1198921"/>
              <a:gd name="connsiteX4" fmla="*/ 448634 w 3611792"/>
              <a:gd name="connsiteY4" fmla="*/ 978260 h 1198921"/>
              <a:gd name="connsiteX5" fmla="*/ 560462 w 3611792"/>
              <a:gd name="connsiteY5" fmla="*/ 978260 h 1198921"/>
              <a:gd name="connsiteX6" fmla="*/ 734279 w 3611792"/>
              <a:gd name="connsiteY6" fmla="*/ 986465 h 1198921"/>
              <a:gd name="connsiteX7" fmla="*/ 903920 w 3611792"/>
              <a:gd name="connsiteY7" fmla="*/ 994787 h 1198921"/>
              <a:gd name="connsiteX8" fmla="*/ 1175226 w 3611792"/>
              <a:gd name="connsiteY8" fmla="*/ 994787 h 1198921"/>
              <a:gd name="connsiteX9" fmla="*/ 1687692 w 3611792"/>
              <a:gd name="connsiteY9" fmla="*/ 994787 h 1198921"/>
              <a:gd name="connsiteX10" fmla="*/ 2310689 w 3611792"/>
              <a:gd name="connsiteY10" fmla="*/ 1075174 h 1198921"/>
              <a:gd name="connsiteX11" fmla="*/ 2699668 w 3611792"/>
              <a:gd name="connsiteY11" fmla="*/ 1124120 h 1198921"/>
              <a:gd name="connsiteX12" fmla="*/ 2864759 w 3611792"/>
              <a:gd name="connsiteY12" fmla="*/ 1144361 h 1198921"/>
              <a:gd name="connsiteX13" fmla="*/ 3246222 w 3611792"/>
              <a:gd name="connsiteY13" fmla="*/ 1185878 h 1198921"/>
              <a:gd name="connsiteX14" fmla="*/ 3441459 w 3611792"/>
              <a:gd name="connsiteY14" fmla="*/ 1198921 h 1198921"/>
              <a:gd name="connsiteX15" fmla="*/ 3554987 w 3611792"/>
              <a:gd name="connsiteY15" fmla="*/ 1180926 h 1198921"/>
              <a:gd name="connsiteX16" fmla="*/ 3611792 w 3611792"/>
              <a:gd name="connsiteY16" fmla="*/ 352987 h 1198921"/>
              <a:gd name="connsiteX17" fmla="*/ 3525187 w 3611792"/>
              <a:gd name="connsiteY17" fmla="*/ 287314 h 1198921"/>
              <a:gd name="connsiteX18" fmla="*/ 3229841 w 3611792"/>
              <a:gd name="connsiteY18" fmla="*/ 283801 h 1198921"/>
              <a:gd name="connsiteX19" fmla="*/ 3124606 w 3611792"/>
              <a:gd name="connsiteY19" fmla="*/ 180870 h 1198921"/>
              <a:gd name="connsiteX20" fmla="*/ 602383 w 3611792"/>
              <a:gd name="connsiteY20" fmla="*/ 39733 h 1198921"/>
              <a:gd name="connsiteX21" fmla="*/ 414252 w 3611792"/>
              <a:gd name="connsiteY21" fmla="*/ 12758 h 1198921"/>
              <a:gd name="connsiteX0" fmla="*/ 414252 w 3611792"/>
              <a:gd name="connsiteY0" fmla="*/ 0 h 1186163"/>
              <a:gd name="connsiteX1" fmla="*/ 74931 w 3611792"/>
              <a:gd name="connsiteY1" fmla="*/ 92749 h 1186163"/>
              <a:gd name="connsiteX2" fmla="*/ 0 w 3611792"/>
              <a:gd name="connsiteY2" fmla="*/ 935386 h 1186163"/>
              <a:gd name="connsiteX3" fmla="*/ 97546 w 3611792"/>
              <a:gd name="connsiteY3" fmla="*/ 937172 h 1186163"/>
              <a:gd name="connsiteX4" fmla="*/ 448634 w 3611792"/>
              <a:gd name="connsiteY4" fmla="*/ 965502 h 1186163"/>
              <a:gd name="connsiteX5" fmla="*/ 560462 w 3611792"/>
              <a:gd name="connsiteY5" fmla="*/ 965502 h 1186163"/>
              <a:gd name="connsiteX6" fmla="*/ 734279 w 3611792"/>
              <a:gd name="connsiteY6" fmla="*/ 973707 h 1186163"/>
              <a:gd name="connsiteX7" fmla="*/ 903920 w 3611792"/>
              <a:gd name="connsiteY7" fmla="*/ 982029 h 1186163"/>
              <a:gd name="connsiteX8" fmla="*/ 1175226 w 3611792"/>
              <a:gd name="connsiteY8" fmla="*/ 982029 h 1186163"/>
              <a:gd name="connsiteX9" fmla="*/ 1687692 w 3611792"/>
              <a:gd name="connsiteY9" fmla="*/ 982029 h 1186163"/>
              <a:gd name="connsiteX10" fmla="*/ 2310689 w 3611792"/>
              <a:gd name="connsiteY10" fmla="*/ 1062416 h 1186163"/>
              <a:gd name="connsiteX11" fmla="*/ 2699668 w 3611792"/>
              <a:gd name="connsiteY11" fmla="*/ 1111362 h 1186163"/>
              <a:gd name="connsiteX12" fmla="*/ 2864759 w 3611792"/>
              <a:gd name="connsiteY12" fmla="*/ 1131603 h 1186163"/>
              <a:gd name="connsiteX13" fmla="*/ 3246222 w 3611792"/>
              <a:gd name="connsiteY13" fmla="*/ 1173120 h 1186163"/>
              <a:gd name="connsiteX14" fmla="*/ 3441459 w 3611792"/>
              <a:gd name="connsiteY14" fmla="*/ 1186163 h 1186163"/>
              <a:gd name="connsiteX15" fmla="*/ 3554987 w 3611792"/>
              <a:gd name="connsiteY15" fmla="*/ 1168168 h 1186163"/>
              <a:gd name="connsiteX16" fmla="*/ 3611792 w 3611792"/>
              <a:gd name="connsiteY16" fmla="*/ 340229 h 1186163"/>
              <a:gd name="connsiteX17" fmla="*/ 3525187 w 3611792"/>
              <a:gd name="connsiteY17" fmla="*/ 274556 h 1186163"/>
              <a:gd name="connsiteX18" fmla="*/ 3229841 w 3611792"/>
              <a:gd name="connsiteY18" fmla="*/ 271043 h 1186163"/>
              <a:gd name="connsiteX19" fmla="*/ 3124606 w 3611792"/>
              <a:gd name="connsiteY19" fmla="*/ 168112 h 1186163"/>
              <a:gd name="connsiteX20" fmla="*/ 602383 w 3611792"/>
              <a:gd name="connsiteY20" fmla="*/ 26975 h 1186163"/>
              <a:gd name="connsiteX21" fmla="*/ 414252 w 3611792"/>
              <a:gd name="connsiteY21" fmla="*/ 0 h 1186163"/>
              <a:gd name="connsiteX0" fmla="*/ 484591 w 3611792"/>
              <a:gd name="connsiteY0" fmla="*/ 93605 h 1159188"/>
              <a:gd name="connsiteX1" fmla="*/ 74931 w 3611792"/>
              <a:gd name="connsiteY1" fmla="*/ 65774 h 1159188"/>
              <a:gd name="connsiteX2" fmla="*/ 0 w 3611792"/>
              <a:gd name="connsiteY2" fmla="*/ 908411 h 1159188"/>
              <a:gd name="connsiteX3" fmla="*/ 97546 w 3611792"/>
              <a:gd name="connsiteY3" fmla="*/ 910197 h 1159188"/>
              <a:gd name="connsiteX4" fmla="*/ 448634 w 3611792"/>
              <a:gd name="connsiteY4" fmla="*/ 938527 h 1159188"/>
              <a:gd name="connsiteX5" fmla="*/ 560462 w 3611792"/>
              <a:gd name="connsiteY5" fmla="*/ 938527 h 1159188"/>
              <a:gd name="connsiteX6" fmla="*/ 734279 w 3611792"/>
              <a:gd name="connsiteY6" fmla="*/ 946732 h 1159188"/>
              <a:gd name="connsiteX7" fmla="*/ 903920 w 3611792"/>
              <a:gd name="connsiteY7" fmla="*/ 955054 h 1159188"/>
              <a:gd name="connsiteX8" fmla="*/ 1175226 w 3611792"/>
              <a:gd name="connsiteY8" fmla="*/ 955054 h 1159188"/>
              <a:gd name="connsiteX9" fmla="*/ 1687692 w 3611792"/>
              <a:gd name="connsiteY9" fmla="*/ 955054 h 1159188"/>
              <a:gd name="connsiteX10" fmla="*/ 2310689 w 3611792"/>
              <a:gd name="connsiteY10" fmla="*/ 1035441 h 1159188"/>
              <a:gd name="connsiteX11" fmla="*/ 2699668 w 3611792"/>
              <a:gd name="connsiteY11" fmla="*/ 1084387 h 1159188"/>
              <a:gd name="connsiteX12" fmla="*/ 2864759 w 3611792"/>
              <a:gd name="connsiteY12" fmla="*/ 1104628 h 1159188"/>
              <a:gd name="connsiteX13" fmla="*/ 3246222 w 3611792"/>
              <a:gd name="connsiteY13" fmla="*/ 1146145 h 1159188"/>
              <a:gd name="connsiteX14" fmla="*/ 3441459 w 3611792"/>
              <a:gd name="connsiteY14" fmla="*/ 1159188 h 1159188"/>
              <a:gd name="connsiteX15" fmla="*/ 3554987 w 3611792"/>
              <a:gd name="connsiteY15" fmla="*/ 1141193 h 1159188"/>
              <a:gd name="connsiteX16" fmla="*/ 3611792 w 3611792"/>
              <a:gd name="connsiteY16" fmla="*/ 313254 h 1159188"/>
              <a:gd name="connsiteX17" fmla="*/ 3525187 w 3611792"/>
              <a:gd name="connsiteY17" fmla="*/ 247581 h 1159188"/>
              <a:gd name="connsiteX18" fmla="*/ 3229841 w 3611792"/>
              <a:gd name="connsiteY18" fmla="*/ 244068 h 1159188"/>
              <a:gd name="connsiteX19" fmla="*/ 3124606 w 3611792"/>
              <a:gd name="connsiteY19" fmla="*/ 141137 h 1159188"/>
              <a:gd name="connsiteX20" fmla="*/ 602383 w 3611792"/>
              <a:gd name="connsiteY20" fmla="*/ 0 h 1159188"/>
              <a:gd name="connsiteX21" fmla="*/ 484591 w 3611792"/>
              <a:gd name="connsiteY21" fmla="*/ 93605 h 1159188"/>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560462 w 3611792"/>
              <a:gd name="connsiteY5" fmla="*/ 872753 h 1093414"/>
              <a:gd name="connsiteX6" fmla="*/ 734279 w 3611792"/>
              <a:gd name="connsiteY6" fmla="*/ 880958 h 1093414"/>
              <a:gd name="connsiteX7" fmla="*/ 903920 w 3611792"/>
              <a:gd name="connsiteY7" fmla="*/ 889280 h 1093414"/>
              <a:gd name="connsiteX8" fmla="*/ 1175226 w 3611792"/>
              <a:gd name="connsiteY8" fmla="*/ 889280 h 1093414"/>
              <a:gd name="connsiteX9" fmla="*/ 1687692 w 3611792"/>
              <a:gd name="connsiteY9" fmla="*/ 889280 h 1093414"/>
              <a:gd name="connsiteX10" fmla="*/ 2310689 w 3611792"/>
              <a:gd name="connsiteY10" fmla="*/ 969667 h 1093414"/>
              <a:gd name="connsiteX11" fmla="*/ 2699668 w 3611792"/>
              <a:gd name="connsiteY11" fmla="*/ 1018613 h 1093414"/>
              <a:gd name="connsiteX12" fmla="*/ 2864759 w 3611792"/>
              <a:gd name="connsiteY12" fmla="*/ 1038854 h 1093414"/>
              <a:gd name="connsiteX13" fmla="*/ 3246222 w 3611792"/>
              <a:gd name="connsiteY13" fmla="*/ 1080371 h 1093414"/>
              <a:gd name="connsiteX14" fmla="*/ 3441459 w 3611792"/>
              <a:gd name="connsiteY14" fmla="*/ 1093414 h 1093414"/>
              <a:gd name="connsiteX15" fmla="*/ 3554987 w 3611792"/>
              <a:gd name="connsiteY15" fmla="*/ 1075419 h 1093414"/>
              <a:gd name="connsiteX16" fmla="*/ 3611792 w 3611792"/>
              <a:gd name="connsiteY16" fmla="*/ 247480 h 1093414"/>
              <a:gd name="connsiteX17" fmla="*/ 3525187 w 3611792"/>
              <a:gd name="connsiteY17" fmla="*/ 181807 h 1093414"/>
              <a:gd name="connsiteX18" fmla="*/ 3229841 w 3611792"/>
              <a:gd name="connsiteY18" fmla="*/ 178294 h 1093414"/>
              <a:gd name="connsiteX19" fmla="*/ 3124606 w 3611792"/>
              <a:gd name="connsiteY19" fmla="*/ 75363 h 1093414"/>
              <a:gd name="connsiteX20" fmla="*/ 969148 w 3611792"/>
              <a:gd name="connsiteY20" fmla="*/ 49782 h 1093414"/>
              <a:gd name="connsiteX21" fmla="*/ 484591 w 3611792"/>
              <a:gd name="connsiteY21"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560462 w 3611792"/>
              <a:gd name="connsiteY5" fmla="*/ 872753 h 1093414"/>
              <a:gd name="connsiteX6" fmla="*/ 734279 w 3611792"/>
              <a:gd name="connsiteY6" fmla="*/ 880958 h 1093414"/>
              <a:gd name="connsiteX7" fmla="*/ 903920 w 3611792"/>
              <a:gd name="connsiteY7" fmla="*/ 889280 h 1093414"/>
              <a:gd name="connsiteX8" fmla="*/ 1175226 w 3611792"/>
              <a:gd name="connsiteY8" fmla="*/ 889280 h 1093414"/>
              <a:gd name="connsiteX9" fmla="*/ 1687692 w 3611792"/>
              <a:gd name="connsiteY9" fmla="*/ 889280 h 1093414"/>
              <a:gd name="connsiteX10" fmla="*/ 2310689 w 3611792"/>
              <a:gd name="connsiteY10" fmla="*/ 969667 h 1093414"/>
              <a:gd name="connsiteX11" fmla="*/ 2699668 w 3611792"/>
              <a:gd name="connsiteY11" fmla="*/ 1018613 h 1093414"/>
              <a:gd name="connsiteX12" fmla="*/ 2864759 w 3611792"/>
              <a:gd name="connsiteY12" fmla="*/ 1038854 h 1093414"/>
              <a:gd name="connsiteX13" fmla="*/ 3246222 w 3611792"/>
              <a:gd name="connsiteY13" fmla="*/ 1080371 h 1093414"/>
              <a:gd name="connsiteX14" fmla="*/ 3441459 w 3611792"/>
              <a:gd name="connsiteY14" fmla="*/ 1093414 h 1093414"/>
              <a:gd name="connsiteX15" fmla="*/ 3554987 w 3611792"/>
              <a:gd name="connsiteY15" fmla="*/ 1075419 h 1093414"/>
              <a:gd name="connsiteX16" fmla="*/ 3611792 w 3611792"/>
              <a:gd name="connsiteY16" fmla="*/ 247480 h 1093414"/>
              <a:gd name="connsiteX17" fmla="*/ 3525187 w 3611792"/>
              <a:gd name="connsiteY17" fmla="*/ 181807 h 1093414"/>
              <a:gd name="connsiteX18" fmla="*/ 3229841 w 3611792"/>
              <a:gd name="connsiteY18" fmla="*/ 178294 h 1093414"/>
              <a:gd name="connsiteX19" fmla="*/ 3064316 w 3611792"/>
              <a:gd name="connsiteY19" fmla="*/ 200967 h 1093414"/>
              <a:gd name="connsiteX20" fmla="*/ 969148 w 3611792"/>
              <a:gd name="connsiteY20" fmla="*/ 49782 h 1093414"/>
              <a:gd name="connsiteX21" fmla="*/ 484591 w 3611792"/>
              <a:gd name="connsiteY21"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560462 w 3611792"/>
              <a:gd name="connsiteY5" fmla="*/ 872753 h 1093414"/>
              <a:gd name="connsiteX6" fmla="*/ 734279 w 3611792"/>
              <a:gd name="connsiteY6" fmla="*/ 880958 h 1093414"/>
              <a:gd name="connsiteX7" fmla="*/ 903920 w 3611792"/>
              <a:gd name="connsiteY7" fmla="*/ 889280 h 1093414"/>
              <a:gd name="connsiteX8" fmla="*/ 1175226 w 3611792"/>
              <a:gd name="connsiteY8" fmla="*/ 889280 h 1093414"/>
              <a:gd name="connsiteX9" fmla="*/ 1687692 w 3611792"/>
              <a:gd name="connsiteY9" fmla="*/ 889280 h 1093414"/>
              <a:gd name="connsiteX10" fmla="*/ 2310689 w 3611792"/>
              <a:gd name="connsiteY10" fmla="*/ 969667 h 1093414"/>
              <a:gd name="connsiteX11" fmla="*/ 2699668 w 3611792"/>
              <a:gd name="connsiteY11" fmla="*/ 1018613 h 1093414"/>
              <a:gd name="connsiteX12" fmla="*/ 2864759 w 3611792"/>
              <a:gd name="connsiteY12" fmla="*/ 1038854 h 1093414"/>
              <a:gd name="connsiteX13" fmla="*/ 3246222 w 3611792"/>
              <a:gd name="connsiteY13" fmla="*/ 1080371 h 1093414"/>
              <a:gd name="connsiteX14" fmla="*/ 3441459 w 3611792"/>
              <a:gd name="connsiteY14" fmla="*/ 1093414 h 1093414"/>
              <a:gd name="connsiteX15" fmla="*/ 3554987 w 3611792"/>
              <a:gd name="connsiteY15" fmla="*/ 1075419 h 1093414"/>
              <a:gd name="connsiteX16" fmla="*/ 3611792 w 3611792"/>
              <a:gd name="connsiteY16" fmla="*/ 247480 h 1093414"/>
              <a:gd name="connsiteX17" fmla="*/ 3525187 w 3611792"/>
              <a:gd name="connsiteY17" fmla="*/ 181807 h 1093414"/>
              <a:gd name="connsiteX18" fmla="*/ 3249938 w 3611792"/>
              <a:gd name="connsiteY18" fmla="*/ 213463 h 1093414"/>
              <a:gd name="connsiteX19" fmla="*/ 3064316 w 3611792"/>
              <a:gd name="connsiteY19" fmla="*/ 200967 h 1093414"/>
              <a:gd name="connsiteX20" fmla="*/ 969148 w 3611792"/>
              <a:gd name="connsiteY20" fmla="*/ 49782 h 1093414"/>
              <a:gd name="connsiteX21" fmla="*/ 484591 w 3611792"/>
              <a:gd name="connsiteY21"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560462 w 3611792"/>
              <a:gd name="connsiteY5" fmla="*/ 872753 h 1093414"/>
              <a:gd name="connsiteX6" fmla="*/ 734279 w 3611792"/>
              <a:gd name="connsiteY6" fmla="*/ 880958 h 1093414"/>
              <a:gd name="connsiteX7" fmla="*/ 903920 w 3611792"/>
              <a:gd name="connsiteY7" fmla="*/ 889280 h 1093414"/>
              <a:gd name="connsiteX8" fmla="*/ 1175226 w 3611792"/>
              <a:gd name="connsiteY8" fmla="*/ 889280 h 1093414"/>
              <a:gd name="connsiteX9" fmla="*/ 1687692 w 3611792"/>
              <a:gd name="connsiteY9" fmla="*/ 889280 h 1093414"/>
              <a:gd name="connsiteX10" fmla="*/ 2310689 w 3611792"/>
              <a:gd name="connsiteY10" fmla="*/ 969667 h 1093414"/>
              <a:gd name="connsiteX11" fmla="*/ 2699668 w 3611792"/>
              <a:gd name="connsiteY11" fmla="*/ 1018613 h 1093414"/>
              <a:gd name="connsiteX12" fmla="*/ 2864759 w 3611792"/>
              <a:gd name="connsiteY12" fmla="*/ 1038854 h 1093414"/>
              <a:gd name="connsiteX13" fmla="*/ 3246222 w 3611792"/>
              <a:gd name="connsiteY13" fmla="*/ 1080371 h 1093414"/>
              <a:gd name="connsiteX14" fmla="*/ 3441459 w 3611792"/>
              <a:gd name="connsiteY14" fmla="*/ 1093414 h 1093414"/>
              <a:gd name="connsiteX15" fmla="*/ 3554987 w 3611792"/>
              <a:gd name="connsiteY15" fmla="*/ 1075419 h 1093414"/>
              <a:gd name="connsiteX16" fmla="*/ 3611792 w 3611792"/>
              <a:gd name="connsiteY16" fmla="*/ 247480 h 1093414"/>
              <a:gd name="connsiteX17" fmla="*/ 3500066 w 3611792"/>
              <a:gd name="connsiteY17" fmla="*/ 216976 h 1093414"/>
              <a:gd name="connsiteX18" fmla="*/ 3249938 w 3611792"/>
              <a:gd name="connsiteY18" fmla="*/ 213463 h 1093414"/>
              <a:gd name="connsiteX19" fmla="*/ 3064316 w 3611792"/>
              <a:gd name="connsiteY19" fmla="*/ 200967 h 1093414"/>
              <a:gd name="connsiteX20" fmla="*/ 969148 w 3611792"/>
              <a:gd name="connsiteY20" fmla="*/ 49782 h 1093414"/>
              <a:gd name="connsiteX21" fmla="*/ 484591 w 3611792"/>
              <a:gd name="connsiteY21"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560462 w 3611792"/>
              <a:gd name="connsiteY5" fmla="*/ 872753 h 1093414"/>
              <a:gd name="connsiteX6" fmla="*/ 734279 w 3611792"/>
              <a:gd name="connsiteY6" fmla="*/ 880958 h 1093414"/>
              <a:gd name="connsiteX7" fmla="*/ 903920 w 3611792"/>
              <a:gd name="connsiteY7" fmla="*/ 889280 h 1093414"/>
              <a:gd name="connsiteX8" fmla="*/ 1175226 w 3611792"/>
              <a:gd name="connsiteY8" fmla="*/ 889280 h 1093414"/>
              <a:gd name="connsiteX9" fmla="*/ 1687692 w 3611792"/>
              <a:gd name="connsiteY9" fmla="*/ 889280 h 1093414"/>
              <a:gd name="connsiteX10" fmla="*/ 2310689 w 3611792"/>
              <a:gd name="connsiteY10" fmla="*/ 969667 h 1093414"/>
              <a:gd name="connsiteX11" fmla="*/ 2699668 w 3611792"/>
              <a:gd name="connsiteY11" fmla="*/ 1018613 h 1093414"/>
              <a:gd name="connsiteX12" fmla="*/ 2864759 w 3611792"/>
              <a:gd name="connsiteY12" fmla="*/ 1038854 h 1093414"/>
              <a:gd name="connsiteX13" fmla="*/ 3246222 w 3611792"/>
              <a:gd name="connsiteY13" fmla="*/ 1080371 h 1093414"/>
              <a:gd name="connsiteX14" fmla="*/ 3441459 w 3611792"/>
              <a:gd name="connsiteY14" fmla="*/ 1093414 h 1093414"/>
              <a:gd name="connsiteX15" fmla="*/ 3554987 w 3611792"/>
              <a:gd name="connsiteY15" fmla="*/ 1075419 h 1093414"/>
              <a:gd name="connsiteX16" fmla="*/ 3611792 w 3611792"/>
              <a:gd name="connsiteY16" fmla="*/ 247480 h 1093414"/>
              <a:gd name="connsiteX17" fmla="*/ 3249938 w 3611792"/>
              <a:gd name="connsiteY17" fmla="*/ 213463 h 1093414"/>
              <a:gd name="connsiteX18" fmla="*/ 3064316 w 3611792"/>
              <a:gd name="connsiteY18" fmla="*/ 200967 h 1093414"/>
              <a:gd name="connsiteX19" fmla="*/ 969148 w 3611792"/>
              <a:gd name="connsiteY19" fmla="*/ 49782 h 1093414"/>
              <a:gd name="connsiteX20" fmla="*/ 484591 w 3611792"/>
              <a:gd name="connsiteY20"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560462 w 3611792"/>
              <a:gd name="connsiteY5" fmla="*/ 872753 h 1093414"/>
              <a:gd name="connsiteX6" fmla="*/ 903920 w 3611792"/>
              <a:gd name="connsiteY6" fmla="*/ 889280 h 1093414"/>
              <a:gd name="connsiteX7" fmla="*/ 1175226 w 3611792"/>
              <a:gd name="connsiteY7" fmla="*/ 889280 h 1093414"/>
              <a:gd name="connsiteX8" fmla="*/ 1687692 w 3611792"/>
              <a:gd name="connsiteY8" fmla="*/ 889280 h 1093414"/>
              <a:gd name="connsiteX9" fmla="*/ 2310689 w 3611792"/>
              <a:gd name="connsiteY9" fmla="*/ 969667 h 1093414"/>
              <a:gd name="connsiteX10" fmla="*/ 2699668 w 3611792"/>
              <a:gd name="connsiteY10" fmla="*/ 1018613 h 1093414"/>
              <a:gd name="connsiteX11" fmla="*/ 2864759 w 3611792"/>
              <a:gd name="connsiteY11" fmla="*/ 1038854 h 1093414"/>
              <a:gd name="connsiteX12" fmla="*/ 3246222 w 3611792"/>
              <a:gd name="connsiteY12" fmla="*/ 1080371 h 1093414"/>
              <a:gd name="connsiteX13" fmla="*/ 3441459 w 3611792"/>
              <a:gd name="connsiteY13" fmla="*/ 1093414 h 1093414"/>
              <a:gd name="connsiteX14" fmla="*/ 3554987 w 3611792"/>
              <a:gd name="connsiteY14" fmla="*/ 1075419 h 1093414"/>
              <a:gd name="connsiteX15" fmla="*/ 3611792 w 3611792"/>
              <a:gd name="connsiteY15" fmla="*/ 247480 h 1093414"/>
              <a:gd name="connsiteX16" fmla="*/ 3249938 w 3611792"/>
              <a:gd name="connsiteY16" fmla="*/ 213463 h 1093414"/>
              <a:gd name="connsiteX17" fmla="*/ 3064316 w 3611792"/>
              <a:gd name="connsiteY17" fmla="*/ 200967 h 1093414"/>
              <a:gd name="connsiteX18" fmla="*/ 969148 w 3611792"/>
              <a:gd name="connsiteY18" fmla="*/ 49782 h 1093414"/>
              <a:gd name="connsiteX19" fmla="*/ 484591 w 3611792"/>
              <a:gd name="connsiteY19"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903920 w 3611792"/>
              <a:gd name="connsiteY5" fmla="*/ 889280 h 1093414"/>
              <a:gd name="connsiteX6" fmla="*/ 1175226 w 3611792"/>
              <a:gd name="connsiteY6" fmla="*/ 889280 h 1093414"/>
              <a:gd name="connsiteX7" fmla="*/ 1687692 w 3611792"/>
              <a:gd name="connsiteY7" fmla="*/ 889280 h 1093414"/>
              <a:gd name="connsiteX8" fmla="*/ 2310689 w 3611792"/>
              <a:gd name="connsiteY8" fmla="*/ 969667 h 1093414"/>
              <a:gd name="connsiteX9" fmla="*/ 2699668 w 3611792"/>
              <a:gd name="connsiteY9" fmla="*/ 1018613 h 1093414"/>
              <a:gd name="connsiteX10" fmla="*/ 2864759 w 3611792"/>
              <a:gd name="connsiteY10" fmla="*/ 1038854 h 1093414"/>
              <a:gd name="connsiteX11" fmla="*/ 3246222 w 3611792"/>
              <a:gd name="connsiteY11" fmla="*/ 1080371 h 1093414"/>
              <a:gd name="connsiteX12" fmla="*/ 3441459 w 3611792"/>
              <a:gd name="connsiteY12" fmla="*/ 1093414 h 1093414"/>
              <a:gd name="connsiteX13" fmla="*/ 3554987 w 3611792"/>
              <a:gd name="connsiteY13" fmla="*/ 1075419 h 1093414"/>
              <a:gd name="connsiteX14" fmla="*/ 3611792 w 3611792"/>
              <a:gd name="connsiteY14" fmla="*/ 247480 h 1093414"/>
              <a:gd name="connsiteX15" fmla="*/ 3249938 w 3611792"/>
              <a:gd name="connsiteY15" fmla="*/ 213463 h 1093414"/>
              <a:gd name="connsiteX16" fmla="*/ 3064316 w 3611792"/>
              <a:gd name="connsiteY16" fmla="*/ 200967 h 1093414"/>
              <a:gd name="connsiteX17" fmla="*/ 969148 w 3611792"/>
              <a:gd name="connsiteY17" fmla="*/ 49782 h 1093414"/>
              <a:gd name="connsiteX18" fmla="*/ 484591 w 3611792"/>
              <a:gd name="connsiteY18"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903920 w 3611792"/>
              <a:gd name="connsiteY4" fmla="*/ 889280 h 1093414"/>
              <a:gd name="connsiteX5" fmla="*/ 1175226 w 3611792"/>
              <a:gd name="connsiteY5" fmla="*/ 889280 h 1093414"/>
              <a:gd name="connsiteX6" fmla="*/ 1687692 w 3611792"/>
              <a:gd name="connsiteY6" fmla="*/ 889280 h 1093414"/>
              <a:gd name="connsiteX7" fmla="*/ 2310689 w 3611792"/>
              <a:gd name="connsiteY7" fmla="*/ 969667 h 1093414"/>
              <a:gd name="connsiteX8" fmla="*/ 2699668 w 3611792"/>
              <a:gd name="connsiteY8" fmla="*/ 1018613 h 1093414"/>
              <a:gd name="connsiteX9" fmla="*/ 2864759 w 3611792"/>
              <a:gd name="connsiteY9" fmla="*/ 1038854 h 1093414"/>
              <a:gd name="connsiteX10" fmla="*/ 3246222 w 3611792"/>
              <a:gd name="connsiteY10" fmla="*/ 1080371 h 1093414"/>
              <a:gd name="connsiteX11" fmla="*/ 3441459 w 3611792"/>
              <a:gd name="connsiteY11" fmla="*/ 1093414 h 1093414"/>
              <a:gd name="connsiteX12" fmla="*/ 3554987 w 3611792"/>
              <a:gd name="connsiteY12" fmla="*/ 1075419 h 1093414"/>
              <a:gd name="connsiteX13" fmla="*/ 3611792 w 3611792"/>
              <a:gd name="connsiteY13" fmla="*/ 247480 h 1093414"/>
              <a:gd name="connsiteX14" fmla="*/ 3249938 w 3611792"/>
              <a:gd name="connsiteY14" fmla="*/ 213463 h 1093414"/>
              <a:gd name="connsiteX15" fmla="*/ 3064316 w 3611792"/>
              <a:gd name="connsiteY15" fmla="*/ 200967 h 1093414"/>
              <a:gd name="connsiteX16" fmla="*/ 969148 w 3611792"/>
              <a:gd name="connsiteY16" fmla="*/ 49782 h 1093414"/>
              <a:gd name="connsiteX17" fmla="*/ 484591 w 3611792"/>
              <a:gd name="connsiteY17"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903920 w 3611792"/>
              <a:gd name="connsiteY4" fmla="*/ 889280 h 1093414"/>
              <a:gd name="connsiteX5" fmla="*/ 1175226 w 3611792"/>
              <a:gd name="connsiteY5" fmla="*/ 889280 h 1093414"/>
              <a:gd name="connsiteX6" fmla="*/ 1687692 w 3611792"/>
              <a:gd name="connsiteY6" fmla="*/ 889280 h 1093414"/>
              <a:gd name="connsiteX7" fmla="*/ 2310689 w 3611792"/>
              <a:gd name="connsiteY7" fmla="*/ 969667 h 1093414"/>
              <a:gd name="connsiteX8" fmla="*/ 2699668 w 3611792"/>
              <a:gd name="connsiteY8" fmla="*/ 1018613 h 1093414"/>
              <a:gd name="connsiteX9" fmla="*/ 3246222 w 3611792"/>
              <a:gd name="connsiteY9" fmla="*/ 1080371 h 1093414"/>
              <a:gd name="connsiteX10" fmla="*/ 3441459 w 3611792"/>
              <a:gd name="connsiteY10" fmla="*/ 1093414 h 1093414"/>
              <a:gd name="connsiteX11" fmla="*/ 3554987 w 3611792"/>
              <a:gd name="connsiteY11" fmla="*/ 1075419 h 1093414"/>
              <a:gd name="connsiteX12" fmla="*/ 3611792 w 3611792"/>
              <a:gd name="connsiteY12" fmla="*/ 247480 h 1093414"/>
              <a:gd name="connsiteX13" fmla="*/ 3249938 w 3611792"/>
              <a:gd name="connsiteY13" fmla="*/ 213463 h 1093414"/>
              <a:gd name="connsiteX14" fmla="*/ 3064316 w 3611792"/>
              <a:gd name="connsiteY14" fmla="*/ 200967 h 1093414"/>
              <a:gd name="connsiteX15" fmla="*/ 969148 w 3611792"/>
              <a:gd name="connsiteY15" fmla="*/ 49782 h 1093414"/>
              <a:gd name="connsiteX16" fmla="*/ 484591 w 3611792"/>
              <a:gd name="connsiteY16" fmla="*/ 27831 h 1093414"/>
              <a:gd name="connsiteX0" fmla="*/ 484591 w 3611792"/>
              <a:gd name="connsiteY0" fmla="*/ 27831 h 1093414"/>
              <a:gd name="connsiteX1" fmla="*/ 36565 w 3611792"/>
              <a:gd name="connsiteY1" fmla="*/ 0 h 1093414"/>
              <a:gd name="connsiteX2" fmla="*/ 0 w 3611792"/>
              <a:gd name="connsiteY2" fmla="*/ 842637 h 1093414"/>
              <a:gd name="connsiteX3" fmla="*/ 97546 w 3611792"/>
              <a:gd name="connsiteY3" fmla="*/ 844423 h 1093414"/>
              <a:gd name="connsiteX4" fmla="*/ 903920 w 3611792"/>
              <a:gd name="connsiteY4" fmla="*/ 889280 h 1093414"/>
              <a:gd name="connsiteX5" fmla="*/ 1175226 w 3611792"/>
              <a:gd name="connsiteY5" fmla="*/ 889280 h 1093414"/>
              <a:gd name="connsiteX6" fmla="*/ 1687692 w 3611792"/>
              <a:gd name="connsiteY6" fmla="*/ 889280 h 1093414"/>
              <a:gd name="connsiteX7" fmla="*/ 2310689 w 3611792"/>
              <a:gd name="connsiteY7" fmla="*/ 969667 h 1093414"/>
              <a:gd name="connsiteX8" fmla="*/ 2699668 w 3611792"/>
              <a:gd name="connsiteY8" fmla="*/ 1018613 h 1093414"/>
              <a:gd name="connsiteX9" fmla="*/ 3246222 w 3611792"/>
              <a:gd name="connsiteY9" fmla="*/ 1080371 h 1093414"/>
              <a:gd name="connsiteX10" fmla="*/ 3441459 w 3611792"/>
              <a:gd name="connsiteY10" fmla="*/ 1093414 h 1093414"/>
              <a:gd name="connsiteX11" fmla="*/ 3554987 w 3611792"/>
              <a:gd name="connsiteY11" fmla="*/ 1075419 h 1093414"/>
              <a:gd name="connsiteX12" fmla="*/ 3611792 w 3611792"/>
              <a:gd name="connsiteY12" fmla="*/ 247480 h 1093414"/>
              <a:gd name="connsiteX13" fmla="*/ 3249938 w 3611792"/>
              <a:gd name="connsiteY13" fmla="*/ 213463 h 1093414"/>
              <a:gd name="connsiteX14" fmla="*/ 3064316 w 3611792"/>
              <a:gd name="connsiteY14" fmla="*/ 200967 h 1093414"/>
              <a:gd name="connsiteX15" fmla="*/ 969148 w 3611792"/>
              <a:gd name="connsiteY15" fmla="*/ 49782 h 1093414"/>
              <a:gd name="connsiteX16" fmla="*/ 484591 w 3611792"/>
              <a:gd name="connsiteY16" fmla="*/ 27831 h 1093414"/>
              <a:gd name="connsiteX0" fmla="*/ 468605 w 3595806"/>
              <a:gd name="connsiteY0" fmla="*/ 27831 h 1093414"/>
              <a:gd name="connsiteX1" fmla="*/ 20579 w 3595806"/>
              <a:gd name="connsiteY1" fmla="*/ 0 h 1093414"/>
              <a:gd name="connsiteX2" fmla="*/ 0 w 3595806"/>
              <a:gd name="connsiteY2" fmla="*/ 842637 h 1093414"/>
              <a:gd name="connsiteX3" fmla="*/ 81560 w 3595806"/>
              <a:gd name="connsiteY3" fmla="*/ 844423 h 1093414"/>
              <a:gd name="connsiteX4" fmla="*/ 887934 w 3595806"/>
              <a:gd name="connsiteY4" fmla="*/ 889280 h 1093414"/>
              <a:gd name="connsiteX5" fmla="*/ 1159240 w 3595806"/>
              <a:gd name="connsiteY5" fmla="*/ 889280 h 1093414"/>
              <a:gd name="connsiteX6" fmla="*/ 1671706 w 3595806"/>
              <a:gd name="connsiteY6" fmla="*/ 889280 h 1093414"/>
              <a:gd name="connsiteX7" fmla="*/ 2294703 w 3595806"/>
              <a:gd name="connsiteY7" fmla="*/ 969667 h 1093414"/>
              <a:gd name="connsiteX8" fmla="*/ 2683682 w 3595806"/>
              <a:gd name="connsiteY8" fmla="*/ 1018613 h 1093414"/>
              <a:gd name="connsiteX9" fmla="*/ 3230236 w 3595806"/>
              <a:gd name="connsiteY9" fmla="*/ 1080371 h 1093414"/>
              <a:gd name="connsiteX10" fmla="*/ 3425473 w 3595806"/>
              <a:gd name="connsiteY10" fmla="*/ 1093414 h 1093414"/>
              <a:gd name="connsiteX11" fmla="*/ 3539001 w 3595806"/>
              <a:gd name="connsiteY11" fmla="*/ 1075419 h 1093414"/>
              <a:gd name="connsiteX12" fmla="*/ 3595806 w 3595806"/>
              <a:gd name="connsiteY12" fmla="*/ 247480 h 1093414"/>
              <a:gd name="connsiteX13" fmla="*/ 3233952 w 3595806"/>
              <a:gd name="connsiteY13" fmla="*/ 213463 h 1093414"/>
              <a:gd name="connsiteX14" fmla="*/ 3048330 w 3595806"/>
              <a:gd name="connsiteY14" fmla="*/ 200967 h 1093414"/>
              <a:gd name="connsiteX15" fmla="*/ 953162 w 3595806"/>
              <a:gd name="connsiteY15" fmla="*/ 49782 h 1093414"/>
              <a:gd name="connsiteX16" fmla="*/ 468605 w 3595806"/>
              <a:gd name="connsiteY16" fmla="*/ 27831 h 1093414"/>
              <a:gd name="connsiteX0" fmla="*/ 487789 w 3614990"/>
              <a:gd name="connsiteY0" fmla="*/ 27831 h 1093414"/>
              <a:gd name="connsiteX1" fmla="*/ 39763 w 3614990"/>
              <a:gd name="connsiteY1" fmla="*/ 0 h 1093414"/>
              <a:gd name="connsiteX2" fmla="*/ 0 w 3614990"/>
              <a:gd name="connsiteY2" fmla="*/ 842637 h 1093414"/>
              <a:gd name="connsiteX3" fmla="*/ 100744 w 3614990"/>
              <a:gd name="connsiteY3" fmla="*/ 844423 h 1093414"/>
              <a:gd name="connsiteX4" fmla="*/ 907118 w 3614990"/>
              <a:gd name="connsiteY4" fmla="*/ 889280 h 1093414"/>
              <a:gd name="connsiteX5" fmla="*/ 1178424 w 3614990"/>
              <a:gd name="connsiteY5" fmla="*/ 889280 h 1093414"/>
              <a:gd name="connsiteX6" fmla="*/ 1690890 w 3614990"/>
              <a:gd name="connsiteY6" fmla="*/ 889280 h 1093414"/>
              <a:gd name="connsiteX7" fmla="*/ 2313887 w 3614990"/>
              <a:gd name="connsiteY7" fmla="*/ 969667 h 1093414"/>
              <a:gd name="connsiteX8" fmla="*/ 2702866 w 3614990"/>
              <a:gd name="connsiteY8" fmla="*/ 1018613 h 1093414"/>
              <a:gd name="connsiteX9" fmla="*/ 3249420 w 3614990"/>
              <a:gd name="connsiteY9" fmla="*/ 1080371 h 1093414"/>
              <a:gd name="connsiteX10" fmla="*/ 3444657 w 3614990"/>
              <a:gd name="connsiteY10" fmla="*/ 1093414 h 1093414"/>
              <a:gd name="connsiteX11" fmla="*/ 3558185 w 3614990"/>
              <a:gd name="connsiteY11" fmla="*/ 1075419 h 1093414"/>
              <a:gd name="connsiteX12" fmla="*/ 3614990 w 3614990"/>
              <a:gd name="connsiteY12" fmla="*/ 247480 h 1093414"/>
              <a:gd name="connsiteX13" fmla="*/ 3253136 w 3614990"/>
              <a:gd name="connsiteY13" fmla="*/ 213463 h 1093414"/>
              <a:gd name="connsiteX14" fmla="*/ 3067514 w 3614990"/>
              <a:gd name="connsiteY14" fmla="*/ 200967 h 1093414"/>
              <a:gd name="connsiteX15" fmla="*/ 972346 w 3614990"/>
              <a:gd name="connsiteY15" fmla="*/ 49782 h 1093414"/>
              <a:gd name="connsiteX16" fmla="*/ 487789 w 3614990"/>
              <a:gd name="connsiteY16" fmla="*/ 27831 h 1093414"/>
              <a:gd name="connsiteX0" fmla="*/ 487789 w 3614990"/>
              <a:gd name="connsiteY0" fmla="*/ 27831 h 1093414"/>
              <a:gd name="connsiteX1" fmla="*/ 39763 w 3614990"/>
              <a:gd name="connsiteY1" fmla="*/ 0 h 1093414"/>
              <a:gd name="connsiteX2" fmla="*/ 0 w 3614990"/>
              <a:gd name="connsiteY2" fmla="*/ 842637 h 1093414"/>
              <a:gd name="connsiteX3" fmla="*/ 907118 w 3614990"/>
              <a:gd name="connsiteY3" fmla="*/ 889280 h 1093414"/>
              <a:gd name="connsiteX4" fmla="*/ 1178424 w 3614990"/>
              <a:gd name="connsiteY4" fmla="*/ 889280 h 1093414"/>
              <a:gd name="connsiteX5" fmla="*/ 1690890 w 3614990"/>
              <a:gd name="connsiteY5" fmla="*/ 889280 h 1093414"/>
              <a:gd name="connsiteX6" fmla="*/ 2313887 w 3614990"/>
              <a:gd name="connsiteY6" fmla="*/ 969667 h 1093414"/>
              <a:gd name="connsiteX7" fmla="*/ 2702866 w 3614990"/>
              <a:gd name="connsiteY7" fmla="*/ 1018613 h 1093414"/>
              <a:gd name="connsiteX8" fmla="*/ 3249420 w 3614990"/>
              <a:gd name="connsiteY8" fmla="*/ 1080371 h 1093414"/>
              <a:gd name="connsiteX9" fmla="*/ 3444657 w 3614990"/>
              <a:gd name="connsiteY9" fmla="*/ 1093414 h 1093414"/>
              <a:gd name="connsiteX10" fmla="*/ 3558185 w 3614990"/>
              <a:gd name="connsiteY10" fmla="*/ 1075419 h 1093414"/>
              <a:gd name="connsiteX11" fmla="*/ 3614990 w 3614990"/>
              <a:gd name="connsiteY11" fmla="*/ 247480 h 1093414"/>
              <a:gd name="connsiteX12" fmla="*/ 3253136 w 3614990"/>
              <a:gd name="connsiteY12" fmla="*/ 213463 h 1093414"/>
              <a:gd name="connsiteX13" fmla="*/ 3067514 w 3614990"/>
              <a:gd name="connsiteY13" fmla="*/ 200967 h 1093414"/>
              <a:gd name="connsiteX14" fmla="*/ 972346 w 3614990"/>
              <a:gd name="connsiteY14" fmla="*/ 49782 h 1093414"/>
              <a:gd name="connsiteX15" fmla="*/ 487789 w 3614990"/>
              <a:gd name="connsiteY15" fmla="*/ 27831 h 1093414"/>
              <a:gd name="connsiteX0" fmla="*/ 487789 w 3614990"/>
              <a:gd name="connsiteY0" fmla="*/ 27831 h 1093414"/>
              <a:gd name="connsiteX1" fmla="*/ 39763 w 3614990"/>
              <a:gd name="connsiteY1" fmla="*/ 0 h 1093414"/>
              <a:gd name="connsiteX2" fmla="*/ 0 w 3614990"/>
              <a:gd name="connsiteY2" fmla="*/ 842637 h 1093414"/>
              <a:gd name="connsiteX3" fmla="*/ 913512 w 3614990"/>
              <a:gd name="connsiteY3" fmla="*/ 908463 h 1093414"/>
              <a:gd name="connsiteX4" fmla="*/ 1178424 w 3614990"/>
              <a:gd name="connsiteY4" fmla="*/ 889280 h 1093414"/>
              <a:gd name="connsiteX5" fmla="*/ 1690890 w 3614990"/>
              <a:gd name="connsiteY5" fmla="*/ 889280 h 1093414"/>
              <a:gd name="connsiteX6" fmla="*/ 2313887 w 3614990"/>
              <a:gd name="connsiteY6" fmla="*/ 969667 h 1093414"/>
              <a:gd name="connsiteX7" fmla="*/ 2702866 w 3614990"/>
              <a:gd name="connsiteY7" fmla="*/ 1018613 h 1093414"/>
              <a:gd name="connsiteX8" fmla="*/ 3249420 w 3614990"/>
              <a:gd name="connsiteY8" fmla="*/ 1080371 h 1093414"/>
              <a:gd name="connsiteX9" fmla="*/ 3444657 w 3614990"/>
              <a:gd name="connsiteY9" fmla="*/ 1093414 h 1093414"/>
              <a:gd name="connsiteX10" fmla="*/ 3558185 w 3614990"/>
              <a:gd name="connsiteY10" fmla="*/ 1075419 h 1093414"/>
              <a:gd name="connsiteX11" fmla="*/ 3614990 w 3614990"/>
              <a:gd name="connsiteY11" fmla="*/ 247480 h 1093414"/>
              <a:gd name="connsiteX12" fmla="*/ 3253136 w 3614990"/>
              <a:gd name="connsiteY12" fmla="*/ 213463 h 1093414"/>
              <a:gd name="connsiteX13" fmla="*/ 3067514 w 3614990"/>
              <a:gd name="connsiteY13" fmla="*/ 200967 h 1093414"/>
              <a:gd name="connsiteX14" fmla="*/ 972346 w 3614990"/>
              <a:gd name="connsiteY14" fmla="*/ 49782 h 1093414"/>
              <a:gd name="connsiteX15" fmla="*/ 487789 w 3614990"/>
              <a:gd name="connsiteY15" fmla="*/ 27831 h 1093414"/>
              <a:gd name="connsiteX0" fmla="*/ 487789 w 3614990"/>
              <a:gd name="connsiteY0" fmla="*/ 27831 h 1093414"/>
              <a:gd name="connsiteX1" fmla="*/ 39763 w 3614990"/>
              <a:gd name="connsiteY1" fmla="*/ 0 h 1093414"/>
              <a:gd name="connsiteX2" fmla="*/ 0 w 3614990"/>
              <a:gd name="connsiteY2" fmla="*/ 842637 h 1093414"/>
              <a:gd name="connsiteX3" fmla="*/ 927801 w 3614990"/>
              <a:gd name="connsiteY3" fmla="*/ 929887 h 1093414"/>
              <a:gd name="connsiteX4" fmla="*/ 1178424 w 3614990"/>
              <a:gd name="connsiteY4" fmla="*/ 889280 h 1093414"/>
              <a:gd name="connsiteX5" fmla="*/ 1690890 w 3614990"/>
              <a:gd name="connsiteY5" fmla="*/ 889280 h 1093414"/>
              <a:gd name="connsiteX6" fmla="*/ 2313887 w 3614990"/>
              <a:gd name="connsiteY6" fmla="*/ 969667 h 1093414"/>
              <a:gd name="connsiteX7" fmla="*/ 2702866 w 3614990"/>
              <a:gd name="connsiteY7" fmla="*/ 1018613 h 1093414"/>
              <a:gd name="connsiteX8" fmla="*/ 3249420 w 3614990"/>
              <a:gd name="connsiteY8" fmla="*/ 1080371 h 1093414"/>
              <a:gd name="connsiteX9" fmla="*/ 3444657 w 3614990"/>
              <a:gd name="connsiteY9" fmla="*/ 1093414 h 1093414"/>
              <a:gd name="connsiteX10" fmla="*/ 3558185 w 3614990"/>
              <a:gd name="connsiteY10" fmla="*/ 1075419 h 1093414"/>
              <a:gd name="connsiteX11" fmla="*/ 3614990 w 3614990"/>
              <a:gd name="connsiteY11" fmla="*/ 247480 h 1093414"/>
              <a:gd name="connsiteX12" fmla="*/ 3253136 w 3614990"/>
              <a:gd name="connsiteY12" fmla="*/ 213463 h 1093414"/>
              <a:gd name="connsiteX13" fmla="*/ 3067514 w 3614990"/>
              <a:gd name="connsiteY13" fmla="*/ 200967 h 1093414"/>
              <a:gd name="connsiteX14" fmla="*/ 972346 w 3614990"/>
              <a:gd name="connsiteY14" fmla="*/ 49782 h 1093414"/>
              <a:gd name="connsiteX15" fmla="*/ 487789 w 3614990"/>
              <a:gd name="connsiteY15" fmla="*/ 27831 h 1093414"/>
              <a:gd name="connsiteX0" fmla="*/ 487789 w 3614990"/>
              <a:gd name="connsiteY0" fmla="*/ 27831 h 1093414"/>
              <a:gd name="connsiteX1" fmla="*/ 39763 w 3614990"/>
              <a:gd name="connsiteY1" fmla="*/ 0 h 1093414"/>
              <a:gd name="connsiteX2" fmla="*/ 0 w 3614990"/>
              <a:gd name="connsiteY2" fmla="*/ 842637 h 1093414"/>
              <a:gd name="connsiteX3" fmla="*/ 927801 w 3614990"/>
              <a:gd name="connsiteY3" fmla="*/ 929887 h 1093414"/>
              <a:gd name="connsiteX4" fmla="*/ 1478482 w 3614990"/>
              <a:gd name="connsiteY4" fmla="*/ 946410 h 1093414"/>
              <a:gd name="connsiteX5" fmla="*/ 1690890 w 3614990"/>
              <a:gd name="connsiteY5" fmla="*/ 889280 h 1093414"/>
              <a:gd name="connsiteX6" fmla="*/ 2313887 w 3614990"/>
              <a:gd name="connsiteY6" fmla="*/ 969667 h 1093414"/>
              <a:gd name="connsiteX7" fmla="*/ 2702866 w 3614990"/>
              <a:gd name="connsiteY7" fmla="*/ 1018613 h 1093414"/>
              <a:gd name="connsiteX8" fmla="*/ 3249420 w 3614990"/>
              <a:gd name="connsiteY8" fmla="*/ 1080371 h 1093414"/>
              <a:gd name="connsiteX9" fmla="*/ 3444657 w 3614990"/>
              <a:gd name="connsiteY9" fmla="*/ 1093414 h 1093414"/>
              <a:gd name="connsiteX10" fmla="*/ 3558185 w 3614990"/>
              <a:gd name="connsiteY10" fmla="*/ 1075419 h 1093414"/>
              <a:gd name="connsiteX11" fmla="*/ 3614990 w 3614990"/>
              <a:gd name="connsiteY11" fmla="*/ 247480 h 1093414"/>
              <a:gd name="connsiteX12" fmla="*/ 3253136 w 3614990"/>
              <a:gd name="connsiteY12" fmla="*/ 213463 h 1093414"/>
              <a:gd name="connsiteX13" fmla="*/ 3067514 w 3614990"/>
              <a:gd name="connsiteY13" fmla="*/ 200967 h 1093414"/>
              <a:gd name="connsiteX14" fmla="*/ 972346 w 3614990"/>
              <a:gd name="connsiteY14" fmla="*/ 49782 h 1093414"/>
              <a:gd name="connsiteX15" fmla="*/ 487789 w 3614990"/>
              <a:gd name="connsiteY15" fmla="*/ 27831 h 1093414"/>
              <a:gd name="connsiteX0" fmla="*/ 487789 w 3614990"/>
              <a:gd name="connsiteY0" fmla="*/ 27831 h 1093414"/>
              <a:gd name="connsiteX1" fmla="*/ 39763 w 3614990"/>
              <a:gd name="connsiteY1" fmla="*/ 0 h 1093414"/>
              <a:gd name="connsiteX2" fmla="*/ 0 w 3614990"/>
              <a:gd name="connsiteY2" fmla="*/ 842637 h 1093414"/>
              <a:gd name="connsiteX3" fmla="*/ 927801 w 3614990"/>
              <a:gd name="connsiteY3" fmla="*/ 929887 h 1093414"/>
              <a:gd name="connsiteX4" fmla="*/ 1478482 w 3614990"/>
              <a:gd name="connsiteY4" fmla="*/ 946410 h 1093414"/>
              <a:gd name="connsiteX5" fmla="*/ 1829011 w 3614990"/>
              <a:gd name="connsiteY5" fmla="*/ 934507 h 1093414"/>
              <a:gd name="connsiteX6" fmla="*/ 2313887 w 3614990"/>
              <a:gd name="connsiteY6" fmla="*/ 969667 h 1093414"/>
              <a:gd name="connsiteX7" fmla="*/ 2702866 w 3614990"/>
              <a:gd name="connsiteY7" fmla="*/ 1018613 h 1093414"/>
              <a:gd name="connsiteX8" fmla="*/ 3249420 w 3614990"/>
              <a:gd name="connsiteY8" fmla="*/ 1080371 h 1093414"/>
              <a:gd name="connsiteX9" fmla="*/ 3444657 w 3614990"/>
              <a:gd name="connsiteY9" fmla="*/ 1093414 h 1093414"/>
              <a:gd name="connsiteX10" fmla="*/ 3558185 w 3614990"/>
              <a:gd name="connsiteY10" fmla="*/ 1075419 h 1093414"/>
              <a:gd name="connsiteX11" fmla="*/ 3614990 w 3614990"/>
              <a:gd name="connsiteY11" fmla="*/ 247480 h 1093414"/>
              <a:gd name="connsiteX12" fmla="*/ 3253136 w 3614990"/>
              <a:gd name="connsiteY12" fmla="*/ 213463 h 1093414"/>
              <a:gd name="connsiteX13" fmla="*/ 3067514 w 3614990"/>
              <a:gd name="connsiteY13" fmla="*/ 200967 h 1093414"/>
              <a:gd name="connsiteX14" fmla="*/ 972346 w 3614990"/>
              <a:gd name="connsiteY14" fmla="*/ 49782 h 1093414"/>
              <a:gd name="connsiteX15" fmla="*/ 487789 w 3614990"/>
              <a:gd name="connsiteY15" fmla="*/ 27831 h 1093414"/>
              <a:gd name="connsiteX0" fmla="*/ 487789 w 3614990"/>
              <a:gd name="connsiteY0" fmla="*/ 27831 h 1093414"/>
              <a:gd name="connsiteX1" fmla="*/ 39763 w 3614990"/>
              <a:gd name="connsiteY1" fmla="*/ 0 h 1093414"/>
              <a:gd name="connsiteX2" fmla="*/ 0 w 3614990"/>
              <a:gd name="connsiteY2" fmla="*/ 842637 h 1093414"/>
              <a:gd name="connsiteX3" fmla="*/ 927801 w 3614990"/>
              <a:gd name="connsiteY3" fmla="*/ 929887 h 1093414"/>
              <a:gd name="connsiteX4" fmla="*/ 1478482 w 3614990"/>
              <a:gd name="connsiteY4" fmla="*/ 946410 h 1093414"/>
              <a:gd name="connsiteX5" fmla="*/ 1829011 w 3614990"/>
              <a:gd name="connsiteY5" fmla="*/ 934507 h 1093414"/>
              <a:gd name="connsiteX6" fmla="*/ 2313887 w 3614990"/>
              <a:gd name="connsiteY6" fmla="*/ 969667 h 1093414"/>
              <a:gd name="connsiteX7" fmla="*/ 2702866 w 3614990"/>
              <a:gd name="connsiteY7" fmla="*/ 1018613 h 1093414"/>
              <a:gd name="connsiteX8" fmla="*/ 3249420 w 3614990"/>
              <a:gd name="connsiteY8" fmla="*/ 1080371 h 1093414"/>
              <a:gd name="connsiteX9" fmla="*/ 3444657 w 3614990"/>
              <a:gd name="connsiteY9" fmla="*/ 1093414 h 1093414"/>
              <a:gd name="connsiteX10" fmla="*/ 3558185 w 3614990"/>
              <a:gd name="connsiteY10" fmla="*/ 1075419 h 1093414"/>
              <a:gd name="connsiteX11" fmla="*/ 3614990 w 3614990"/>
              <a:gd name="connsiteY11" fmla="*/ 247480 h 1093414"/>
              <a:gd name="connsiteX12" fmla="*/ 3253136 w 3614990"/>
              <a:gd name="connsiteY12" fmla="*/ 213463 h 1093414"/>
              <a:gd name="connsiteX13" fmla="*/ 3060369 w 3614990"/>
              <a:gd name="connsiteY13" fmla="*/ 146217 h 1093414"/>
              <a:gd name="connsiteX14" fmla="*/ 972346 w 3614990"/>
              <a:gd name="connsiteY14" fmla="*/ 49782 h 1093414"/>
              <a:gd name="connsiteX15" fmla="*/ 487789 w 3614990"/>
              <a:gd name="connsiteY15" fmla="*/ 27831 h 1093414"/>
              <a:gd name="connsiteX0" fmla="*/ 487789 w 3614990"/>
              <a:gd name="connsiteY0" fmla="*/ 27831 h 1093414"/>
              <a:gd name="connsiteX1" fmla="*/ 39763 w 3614990"/>
              <a:gd name="connsiteY1" fmla="*/ 0 h 1093414"/>
              <a:gd name="connsiteX2" fmla="*/ 0 w 3614990"/>
              <a:gd name="connsiteY2" fmla="*/ 842637 h 1093414"/>
              <a:gd name="connsiteX3" fmla="*/ 927801 w 3614990"/>
              <a:gd name="connsiteY3" fmla="*/ 929887 h 1093414"/>
              <a:gd name="connsiteX4" fmla="*/ 1478482 w 3614990"/>
              <a:gd name="connsiteY4" fmla="*/ 946410 h 1093414"/>
              <a:gd name="connsiteX5" fmla="*/ 1829011 w 3614990"/>
              <a:gd name="connsiteY5" fmla="*/ 934507 h 1093414"/>
              <a:gd name="connsiteX6" fmla="*/ 2313887 w 3614990"/>
              <a:gd name="connsiteY6" fmla="*/ 969667 h 1093414"/>
              <a:gd name="connsiteX7" fmla="*/ 2702866 w 3614990"/>
              <a:gd name="connsiteY7" fmla="*/ 1018613 h 1093414"/>
              <a:gd name="connsiteX8" fmla="*/ 3249420 w 3614990"/>
              <a:gd name="connsiteY8" fmla="*/ 1080371 h 1093414"/>
              <a:gd name="connsiteX9" fmla="*/ 3444657 w 3614990"/>
              <a:gd name="connsiteY9" fmla="*/ 1093414 h 1093414"/>
              <a:gd name="connsiteX10" fmla="*/ 3558185 w 3614990"/>
              <a:gd name="connsiteY10" fmla="*/ 1075419 h 1093414"/>
              <a:gd name="connsiteX11" fmla="*/ 3614990 w 3614990"/>
              <a:gd name="connsiteY11" fmla="*/ 247480 h 1093414"/>
              <a:gd name="connsiteX12" fmla="*/ 3550814 w 3614990"/>
              <a:gd name="connsiteY12" fmla="*/ 194420 h 1093414"/>
              <a:gd name="connsiteX13" fmla="*/ 3060369 w 3614990"/>
              <a:gd name="connsiteY13" fmla="*/ 146217 h 1093414"/>
              <a:gd name="connsiteX14" fmla="*/ 972346 w 3614990"/>
              <a:gd name="connsiteY14" fmla="*/ 49782 h 1093414"/>
              <a:gd name="connsiteX15" fmla="*/ 487789 w 3614990"/>
              <a:gd name="connsiteY15" fmla="*/ 27831 h 1093414"/>
              <a:gd name="connsiteX0" fmla="*/ 487789 w 3614990"/>
              <a:gd name="connsiteY0" fmla="*/ 27831 h 1093414"/>
              <a:gd name="connsiteX1" fmla="*/ 39763 w 3614990"/>
              <a:gd name="connsiteY1" fmla="*/ 0 h 1093414"/>
              <a:gd name="connsiteX2" fmla="*/ 0 w 3614990"/>
              <a:gd name="connsiteY2" fmla="*/ 842637 h 1093414"/>
              <a:gd name="connsiteX3" fmla="*/ 927801 w 3614990"/>
              <a:gd name="connsiteY3" fmla="*/ 929887 h 1093414"/>
              <a:gd name="connsiteX4" fmla="*/ 1478482 w 3614990"/>
              <a:gd name="connsiteY4" fmla="*/ 946410 h 1093414"/>
              <a:gd name="connsiteX5" fmla="*/ 1829011 w 3614990"/>
              <a:gd name="connsiteY5" fmla="*/ 934507 h 1093414"/>
              <a:gd name="connsiteX6" fmla="*/ 2313887 w 3614990"/>
              <a:gd name="connsiteY6" fmla="*/ 969667 h 1093414"/>
              <a:gd name="connsiteX7" fmla="*/ 2702866 w 3614990"/>
              <a:gd name="connsiteY7" fmla="*/ 1018613 h 1093414"/>
              <a:gd name="connsiteX8" fmla="*/ 3249420 w 3614990"/>
              <a:gd name="connsiteY8" fmla="*/ 1080371 h 1093414"/>
              <a:gd name="connsiteX9" fmla="*/ 3444657 w 3614990"/>
              <a:gd name="connsiteY9" fmla="*/ 1093414 h 1093414"/>
              <a:gd name="connsiteX10" fmla="*/ 3558185 w 3614990"/>
              <a:gd name="connsiteY10" fmla="*/ 1075419 h 1093414"/>
              <a:gd name="connsiteX11" fmla="*/ 3614990 w 3614990"/>
              <a:gd name="connsiteY11" fmla="*/ 247480 h 1093414"/>
              <a:gd name="connsiteX12" fmla="*/ 3550814 w 3614990"/>
              <a:gd name="connsiteY12" fmla="*/ 194420 h 1093414"/>
              <a:gd name="connsiteX13" fmla="*/ 3060369 w 3614990"/>
              <a:gd name="connsiteY13" fmla="*/ 146217 h 1093414"/>
              <a:gd name="connsiteX14" fmla="*/ 967583 w 3614990"/>
              <a:gd name="connsiteY14" fmla="*/ 16455 h 1093414"/>
              <a:gd name="connsiteX15" fmla="*/ 487789 w 3614990"/>
              <a:gd name="connsiteY15" fmla="*/ 27831 h 1093414"/>
              <a:gd name="connsiteX0" fmla="*/ 487789 w 3614990"/>
              <a:gd name="connsiteY0" fmla="*/ 82580 h 1148163"/>
              <a:gd name="connsiteX1" fmla="*/ 44526 w 3614990"/>
              <a:gd name="connsiteY1" fmla="*/ 0 h 1148163"/>
              <a:gd name="connsiteX2" fmla="*/ 0 w 3614990"/>
              <a:gd name="connsiteY2" fmla="*/ 897386 h 1148163"/>
              <a:gd name="connsiteX3" fmla="*/ 927801 w 3614990"/>
              <a:gd name="connsiteY3" fmla="*/ 984636 h 1148163"/>
              <a:gd name="connsiteX4" fmla="*/ 1478482 w 3614990"/>
              <a:gd name="connsiteY4" fmla="*/ 1001159 h 1148163"/>
              <a:gd name="connsiteX5" fmla="*/ 1829011 w 3614990"/>
              <a:gd name="connsiteY5" fmla="*/ 989256 h 1148163"/>
              <a:gd name="connsiteX6" fmla="*/ 2313887 w 3614990"/>
              <a:gd name="connsiteY6" fmla="*/ 1024416 h 1148163"/>
              <a:gd name="connsiteX7" fmla="*/ 2702866 w 3614990"/>
              <a:gd name="connsiteY7" fmla="*/ 1073362 h 1148163"/>
              <a:gd name="connsiteX8" fmla="*/ 3249420 w 3614990"/>
              <a:gd name="connsiteY8" fmla="*/ 1135120 h 1148163"/>
              <a:gd name="connsiteX9" fmla="*/ 3444657 w 3614990"/>
              <a:gd name="connsiteY9" fmla="*/ 1148163 h 1148163"/>
              <a:gd name="connsiteX10" fmla="*/ 3558185 w 3614990"/>
              <a:gd name="connsiteY10" fmla="*/ 1130168 h 1148163"/>
              <a:gd name="connsiteX11" fmla="*/ 3614990 w 3614990"/>
              <a:gd name="connsiteY11" fmla="*/ 302229 h 1148163"/>
              <a:gd name="connsiteX12" fmla="*/ 3550814 w 3614990"/>
              <a:gd name="connsiteY12" fmla="*/ 249169 h 1148163"/>
              <a:gd name="connsiteX13" fmla="*/ 3060369 w 3614990"/>
              <a:gd name="connsiteY13" fmla="*/ 200966 h 1148163"/>
              <a:gd name="connsiteX14" fmla="*/ 967583 w 3614990"/>
              <a:gd name="connsiteY14" fmla="*/ 71204 h 1148163"/>
              <a:gd name="connsiteX15" fmla="*/ 487789 w 3614990"/>
              <a:gd name="connsiteY15" fmla="*/ 82580 h 1148163"/>
              <a:gd name="connsiteX0" fmla="*/ 516366 w 3614990"/>
              <a:gd name="connsiteY0" fmla="*/ 25449 h 1148163"/>
              <a:gd name="connsiteX1" fmla="*/ 44526 w 3614990"/>
              <a:gd name="connsiteY1" fmla="*/ 0 h 1148163"/>
              <a:gd name="connsiteX2" fmla="*/ 0 w 3614990"/>
              <a:gd name="connsiteY2" fmla="*/ 897386 h 1148163"/>
              <a:gd name="connsiteX3" fmla="*/ 927801 w 3614990"/>
              <a:gd name="connsiteY3" fmla="*/ 984636 h 1148163"/>
              <a:gd name="connsiteX4" fmla="*/ 1478482 w 3614990"/>
              <a:gd name="connsiteY4" fmla="*/ 1001159 h 1148163"/>
              <a:gd name="connsiteX5" fmla="*/ 1829011 w 3614990"/>
              <a:gd name="connsiteY5" fmla="*/ 989256 h 1148163"/>
              <a:gd name="connsiteX6" fmla="*/ 2313887 w 3614990"/>
              <a:gd name="connsiteY6" fmla="*/ 1024416 h 1148163"/>
              <a:gd name="connsiteX7" fmla="*/ 2702866 w 3614990"/>
              <a:gd name="connsiteY7" fmla="*/ 1073362 h 1148163"/>
              <a:gd name="connsiteX8" fmla="*/ 3249420 w 3614990"/>
              <a:gd name="connsiteY8" fmla="*/ 1135120 h 1148163"/>
              <a:gd name="connsiteX9" fmla="*/ 3444657 w 3614990"/>
              <a:gd name="connsiteY9" fmla="*/ 1148163 h 1148163"/>
              <a:gd name="connsiteX10" fmla="*/ 3558185 w 3614990"/>
              <a:gd name="connsiteY10" fmla="*/ 1130168 h 1148163"/>
              <a:gd name="connsiteX11" fmla="*/ 3614990 w 3614990"/>
              <a:gd name="connsiteY11" fmla="*/ 302229 h 1148163"/>
              <a:gd name="connsiteX12" fmla="*/ 3550814 w 3614990"/>
              <a:gd name="connsiteY12" fmla="*/ 249169 h 1148163"/>
              <a:gd name="connsiteX13" fmla="*/ 3060369 w 3614990"/>
              <a:gd name="connsiteY13" fmla="*/ 200966 h 1148163"/>
              <a:gd name="connsiteX14" fmla="*/ 967583 w 3614990"/>
              <a:gd name="connsiteY14" fmla="*/ 71204 h 1148163"/>
              <a:gd name="connsiteX15" fmla="*/ 516366 w 3614990"/>
              <a:gd name="connsiteY15" fmla="*/ 25449 h 1148163"/>
              <a:gd name="connsiteX0" fmla="*/ 516366 w 3614990"/>
              <a:gd name="connsiteY0" fmla="*/ 39732 h 1148163"/>
              <a:gd name="connsiteX1" fmla="*/ 44526 w 3614990"/>
              <a:gd name="connsiteY1" fmla="*/ 0 h 1148163"/>
              <a:gd name="connsiteX2" fmla="*/ 0 w 3614990"/>
              <a:gd name="connsiteY2" fmla="*/ 897386 h 1148163"/>
              <a:gd name="connsiteX3" fmla="*/ 927801 w 3614990"/>
              <a:gd name="connsiteY3" fmla="*/ 984636 h 1148163"/>
              <a:gd name="connsiteX4" fmla="*/ 1478482 w 3614990"/>
              <a:gd name="connsiteY4" fmla="*/ 1001159 h 1148163"/>
              <a:gd name="connsiteX5" fmla="*/ 1829011 w 3614990"/>
              <a:gd name="connsiteY5" fmla="*/ 989256 h 1148163"/>
              <a:gd name="connsiteX6" fmla="*/ 2313887 w 3614990"/>
              <a:gd name="connsiteY6" fmla="*/ 1024416 h 1148163"/>
              <a:gd name="connsiteX7" fmla="*/ 2702866 w 3614990"/>
              <a:gd name="connsiteY7" fmla="*/ 1073362 h 1148163"/>
              <a:gd name="connsiteX8" fmla="*/ 3249420 w 3614990"/>
              <a:gd name="connsiteY8" fmla="*/ 1135120 h 1148163"/>
              <a:gd name="connsiteX9" fmla="*/ 3444657 w 3614990"/>
              <a:gd name="connsiteY9" fmla="*/ 1148163 h 1148163"/>
              <a:gd name="connsiteX10" fmla="*/ 3558185 w 3614990"/>
              <a:gd name="connsiteY10" fmla="*/ 1130168 h 1148163"/>
              <a:gd name="connsiteX11" fmla="*/ 3614990 w 3614990"/>
              <a:gd name="connsiteY11" fmla="*/ 302229 h 1148163"/>
              <a:gd name="connsiteX12" fmla="*/ 3550814 w 3614990"/>
              <a:gd name="connsiteY12" fmla="*/ 249169 h 1148163"/>
              <a:gd name="connsiteX13" fmla="*/ 3060369 w 3614990"/>
              <a:gd name="connsiteY13" fmla="*/ 200966 h 1148163"/>
              <a:gd name="connsiteX14" fmla="*/ 967583 w 3614990"/>
              <a:gd name="connsiteY14" fmla="*/ 71204 h 1148163"/>
              <a:gd name="connsiteX15" fmla="*/ 516366 w 3614990"/>
              <a:gd name="connsiteY15" fmla="*/ 39732 h 1148163"/>
              <a:gd name="connsiteX0" fmla="*/ 516366 w 3665350"/>
              <a:gd name="connsiteY0" fmla="*/ 39732 h 1173016"/>
              <a:gd name="connsiteX1" fmla="*/ 44526 w 3665350"/>
              <a:gd name="connsiteY1" fmla="*/ 0 h 1173016"/>
              <a:gd name="connsiteX2" fmla="*/ 0 w 3665350"/>
              <a:gd name="connsiteY2" fmla="*/ 897386 h 1173016"/>
              <a:gd name="connsiteX3" fmla="*/ 927801 w 3665350"/>
              <a:gd name="connsiteY3" fmla="*/ 984636 h 1173016"/>
              <a:gd name="connsiteX4" fmla="*/ 1478482 w 3665350"/>
              <a:gd name="connsiteY4" fmla="*/ 1001159 h 1173016"/>
              <a:gd name="connsiteX5" fmla="*/ 1829011 w 3665350"/>
              <a:gd name="connsiteY5" fmla="*/ 989256 h 1173016"/>
              <a:gd name="connsiteX6" fmla="*/ 2313887 w 3665350"/>
              <a:gd name="connsiteY6" fmla="*/ 1024416 h 1173016"/>
              <a:gd name="connsiteX7" fmla="*/ 2702866 w 3665350"/>
              <a:gd name="connsiteY7" fmla="*/ 1073362 h 1173016"/>
              <a:gd name="connsiteX8" fmla="*/ 3249420 w 3665350"/>
              <a:gd name="connsiteY8" fmla="*/ 1135120 h 1173016"/>
              <a:gd name="connsiteX9" fmla="*/ 3444657 w 3665350"/>
              <a:gd name="connsiteY9" fmla="*/ 1148163 h 1173016"/>
              <a:gd name="connsiteX10" fmla="*/ 3665350 w 3665350"/>
              <a:gd name="connsiteY10" fmla="*/ 1173016 h 1173016"/>
              <a:gd name="connsiteX11" fmla="*/ 3614990 w 3665350"/>
              <a:gd name="connsiteY11" fmla="*/ 302229 h 1173016"/>
              <a:gd name="connsiteX12" fmla="*/ 3550814 w 3665350"/>
              <a:gd name="connsiteY12" fmla="*/ 249169 h 1173016"/>
              <a:gd name="connsiteX13" fmla="*/ 3060369 w 3665350"/>
              <a:gd name="connsiteY13" fmla="*/ 200966 h 1173016"/>
              <a:gd name="connsiteX14" fmla="*/ 967583 w 3665350"/>
              <a:gd name="connsiteY14" fmla="*/ 71204 h 1173016"/>
              <a:gd name="connsiteX15" fmla="*/ 516366 w 3665350"/>
              <a:gd name="connsiteY15" fmla="*/ 39732 h 1173016"/>
              <a:gd name="connsiteX0" fmla="*/ 516366 w 3715009"/>
              <a:gd name="connsiteY0" fmla="*/ 39732 h 1173016"/>
              <a:gd name="connsiteX1" fmla="*/ 44526 w 3715009"/>
              <a:gd name="connsiteY1" fmla="*/ 0 h 1173016"/>
              <a:gd name="connsiteX2" fmla="*/ 0 w 3715009"/>
              <a:gd name="connsiteY2" fmla="*/ 897386 h 1173016"/>
              <a:gd name="connsiteX3" fmla="*/ 927801 w 3715009"/>
              <a:gd name="connsiteY3" fmla="*/ 984636 h 1173016"/>
              <a:gd name="connsiteX4" fmla="*/ 1478482 w 3715009"/>
              <a:gd name="connsiteY4" fmla="*/ 1001159 h 1173016"/>
              <a:gd name="connsiteX5" fmla="*/ 1829011 w 3715009"/>
              <a:gd name="connsiteY5" fmla="*/ 989256 h 1173016"/>
              <a:gd name="connsiteX6" fmla="*/ 2313887 w 3715009"/>
              <a:gd name="connsiteY6" fmla="*/ 1024416 h 1173016"/>
              <a:gd name="connsiteX7" fmla="*/ 2702866 w 3715009"/>
              <a:gd name="connsiteY7" fmla="*/ 1073362 h 1173016"/>
              <a:gd name="connsiteX8" fmla="*/ 3249420 w 3715009"/>
              <a:gd name="connsiteY8" fmla="*/ 1135120 h 1173016"/>
              <a:gd name="connsiteX9" fmla="*/ 3444657 w 3715009"/>
              <a:gd name="connsiteY9" fmla="*/ 1148163 h 1173016"/>
              <a:gd name="connsiteX10" fmla="*/ 3665350 w 3715009"/>
              <a:gd name="connsiteY10" fmla="*/ 1173016 h 1173016"/>
              <a:gd name="connsiteX11" fmla="*/ 3715009 w 3715009"/>
              <a:gd name="connsiteY11" fmla="*/ 435533 h 1173016"/>
              <a:gd name="connsiteX12" fmla="*/ 3550814 w 3715009"/>
              <a:gd name="connsiteY12" fmla="*/ 249169 h 1173016"/>
              <a:gd name="connsiteX13" fmla="*/ 3060369 w 3715009"/>
              <a:gd name="connsiteY13" fmla="*/ 200966 h 1173016"/>
              <a:gd name="connsiteX14" fmla="*/ 967583 w 3715009"/>
              <a:gd name="connsiteY14" fmla="*/ 71204 h 1173016"/>
              <a:gd name="connsiteX15" fmla="*/ 516366 w 3715009"/>
              <a:gd name="connsiteY15" fmla="*/ 39732 h 1173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15009" h="1173016">
                <a:moveTo>
                  <a:pt x="516366" y="39732"/>
                </a:moveTo>
                <a:lnTo>
                  <a:pt x="44526" y="0"/>
                </a:lnTo>
                <a:lnTo>
                  <a:pt x="0" y="897386"/>
                </a:lnTo>
                <a:cubicBezTo>
                  <a:pt x="304504" y="919328"/>
                  <a:pt x="623297" y="962694"/>
                  <a:pt x="927801" y="984636"/>
                </a:cubicBezTo>
                <a:cubicBezTo>
                  <a:pt x="1016105" y="978242"/>
                  <a:pt x="1328280" y="1000389"/>
                  <a:pt x="1478482" y="1001159"/>
                </a:cubicBezTo>
                <a:cubicBezTo>
                  <a:pt x="1628684" y="1001929"/>
                  <a:pt x="1658189" y="989256"/>
                  <a:pt x="1829011" y="989256"/>
                </a:cubicBezTo>
                <a:lnTo>
                  <a:pt x="2313887" y="1024416"/>
                </a:lnTo>
                <a:lnTo>
                  <a:pt x="2702866" y="1073362"/>
                </a:lnTo>
                <a:lnTo>
                  <a:pt x="3249420" y="1135120"/>
                </a:lnTo>
                <a:lnTo>
                  <a:pt x="3444657" y="1148163"/>
                </a:lnTo>
                <a:lnTo>
                  <a:pt x="3665350" y="1173016"/>
                </a:lnTo>
                <a:lnTo>
                  <a:pt x="3715009" y="435533"/>
                </a:lnTo>
                <a:lnTo>
                  <a:pt x="3550814" y="249169"/>
                </a:lnTo>
                <a:lnTo>
                  <a:pt x="3060369" y="200966"/>
                </a:lnTo>
                <a:lnTo>
                  <a:pt x="967583" y="71204"/>
                </a:lnTo>
                <a:lnTo>
                  <a:pt x="516366" y="39732"/>
                </a:lnTo>
                <a:close/>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Tree>
    <p:extLst>
      <p:ext uri="{BB962C8B-B14F-4D97-AF65-F5344CB8AC3E}">
        <p14:creationId xmlns:p14="http://schemas.microsoft.com/office/powerpoint/2010/main" val="865121112"/>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3"/>
          <a:stretch>
            <a:fillRect/>
          </a:stretch>
        </p:blipFill>
        <p:spPr>
          <a:xfrm>
            <a:off x="1578384" y="1372334"/>
            <a:ext cx="9046487" cy="4488270"/>
          </a:xfrm>
          <a:prstGeom prst="rect">
            <a:avLst/>
          </a:prstGeom>
        </p:spPr>
      </p:pic>
      <p:sp>
        <p:nvSpPr>
          <p:cNvPr id="16" name="Tytuł 1">
            <a:extLst>
              <a:ext uri="{FF2B5EF4-FFF2-40B4-BE49-F238E27FC236}">
                <a16:creationId xmlns:a16="http://schemas.microsoft.com/office/drawing/2014/main" id="{6326DA89-7BBF-47E7-99A4-9A5D0AAA9577}"/>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MIEJSCOWY PLAN ZAGOSPODAROWANIA PRZESTRZENNEGO OBSZARU</a:t>
            </a:r>
            <a:b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b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„NOWE MIASTO”</a:t>
            </a:r>
          </a:p>
        </p:txBody>
      </p:sp>
      <p:cxnSp>
        <p:nvCxnSpPr>
          <p:cNvPr id="7" name="Łącznik prosty ze strzałką 6"/>
          <p:cNvCxnSpPr/>
          <p:nvPr/>
        </p:nvCxnSpPr>
        <p:spPr>
          <a:xfrm>
            <a:off x="3275763" y="3572742"/>
            <a:ext cx="5256143" cy="362037"/>
          </a:xfrm>
          <a:prstGeom prst="straightConnector1">
            <a:avLst/>
          </a:prstGeom>
          <a:ln w="34925">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Prostokąt 9"/>
          <p:cNvSpPr/>
          <p:nvPr/>
        </p:nvSpPr>
        <p:spPr>
          <a:xfrm rot="219803">
            <a:off x="2570612" y="3150289"/>
            <a:ext cx="647196" cy="81118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p:cNvSpPr/>
          <p:nvPr/>
        </p:nvSpPr>
        <p:spPr>
          <a:xfrm rot="177385">
            <a:off x="8559442" y="3668790"/>
            <a:ext cx="689311" cy="643804"/>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p:cNvSpPr/>
          <p:nvPr/>
        </p:nvSpPr>
        <p:spPr>
          <a:xfrm rot="182720">
            <a:off x="4604457" y="3257212"/>
            <a:ext cx="204079" cy="3141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Prostokąt 16"/>
          <p:cNvSpPr/>
          <p:nvPr/>
        </p:nvSpPr>
        <p:spPr>
          <a:xfrm rot="182720">
            <a:off x="6893769" y="3414506"/>
            <a:ext cx="204079" cy="3141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Prostokąt 17"/>
          <p:cNvSpPr/>
          <p:nvPr/>
        </p:nvSpPr>
        <p:spPr>
          <a:xfrm rot="182720">
            <a:off x="4580644" y="3792097"/>
            <a:ext cx="204079" cy="3141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Prostokąt 18"/>
          <p:cNvSpPr/>
          <p:nvPr/>
        </p:nvSpPr>
        <p:spPr>
          <a:xfrm rot="182720">
            <a:off x="6878356" y="3909394"/>
            <a:ext cx="188973" cy="3141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rostokąt 19"/>
          <p:cNvSpPr/>
          <p:nvPr/>
        </p:nvSpPr>
        <p:spPr>
          <a:xfrm rot="5593276">
            <a:off x="6134182" y="3410057"/>
            <a:ext cx="188152" cy="331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Prostokąt 20"/>
          <p:cNvSpPr/>
          <p:nvPr/>
        </p:nvSpPr>
        <p:spPr>
          <a:xfrm rot="5593276">
            <a:off x="6118463" y="3802589"/>
            <a:ext cx="188152" cy="3625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Prostokąt 21"/>
          <p:cNvSpPr/>
          <p:nvPr/>
        </p:nvSpPr>
        <p:spPr>
          <a:xfrm rot="5593276">
            <a:off x="5389905" y="3364575"/>
            <a:ext cx="188152" cy="331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Prostokąt 22"/>
          <p:cNvSpPr/>
          <p:nvPr/>
        </p:nvSpPr>
        <p:spPr>
          <a:xfrm rot="5593276">
            <a:off x="5372175" y="3772266"/>
            <a:ext cx="188152" cy="331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ole tekstowe 14"/>
          <p:cNvSpPr txBox="1"/>
          <p:nvPr/>
        </p:nvSpPr>
        <p:spPr>
          <a:xfrm>
            <a:off x="494593" y="1055413"/>
            <a:ext cx="2167581" cy="369332"/>
          </a:xfrm>
          <a:prstGeom prst="rect">
            <a:avLst/>
          </a:prstGeom>
          <a:solidFill>
            <a:schemeClr val="bg1"/>
          </a:solidFill>
        </p:spPr>
        <p:txBody>
          <a:bodyPr wrap="none" rtlCol="0">
            <a:spAutoFit/>
          </a:bodyPr>
          <a:lstStyle/>
          <a:p>
            <a:r>
              <a:rPr lang="pl-PL" dirty="0"/>
              <a:t>Oś wschód - zachód</a:t>
            </a:r>
          </a:p>
        </p:txBody>
      </p:sp>
      <p:sp>
        <p:nvSpPr>
          <p:cNvPr id="25" name="pole tekstowe 24"/>
          <p:cNvSpPr txBox="1"/>
          <p:nvPr/>
        </p:nvSpPr>
        <p:spPr>
          <a:xfrm>
            <a:off x="2527425" y="3268457"/>
            <a:ext cx="811441" cy="523220"/>
          </a:xfrm>
          <a:prstGeom prst="rect">
            <a:avLst/>
          </a:prstGeom>
          <a:noFill/>
        </p:spPr>
        <p:txBody>
          <a:bodyPr wrap="none" rtlCol="0">
            <a:spAutoFit/>
          </a:bodyPr>
          <a:lstStyle/>
          <a:p>
            <a:r>
              <a:rPr lang="pl-PL" sz="1400" b="1" dirty="0"/>
              <a:t>Usługi</a:t>
            </a:r>
          </a:p>
          <a:p>
            <a:r>
              <a:rPr lang="pl-PL" sz="1400" b="1" dirty="0"/>
              <a:t> kultury</a:t>
            </a:r>
          </a:p>
        </p:txBody>
      </p:sp>
      <p:sp>
        <p:nvSpPr>
          <p:cNvPr id="26" name="pole tekstowe 25"/>
          <p:cNvSpPr txBox="1"/>
          <p:nvPr/>
        </p:nvSpPr>
        <p:spPr>
          <a:xfrm>
            <a:off x="8547700" y="3678818"/>
            <a:ext cx="747320" cy="523220"/>
          </a:xfrm>
          <a:prstGeom prst="rect">
            <a:avLst/>
          </a:prstGeom>
          <a:noFill/>
        </p:spPr>
        <p:txBody>
          <a:bodyPr wrap="none" rtlCol="0">
            <a:spAutoFit/>
          </a:bodyPr>
          <a:lstStyle/>
          <a:p>
            <a:r>
              <a:rPr lang="pl-PL" sz="1400" b="1" dirty="0"/>
              <a:t>Usługi</a:t>
            </a:r>
          </a:p>
          <a:p>
            <a:r>
              <a:rPr lang="pl-PL" sz="1400" b="1" dirty="0"/>
              <a:t> sportu</a:t>
            </a:r>
          </a:p>
        </p:txBody>
      </p:sp>
      <p:sp>
        <p:nvSpPr>
          <p:cNvPr id="40" name="Prostokąt 39"/>
          <p:cNvSpPr/>
          <p:nvPr/>
        </p:nvSpPr>
        <p:spPr>
          <a:xfrm>
            <a:off x="580440" y="1536277"/>
            <a:ext cx="177372" cy="27958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1" name="pole tekstowe 40"/>
          <p:cNvSpPr txBox="1"/>
          <p:nvPr/>
        </p:nvSpPr>
        <p:spPr>
          <a:xfrm>
            <a:off x="757812" y="1536277"/>
            <a:ext cx="1239442" cy="369332"/>
          </a:xfrm>
          <a:prstGeom prst="rect">
            <a:avLst/>
          </a:prstGeom>
          <a:noFill/>
        </p:spPr>
        <p:txBody>
          <a:bodyPr wrap="none" rtlCol="0">
            <a:spAutoFit/>
          </a:bodyPr>
          <a:lstStyle/>
          <a:p>
            <a:r>
              <a:rPr lang="pl-PL" dirty="0"/>
              <a:t>wieżowiec</a:t>
            </a:r>
          </a:p>
        </p:txBody>
      </p:sp>
    </p:spTree>
    <p:extLst>
      <p:ext uri="{BB962C8B-B14F-4D97-AF65-F5344CB8AC3E}">
        <p14:creationId xmlns:p14="http://schemas.microsoft.com/office/powerpoint/2010/main" val="559320595"/>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a:extLst>
              <a:ext uri="{FF2B5EF4-FFF2-40B4-BE49-F238E27FC236}">
                <a16:creationId xmlns:a16="http://schemas.microsoft.com/office/drawing/2014/main" id="{6326DA89-7BBF-47E7-99A4-9A5D0AAA9577}"/>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MIEJSCOWY PLAN ZAGOSPODAROWANIA PRZESTRZENNEGO OBSZARU</a:t>
            </a:r>
            <a:b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b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„NOWE MIASTO”</a:t>
            </a:r>
          </a:p>
        </p:txBody>
      </p:sp>
      <p:pic>
        <p:nvPicPr>
          <p:cNvPr id="2" name="Obraz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4423" y="1028700"/>
            <a:ext cx="9514386" cy="5351842"/>
          </a:xfrm>
          <a:prstGeom prst="rect">
            <a:avLst/>
          </a:prstGeom>
        </p:spPr>
      </p:pic>
      <p:sp>
        <p:nvSpPr>
          <p:cNvPr id="19" name="pole tekstowe 18"/>
          <p:cNvSpPr txBox="1"/>
          <p:nvPr/>
        </p:nvSpPr>
        <p:spPr>
          <a:xfrm>
            <a:off x="1514423" y="1028700"/>
            <a:ext cx="2167581" cy="369332"/>
          </a:xfrm>
          <a:prstGeom prst="rect">
            <a:avLst/>
          </a:prstGeom>
          <a:solidFill>
            <a:schemeClr val="bg1"/>
          </a:solidFill>
        </p:spPr>
        <p:txBody>
          <a:bodyPr wrap="none" rtlCol="0">
            <a:spAutoFit/>
          </a:bodyPr>
          <a:lstStyle/>
          <a:p>
            <a:r>
              <a:rPr lang="pl-PL" dirty="0"/>
              <a:t>Oś wschód - zachód</a:t>
            </a:r>
          </a:p>
        </p:txBody>
      </p:sp>
    </p:spTree>
    <p:extLst>
      <p:ext uri="{BB962C8B-B14F-4D97-AF65-F5344CB8AC3E}">
        <p14:creationId xmlns:p14="http://schemas.microsoft.com/office/powerpoint/2010/main" val="125801449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3"/>
          <a:stretch>
            <a:fillRect/>
          </a:stretch>
        </p:blipFill>
        <p:spPr>
          <a:xfrm>
            <a:off x="3906405" y="1059657"/>
            <a:ext cx="7940827" cy="3898659"/>
          </a:xfrm>
          <a:prstGeom prst="rect">
            <a:avLst/>
          </a:prstGeom>
        </p:spPr>
      </p:pic>
      <p:sp>
        <p:nvSpPr>
          <p:cNvPr id="16" name="Tytuł 1">
            <a:extLst>
              <a:ext uri="{FF2B5EF4-FFF2-40B4-BE49-F238E27FC236}">
                <a16:creationId xmlns:a16="http://schemas.microsoft.com/office/drawing/2014/main" id="{2787FCAC-1F13-499C-B41D-EE310F90904D}"/>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MIEJSCOWY PLAN ZAGOSPODAROWANIA PRZESTRZENNEGO OBSZARU</a:t>
            </a:r>
            <a:b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b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„NOWE MIASTO”</a:t>
            </a:r>
          </a:p>
        </p:txBody>
      </p:sp>
      <p:sp>
        <p:nvSpPr>
          <p:cNvPr id="76805" name="pole tekstowe 1">
            <a:extLst>
              <a:ext uri="{FF2B5EF4-FFF2-40B4-BE49-F238E27FC236}">
                <a16:creationId xmlns:a16="http://schemas.microsoft.com/office/drawing/2014/main" id="{13AE8621-A87C-41B5-AA67-D097CBEC3DE9}"/>
              </a:ext>
            </a:extLst>
          </p:cNvPr>
          <p:cNvSpPr txBox="1">
            <a:spLocks noChangeArrowheads="1"/>
          </p:cNvSpPr>
          <p:nvPr/>
        </p:nvSpPr>
        <p:spPr bwMode="auto">
          <a:xfrm>
            <a:off x="339725" y="1405080"/>
            <a:ext cx="352641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Wysokość zabudowy : 25m - 30m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dla wieżowców 90m - 150m </a:t>
            </a:r>
          </a:p>
        </p:txBody>
      </p:sp>
      <p:sp>
        <p:nvSpPr>
          <p:cNvPr id="76809" name="pole tekstowe 14">
            <a:extLst>
              <a:ext uri="{FF2B5EF4-FFF2-40B4-BE49-F238E27FC236}">
                <a16:creationId xmlns:a16="http://schemas.microsoft.com/office/drawing/2014/main" id="{FBC5FD57-5B88-4C2D-829F-E687045187D6}"/>
              </a:ext>
            </a:extLst>
          </p:cNvPr>
          <p:cNvSpPr txBox="1">
            <a:spLocks noChangeArrowheads="1"/>
          </p:cNvSpPr>
          <p:nvPr/>
        </p:nvSpPr>
        <p:spPr bwMode="auto">
          <a:xfrm>
            <a:off x="317500" y="2006600"/>
            <a:ext cx="9366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000" b="1" i="0" u="none" strike="noStrike" kern="1200" cap="none" spc="0" normalizeH="0" baseline="0" noProof="0">
                <a:ln>
                  <a:noFill/>
                </a:ln>
                <a:solidFill>
                  <a:prstClr val="black"/>
                </a:solidFill>
                <a:effectLst/>
                <a:uLnTx/>
                <a:uFillTx/>
                <a:latin typeface="Lato" panose="020F0502020204030203" pitchFamily="34" charset="-18"/>
                <a:ea typeface="+mn-ea"/>
                <a:cs typeface="Arial" panose="020B0604020202020204" pitchFamily="34" charset="0"/>
              </a:rPr>
              <a:t>140m -150m </a:t>
            </a:r>
          </a:p>
        </p:txBody>
      </p:sp>
      <p:sp>
        <p:nvSpPr>
          <p:cNvPr id="76815" name="pole tekstowe 27">
            <a:extLst>
              <a:ext uri="{FF2B5EF4-FFF2-40B4-BE49-F238E27FC236}">
                <a16:creationId xmlns:a16="http://schemas.microsoft.com/office/drawing/2014/main" id="{F832676B-BE24-41CC-BEE3-7C12A3603911}"/>
              </a:ext>
            </a:extLst>
          </p:cNvPr>
          <p:cNvSpPr txBox="1">
            <a:spLocks noChangeArrowheads="1"/>
          </p:cNvSpPr>
          <p:nvPr/>
        </p:nvSpPr>
        <p:spPr bwMode="auto">
          <a:xfrm>
            <a:off x="1668463" y="2225675"/>
            <a:ext cx="936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000" b="1" i="0" u="none" strike="noStrike" kern="1200" cap="none" spc="0" normalizeH="0" baseline="0" noProof="0">
                <a:ln>
                  <a:noFill/>
                </a:ln>
                <a:solidFill>
                  <a:prstClr val="black"/>
                </a:solidFill>
                <a:effectLst/>
                <a:uLnTx/>
                <a:uFillTx/>
                <a:latin typeface="Lato" panose="020F0502020204030203" pitchFamily="34" charset="-18"/>
                <a:ea typeface="+mn-ea"/>
                <a:cs typeface="Arial" panose="020B0604020202020204" pitchFamily="34" charset="0"/>
              </a:rPr>
              <a:t>110m -120m </a:t>
            </a:r>
          </a:p>
        </p:txBody>
      </p:sp>
      <p:sp>
        <p:nvSpPr>
          <p:cNvPr id="76830" name="pole tekstowe 42">
            <a:extLst>
              <a:ext uri="{FF2B5EF4-FFF2-40B4-BE49-F238E27FC236}">
                <a16:creationId xmlns:a16="http://schemas.microsoft.com/office/drawing/2014/main" id="{EBBBDAE4-8D6D-4A76-B167-823904EB579A}"/>
              </a:ext>
            </a:extLst>
          </p:cNvPr>
          <p:cNvSpPr txBox="1">
            <a:spLocks noChangeArrowheads="1"/>
          </p:cNvSpPr>
          <p:nvPr/>
        </p:nvSpPr>
        <p:spPr bwMode="auto">
          <a:xfrm>
            <a:off x="2892425" y="2455863"/>
            <a:ext cx="8636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000" b="1" i="0" u="none" strike="noStrike" kern="1200" cap="none" spc="0" normalizeH="0" baseline="0" noProof="0">
                <a:ln>
                  <a:noFill/>
                </a:ln>
                <a:solidFill>
                  <a:prstClr val="black"/>
                </a:solidFill>
                <a:effectLst/>
                <a:uLnTx/>
                <a:uFillTx/>
                <a:latin typeface="Lato" panose="020F0502020204030203" pitchFamily="34" charset="-18"/>
                <a:ea typeface="+mn-ea"/>
                <a:cs typeface="Arial" panose="020B0604020202020204" pitchFamily="34" charset="0"/>
              </a:rPr>
              <a:t>90m -100m </a:t>
            </a:r>
          </a:p>
        </p:txBody>
      </p:sp>
      <p:pic>
        <p:nvPicPr>
          <p:cNvPr id="48" name="Obraz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5925" y="5519738"/>
            <a:ext cx="114014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pole tekstowe 48"/>
          <p:cNvSpPr txBox="1"/>
          <p:nvPr/>
        </p:nvSpPr>
        <p:spPr>
          <a:xfrm>
            <a:off x="2087563" y="5062538"/>
            <a:ext cx="8515350" cy="369887"/>
          </a:xfrm>
          <a:prstGeom prst="rect">
            <a:avLst/>
          </a:prstGeom>
          <a:solidFill>
            <a:schemeClr val="tx2">
              <a:lumMod val="20000"/>
              <a:lumOff val="80000"/>
            </a:schemeClr>
          </a:solidFill>
        </p:spPr>
        <p:txBody>
          <a:bodyPr wrap="none">
            <a:spAutoFit/>
          </a:bodyPr>
          <a:lstStyle/>
          <a:p>
            <a:pPr>
              <a:defRPr/>
            </a:pPr>
            <a:r>
              <a:rPr lang="pl-PL" dirty="0"/>
              <a:t>IDEA WYPIĘTRZĄNEJ ZABUDOWY W CENTRALNEJ CZEŚCI NOWEGO MIASTA</a:t>
            </a:r>
          </a:p>
        </p:txBody>
      </p:sp>
      <p:pic>
        <p:nvPicPr>
          <p:cNvPr id="51" name="Obraz 50"/>
          <p:cNvPicPr>
            <a:picLocks noChangeAspect="1"/>
          </p:cNvPicPr>
          <p:nvPr/>
        </p:nvPicPr>
        <p:blipFill>
          <a:blip r:embed="rId5"/>
          <a:stretch>
            <a:fillRect/>
          </a:stretch>
        </p:blipFill>
        <p:spPr>
          <a:xfrm>
            <a:off x="702231" y="3445668"/>
            <a:ext cx="2778362" cy="1446213"/>
          </a:xfrm>
          <a:prstGeom prst="rect">
            <a:avLst/>
          </a:prstGeom>
        </p:spPr>
      </p:pic>
      <p:sp>
        <p:nvSpPr>
          <p:cNvPr id="52" name="Prostokąt 51">
            <a:extLst>
              <a:ext uri="{FF2B5EF4-FFF2-40B4-BE49-F238E27FC236}">
                <a16:creationId xmlns:a16="http://schemas.microsoft.com/office/drawing/2014/main" id="{8F611D6D-9737-404F-86DE-75201D2913C2}"/>
              </a:ext>
            </a:extLst>
          </p:cNvPr>
          <p:cNvSpPr/>
          <p:nvPr/>
        </p:nvSpPr>
        <p:spPr>
          <a:xfrm>
            <a:off x="1858170" y="3827792"/>
            <a:ext cx="1628774" cy="540939"/>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53" name="pole tekstowe 4"/>
          <p:cNvSpPr txBox="1">
            <a:spLocks noChangeArrowheads="1"/>
          </p:cNvSpPr>
          <p:nvPr/>
        </p:nvSpPr>
        <p:spPr bwMode="auto">
          <a:xfrm>
            <a:off x="339725" y="954088"/>
            <a:ext cx="3459163" cy="369887"/>
          </a:xfrm>
          <a:prstGeom prst="rect">
            <a:avLst/>
          </a:prstGeom>
          <a:solidFill>
            <a:schemeClr val="tx2">
              <a:lumMod val="40000"/>
              <a:lumOff val="60000"/>
            </a:schemeClr>
          </a:solidFill>
          <a:ln>
            <a:noFill/>
          </a:ln>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defRPr/>
            </a:pPr>
            <a:r>
              <a:rPr lang="pl-PL" altLang="pl-PL" sz="1800" b="1" dirty="0">
                <a:solidFill>
                  <a:schemeClr val="tx1"/>
                </a:solidFill>
              </a:rPr>
              <a:t>CENTRUM WIELOFUNKCYJNE </a:t>
            </a:r>
          </a:p>
        </p:txBody>
      </p:sp>
      <p:sp>
        <p:nvSpPr>
          <p:cNvPr id="3" name="Prostokąt 2"/>
          <p:cNvSpPr/>
          <p:nvPr/>
        </p:nvSpPr>
        <p:spPr>
          <a:xfrm>
            <a:off x="7438307" y="2199152"/>
            <a:ext cx="244019" cy="9325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7" name="Prostokąt 46"/>
          <p:cNvSpPr/>
          <p:nvPr/>
        </p:nvSpPr>
        <p:spPr>
          <a:xfrm>
            <a:off x="7960485" y="2186383"/>
            <a:ext cx="272456" cy="928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4" name="Prostokąt 53"/>
          <p:cNvSpPr/>
          <p:nvPr/>
        </p:nvSpPr>
        <p:spPr>
          <a:xfrm>
            <a:off x="595808" y="2286001"/>
            <a:ext cx="272456" cy="902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5" name="Prostokąt 54"/>
          <p:cNvSpPr/>
          <p:nvPr/>
        </p:nvSpPr>
        <p:spPr>
          <a:xfrm>
            <a:off x="7251396" y="2715281"/>
            <a:ext cx="272456" cy="902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6" name="Prostokąt 55"/>
          <p:cNvSpPr/>
          <p:nvPr/>
        </p:nvSpPr>
        <p:spPr>
          <a:xfrm>
            <a:off x="8096713" y="2715281"/>
            <a:ext cx="272456" cy="902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7" name="Prostokąt 56"/>
          <p:cNvSpPr/>
          <p:nvPr/>
        </p:nvSpPr>
        <p:spPr>
          <a:xfrm>
            <a:off x="1901863" y="2470540"/>
            <a:ext cx="266783" cy="67627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8" name="Prostokąt 57"/>
          <p:cNvSpPr/>
          <p:nvPr/>
        </p:nvSpPr>
        <p:spPr>
          <a:xfrm>
            <a:off x="6723535" y="2299493"/>
            <a:ext cx="266783" cy="67627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9" name="Prostokąt 58"/>
          <p:cNvSpPr/>
          <p:nvPr/>
        </p:nvSpPr>
        <p:spPr>
          <a:xfrm>
            <a:off x="6551035" y="2873521"/>
            <a:ext cx="266783" cy="67627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0" name="Prostokąt 59"/>
          <p:cNvSpPr/>
          <p:nvPr/>
        </p:nvSpPr>
        <p:spPr>
          <a:xfrm>
            <a:off x="8795430" y="2438141"/>
            <a:ext cx="266783" cy="67627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1" name="Prostokąt 60"/>
          <p:cNvSpPr/>
          <p:nvPr/>
        </p:nvSpPr>
        <p:spPr>
          <a:xfrm>
            <a:off x="8602348" y="3158073"/>
            <a:ext cx="266783" cy="676275"/>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2" name="Prostokąt 61"/>
          <p:cNvSpPr/>
          <p:nvPr/>
        </p:nvSpPr>
        <p:spPr>
          <a:xfrm>
            <a:off x="3042805" y="2679304"/>
            <a:ext cx="267726" cy="45243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3" name="Prostokąt 62"/>
          <p:cNvSpPr/>
          <p:nvPr/>
        </p:nvSpPr>
        <p:spPr>
          <a:xfrm>
            <a:off x="6182867" y="2348706"/>
            <a:ext cx="267726" cy="45243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4" name="Prostokąt 63"/>
          <p:cNvSpPr/>
          <p:nvPr/>
        </p:nvSpPr>
        <p:spPr>
          <a:xfrm>
            <a:off x="5651511" y="2050253"/>
            <a:ext cx="267726" cy="45243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5" name="Prostokąt 64"/>
          <p:cNvSpPr/>
          <p:nvPr/>
        </p:nvSpPr>
        <p:spPr>
          <a:xfrm>
            <a:off x="5167457" y="1597818"/>
            <a:ext cx="267726" cy="45243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6" name="Prostokąt 65"/>
          <p:cNvSpPr/>
          <p:nvPr/>
        </p:nvSpPr>
        <p:spPr>
          <a:xfrm>
            <a:off x="5501056" y="3289481"/>
            <a:ext cx="267726" cy="45243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7" name="Prostokąt 66"/>
          <p:cNvSpPr/>
          <p:nvPr/>
        </p:nvSpPr>
        <p:spPr>
          <a:xfrm>
            <a:off x="4956977" y="3667540"/>
            <a:ext cx="267726" cy="45243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9" name="Prostokąt 68"/>
          <p:cNvSpPr/>
          <p:nvPr/>
        </p:nvSpPr>
        <p:spPr>
          <a:xfrm>
            <a:off x="6060731" y="3389319"/>
            <a:ext cx="267726" cy="45243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0" name="Prostokąt 69"/>
          <p:cNvSpPr/>
          <p:nvPr/>
        </p:nvSpPr>
        <p:spPr>
          <a:xfrm>
            <a:off x="9213948" y="2272812"/>
            <a:ext cx="267726" cy="45243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1" name="Prostokąt 70"/>
          <p:cNvSpPr/>
          <p:nvPr/>
        </p:nvSpPr>
        <p:spPr>
          <a:xfrm>
            <a:off x="9154729" y="3615536"/>
            <a:ext cx="267726" cy="45243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2" name="Prostokąt 71"/>
          <p:cNvSpPr/>
          <p:nvPr/>
        </p:nvSpPr>
        <p:spPr>
          <a:xfrm>
            <a:off x="9894596" y="2299493"/>
            <a:ext cx="267726" cy="45243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3" name="Prostokąt 72"/>
          <p:cNvSpPr/>
          <p:nvPr/>
        </p:nvSpPr>
        <p:spPr>
          <a:xfrm>
            <a:off x="10515265" y="2006600"/>
            <a:ext cx="267726" cy="45243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4" name="Prostokąt 73"/>
          <p:cNvSpPr/>
          <p:nvPr/>
        </p:nvSpPr>
        <p:spPr>
          <a:xfrm>
            <a:off x="9813764" y="3701235"/>
            <a:ext cx="267726" cy="45243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5" name="Prostokąt 74"/>
          <p:cNvSpPr/>
          <p:nvPr/>
        </p:nvSpPr>
        <p:spPr>
          <a:xfrm>
            <a:off x="10887904" y="2647303"/>
            <a:ext cx="267726" cy="45243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6" name="Prostokąt 75"/>
          <p:cNvSpPr/>
          <p:nvPr/>
        </p:nvSpPr>
        <p:spPr>
          <a:xfrm>
            <a:off x="10830498" y="3550400"/>
            <a:ext cx="267726" cy="45243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7" name="Prostokąt 76"/>
          <p:cNvSpPr/>
          <p:nvPr/>
        </p:nvSpPr>
        <p:spPr>
          <a:xfrm>
            <a:off x="10249163" y="4151925"/>
            <a:ext cx="267726" cy="45243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8" name="Prostokąt 77"/>
          <p:cNvSpPr/>
          <p:nvPr/>
        </p:nvSpPr>
        <p:spPr>
          <a:xfrm>
            <a:off x="10845037" y="4439446"/>
            <a:ext cx="267726" cy="452435"/>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49548355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a:extLst>
              <a:ext uri="{FF2B5EF4-FFF2-40B4-BE49-F238E27FC236}">
                <a16:creationId xmlns:a16="http://schemas.microsoft.com/office/drawing/2014/main" id="{BCE95B93-25CA-4E3C-ACBD-8926B2396F89}"/>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MIEJSCOWY PLAN ZAGOSPODAROWANIA PRZESTRZENNEGO OBSZARU</a:t>
            </a:r>
            <a:b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b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„NOWE MIASTO”</a:t>
            </a:r>
          </a:p>
        </p:txBody>
      </p:sp>
      <p:pic>
        <p:nvPicPr>
          <p:cNvPr id="84995" name="Obraz 8">
            <a:extLst>
              <a:ext uri="{FF2B5EF4-FFF2-40B4-BE49-F238E27FC236}">
                <a16:creationId xmlns:a16="http://schemas.microsoft.com/office/drawing/2014/main" id="{FD3C4867-154E-4A85-8239-C0FC50799E6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79725" y="1050925"/>
            <a:ext cx="696118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owolny kształt 1">
            <a:extLst>
              <a:ext uri="{FF2B5EF4-FFF2-40B4-BE49-F238E27FC236}">
                <a16:creationId xmlns:a16="http://schemas.microsoft.com/office/drawing/2014/main" id="{68CFB50F-EA90-4A51-87A7-29B46A9331FE}"/>
              </a:ext>
            </a:extLst>
          </p:cNvPr>
          <p:cNvSpPr/>
          <p:nvPr/>
        </p:nvSpPr>
        <p:spPr>
          <a:xfrm>
            <a:off x="2960688" y="1774825"/>
            <a:ext cx="5902325" cy="3530600"/>
          </a:xfrm>
          <a:custGeom>
            <a:avLst/>
            <a:gdLst>
              <a:gd name="connsiteX0" fmla="*/ 832919 w 5902860"/>
              <a:gd name="connsiteY0" fmla="*/ 1855961 h 3530852"/>
              <a:gd name="connsiteX1" fmla="*/ 4798337 w 5902860"/>
              <a:gd name="connsiteY1" fmla="*/ 0 h 3530852"/>
              <a:gd name="connsiteX2" fmla="*/ 5902860 w 5902860"/>
              <a:gd name="connsiteY2" fmla="*/ 316871 h 3530852"/>
              <a:gd name="connsiteX3" fmla="*/ 4526733 w 5902860"/>
              <a:gd name="connsiteY3" fmla="*/ 1104523 h 3530852"/>
              <a:gd name="connsiteX4" fmla="*/ 4028792 w 5902860"/>
              <a:gd name="connsiteY4" fmla="*/ 1457608 h 3530852"/>
              <a:gd name="connsiteX5" fmla="*/ 3404103 w 5902860"/>
              <a:gd name="connsiteY5" fmla="*/ 1964602 h 3530852"/>
              <a:gd name="connsiteX6" fmla="*/ 2815628 w 5902860"/>
              <a:gd name="connsiteY6" fmla="*/ 2399169 h 3530852"/>
              <a:gd name="connsiteX7" fmla="*/ 1855961 w 5902860"/>
              <a:gd name="connsiteY7" fmla="*/ 2960483 h 3530852"/>
              <a:gd name="connsiteX8" fmla="*/ 1032095 w 5902860"/>
              <a:gd name="connsiteY8" fmla="*/ 3530852 h 3530852"/>
              <a:gd name="connsiteX9" fmla="*/ 0 w 5902860"/>
              <a:gd name="connsiteY9" fmla="*/ 2362955 h 3530852"/>
              <a:gd name="connsiteX10" fmla="*/ 832919 w 5902860"/>
              <a:gd name="connsiteY10" fmla="*/ 1855961 h 3530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2860" h="3530852">
                <a:moveTo>
                  <a:pt x="832919" y="1855961"/>
                </a:moveTo>
                <a:lnTo>
                  <a:pt x="4798337" y="0"/>
                </a:lnTo>
                <a:lnTo>
                  <a:pt x="5902860" y="316871"/>
                </a:lnTo>
                <a:lnTo>
                  <a:pt x="4526733" y="1104523"/>
                </a:lnTo>
                <a:lnTo>
                  <a:pt x="4028792" y="1457608"/>
                </a:lnTo>
                <a:lnTo>
                  <a:pt x="3404103" y="1964602"/>
                </a:lnTo>
                <a:lnTo>
                  <a:pt x="2815628" y="2399169"/>
                </a:lnTo>
                <a:lnTo>
                  <a:pt x="1855961" y="2960483"/>
                </a:lnTo>
                <a:lnTo>
                  <a:pt x="1032095" y="3530852"/>
                </a:lnTo>
                <a:lnTo>
                  <a:pt x="0" y="2362955"/>
                </a:lnTo>
                <a:lnTo>
                  <a:pt x="832919" y="1855961"/>
                </a:lnTo>
                <a:close/>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3"/>
          <a:stretch>
            <a:fillRect/>
          </a:stretch>
        </p:blipFill>
        <p:spPr>
          <a:xfrm>
            <a:off x="1341477" y="1181100"/>
            <a:ext cx="10037397" cy="5269723"/>
          </a:xfrm>
          <a:prstGeom prst="rect">
            <a:avLst/>
          </a:prstGeom>
        </p:spPr>
      </p:pic>
      <p:sp>
        <p:nvSpPr>
          <p:cNvPr id="21" name="Prostokąt zaokrąglony 20">
            <a:extLst>
              <a:ext uri="{FF2B5EF4-FFF2-40B4-BE49-F238E27FC236}">
                <a16:creationId xmlns:a16="http://schemas.microsoft.com/office/drawing/2014/main" id="{BB1F70A7-5354-4D42-9F54-F348411944E2}"/>
              </a:ext>
            </a:extLst>
          </p:cNvPr>
          <p:cNvSpPr/>
          <p:nvPr/>
        </p:nvSpPr>
        <p:spPr bwMode="auto">
          <a:xfrm rot="229352">
            <a:off x="7233935" y="2857368"/>
            <a:ext cx="2726421" cy="250825"/>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30" name="Strzałka w prawo 29">
            <a:extLst>
              <a:ext uri="{FF2B5EF4-FFF2-40B4-BE49-F238E27FC236}">
                <a16:creationId xmlns:a16="http://schemas.microsoft.com/office/drawing/2014/main" id="{1E02594E-D9EB-41AF-889B-95BC016A4478}"/>
              </a:ext>
            </a:extLst>
          </p:cNvPr>
          <p:cNvSpPr/>
          <p:nvPr/>
        </p:nvSpPr>
        <p:spPr bwMode="auto">
          <a:xfrm rot="16434872">
            <a:off x="8113000" y="2722858"/>
            <a:ext cx="263525" cy="176213"/>
          </a:xfrm>
          <a:prstGeom prst="rightArrow">
            <a:avLst/>
          </a:prstGeom>
          <a:solidFill>
            <a:srgbClr val="5EF82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36" name="Strzałka w prawo 35">
            <a:extLst>
              <a:ext uri="{FF2B5EF4-FFF2-40B4-BE49-F238E27FC236}">
                <a16:creationId xmlns:a16="http://schemas.microsoft.com/office/drawing/2014/main" id="{EB09B387-5CB1-48F8-81F8-F58E6E515553}"/>
              </a:ext>
            </a:extLst>
          </p:cNvPr>
          <p:cNvSpPr/>
          <p:nvPr/>
        </p:nvSpPr>
        <p:spPr bwMode="auto">
          <a:xfrm rot="16434872">
            <a:off x="8853309" y="2776669"/>
            <a:ext cx="261938" cy="177800"/>
          </a:xfrm>
          <a:prstGeom prst="rightArrow">
            <a:avLst/>
          </a:prstGeom>
          <a:solidFill>
            <a:srgbClr val="5EF82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37" name="Strzałka w prawo 36">
            <a:extLst>
              <a:ext uri="{FF2B5EF4-FFF2-40B4-BE49-F238E27FC236}">
                <a16:creationId xmlns:a16="http://schemas.microsoft.com/office/drawing/2014/main" id="{B85167A1-64B5-4A39-8184-B054528BA526}"/>
              </a:ext>
            </a:extLst>
          </p:cNvPr>
          <p:cNvSpPr/>
          <p:nvPr/>
        </p:nvSpPr>
        <p:spPr bwMode="auto">
          <a:xfrm rot="16434872">
            <a:off x="9543601" y="2837347"/>
            <a:ext cx="263525" cy="176212"/>
          </a:xfrm>
          <a:prstGeom prst="rightArrow">
            <a:avLst/>
          </a:prstGeom>
          <a:solidFill>
            <a:srgbClr val="5EF82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38" name="Strzałka w prawo 37">
            <a:extLst>
              <a:ext uri="{FF2B5EF4-FFF2-40B4-BE49-F238E27FC236}">
                <a16:creationId xmlns:a16="http://schemas.microsoft.com/office/drawing/2014/main" id="{5943C738-DDDF-446E-8C00-C877A29FEF97}"/>
              </a:ext>
            </a:extLst>
          </p:cNvPr>
          <p:cNvSpPr/>
          <p:nvPr/>
        </p:nvSpPr>
        <p:spPr bwMode="auto">
          <a:xfrm rot="16434872">
            <a:off x="7392189" y="2699877"/>
            <a:ext cx="261937" cy="176212"/>
          </a:xfrm>
          <a:prstGeom prst="rightArrow">
            <a:avLst/>
          </a:prstGeom>
          <a:solidFill>
            <a:srgbClr val="5EF82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87048" name="pole tekstowe 33">
            <a:extLst>
              <a:ext uri="{FF2B5EF4-FFF2-40B4-BE49-F238E27FC236}">
                <a16:creationId xmlns:a16="http://schemas.microsoft.com/office/drawing/2014/main" id="{CC46F645-9456-4453-BF04-4CC4CAD2E02E}"/>
              </a:ext>
            </a:extLst>
          </p:cNvPr>
          <p:cNvSpPr txBox="1">
            <a:spLocks noChangeArrowheads="1"/>
          </p:cNvSpPr>
          <p:nvPr/>
        </p:nvSpPr>
        <p:spPr bwMode="auto">
          <a:xfrm rot="267500">
            <a:off x="6986587" y="3344544"/>
            <a:ext cx="2727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Centrum wielofunkcyjne</a:t>
            </a:r>
          </a:p>
        </p:txBody>
      </p:sp>
      <p:sp>
        <p:nvSpPr>
          <p:cNvPr id="87049" name="pole tekstowe 38">
            <a:extLst>
              <a:ext uri="{FF2B5EF4-FFF2-40B4-BE49-F238E27FC236}">
                <a16:creationId xmlns:a16="http://schemas.microsoft.com/office/drawing/2014/main" id="{8F63A2AD-495A-4505-AA3D-69BEB56C8D3F}"/>
              </a:ext>
            </a:extLst>
          </p:cNvPr>
          <p:cNvSpPr txBox="1">
            <a:spLocks noChangeArrowheads="1"/>
          </p:cNvSpPr>
          <p:nvPr/>
        </p:nvSpPr>
        <p:spPr bwMode="auto">
          <a:xfrm rot="227238">
            <a:off x="6789738" y="2006600"/>
            <a:ext cx="2876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1" i="0" u="none" strike="noStrike" kern="1200" cap="none" spc="0" normalizeH="0" baseline="0" noProof="0">
                <a:ln>
                  <a:noFill/>
                </a:ln>
                <a:solidFill>
                  <a:prstClr val="black"/>
                </a:solidFill>
                <a:effectLst/>
                <a:uLnTx/>
                <a:uFillTx/>
                <a:latin typeface="Lato" panose="020F0502020204030203" pitchFamily="34" charset="-18"/>
                <a:ea typeface="+mn-ea"/>
                <a:cs typeface="Arial" panose="020B0604020202020204" pitchFamily="34" charset="0"/>
              </a:rPr>
              <a:t>Park rzeczny rzeki Drwiny</a:t>
            </a:r>
          </a:p>
        </p:txBody>
      </p:sp>
      <p:sp>
        <p:nvSpPr>
          <p:cNvPr id="16" name="Tytuł 1">
            <a:extLst>
              <a:ext uri="{FF2B5EF4-FFF2-40B4-BE49-F238E27FC236}">
                <a16:creationId xmlns:a16="http://schemas.microsoft.com/office/drawing/2014/main" id="{4588C266-7A0D-4802-BFAA-D66855FA84DD}"/>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MIEJSCOWY PLAN ZAGOSPODAROWANIA PRZESTRZENNEGO OBSZARU</a:t>
            </a:r>
            <a:b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b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„NOWE MIASTO”</a:t>
            </a:r>
          </a:p>
        </p:txBody>
      </p:sp>
      <p:sp>
        <p:nvSpPr>
          <p:cNvPr id="87051" name="pole tekstowe 4">
            <a:extLst>
              <a:ext uri="{FF2B5EF4-FFF2-40B4-BE49-F238E27FC236}">
                <a16:creationId xmlns:a16="http://schemas.microsoft.com/office/drawing/2014/main" id="{C97F1D26-EEF1-49E4-AA35-B383B95EDAB8}"/>
              </a:ext>
            </a:extLst>
          </p:cNvPr>
          <p:cNvSpPr txBox="1">
            <a:spLocks noChangeArrowheads="1"/>
          </p:cNvSpPr>
          <p:nvPr/>
        </p:nvSpPr>
        <p:spPr bwMode="auto">
          <a:xfrm>
            <a:off x="392113" y="1141413"/>
            <a:ext cx="4992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CENTRUM WIELOFUNKCYJNE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OBUDOWANE ZABUDOWĄ MIESZKANIOWĄ</a:t>
            </a:r>
          </a:p>
        </p:txBody>
      </p:sp>
      <p:sp>
        <p:nvSpPr>
          <p:cNvPr id="11" name="Dowolny kształt 10">
            <a:extLst>
              <a:ext uri="{FF2B5EF4-FFF2-40B4-BE49-F238E27FC236}">
                <a16:creationId xmlns:a16="http://schemas.microsoft.com/office/drawing/2014/main" id="{39BCB0D4-E2D1-47AC-B822-05C41A8A7D4C}"/>
              </a:ext>
            </a:extLst>
          </p:cNvPr>
          <p:cNvSpPr/>
          <p:nvPr/>
        </p:nvSpPr>
        <p:spPr>
          <a:xfrm>
            <a:off x="5791200" y="2382201"/>
            <a:ext cx="5587674" cy="546100"/>
          </a:xfrm>
          <a:custGeom>
            <a:avLst/>
            <a:gdLst>
              <a:gd name="connsiteX0" fmla="*/ 5416826 w 5416826"/>
              <a:gd name="connsiteY0" fmla="*/ 546652 h 546652"/>
              <a:gd name="connsiteX1" fmla="*/ 4790661 w 5416826"/>
              <a:gd name="connsiteY1" fmla="*/ 308113 h 546652"/>
              <a:gd name="connsiteX2" fmla="*/ 4144617 w 5416826"/>
              <a:gd name="connsiteY2" fmla="*/ 347869 h 546652"/>
              <a:gd name="connsiteX3" fmla="*/ 3528391 w 5416826"/>
              <a:gd name="connsiteY3" fmla="*/ 188843 h 546652"/>
              <a:gd name="connsiteX4" fmla="*/ 2782956 w 5416826"/>
              <a:gd name="connsiteY4" fmla="*/ 268356 h 546652"/>
              <a:gd name="connsiteX5" fmla="*/ 1620078 w 5416826"/>
              <a:gd name="connsiteY5" fmla="*/ 238539 h 546652"/>
              <a:gd name="connsiteX6" fmla="*/ 1311965 w 5416826"/>
              <a:gd name="connsiteY6" fmla="*/ 99391 h 546652"/>
              <a:gd name="connsiteX7" fmla="*/ 1063487 w 5416826"/>
              <a:gd name="connsiteY7" fmla="*/ 9939 h 546652"/>
              <a:gd name="connsiteX8" fmla="*/ 884582 w 5416826"/>
              <a:gd name="connsiteY8" fmla="*/ 0 h 546652"/>
              <a:gd name="connsiteX9" fmla="*/ 566530 w 5416826"/>
              <a:gd name="connsiteY9" fmla="*/ 168965 h 546652"/>
              <a:gd name="connsiteX10" fmla="*/ 407504 w 5416826"/>
              <a:gd name="connsiteY10" fmla="*/ 218661 h 546652"/>
              <a:gd name="connsiteX11" fmla="*/ 198782 w 5416826"/>
              <a:gd name="connsiteY11" fmla="*/ 198782 h 546652"/>
              <a:gd name="connsiteX12" fmla="*/ 0 w 5416826"/>
              <a:gd name="connsiteY12" fmla="*/ 149087 h 5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16826" h="546652">
                <a:moveTo>
                  <a:pt x="5416826" y="546652"/>
                </a:moveTo>
                <a:lnTo>
                  <a:pt x="4790661" y="308113"/>
                </a:lnTo>
                <a:lnTo>
                  <a:pt x="4144617" y="347869"/>
                </a:lnTo>
                <a:lnTo>
                  <a:pt x="3528391" y="188843"/>
                </a:lnTo>
                <a:lnTo>
                  <a:pt x="2782956" y="268356"/>
                </a:lnTo>
                <a:lnTo>
                  <a:pt x="1620078" y="238539"/>
                </a:lnTo>
                <a:lnTo>
                  <a:pt x="1311965" y="99391"/>
                </a:lnTo>
                <a:lnTo>
                  <a:pt x="1063487" y="9939"/>
                </a:lnTo>
                <a:lnTo>
                  <a:pt x="884582" y="0"/>
                </a:lnTo>
                <a:lnTo>
                  <a:pt x="566530" y="168965"/>
                </a:lnTo>
                <a:lnTo>
                  <a:pt x="407504" y="218661"/>
                </a:lnTo>
                <a:lnTo>
                  <a:pt x="198782" y="198782"/>
                </a:lnTo>
                <a:lnTo>
                  <a:pt x="0" y="149087"/>
                </a:lnTo>
              </a:path>
            </a:pathLst>
          </a:custGeom>
          <a:noFill/>
          <a:ln w="412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87053" name="pole tekstowe 31">
            <a:extLst>
              <a:ext uri="{FF2B5EF4-FFF2-40B4-BE49-F238E27FC236}">
                <a16:creationId xmlns:a16="http://schemas.microsoft.com/office/drawing/2014/main" id="{1EF1CAD1-8868-4F18-BD2C-4EAD0CEEF525}"/>
              </a:ext>
            </a:extLst>
          </p:cNvPr>
          <p:cNvSpPr txBox="1">
            <a:spLocks noChangeArrowheads="1"/>
          </p:cNvSpPr>
          <p:nvPr/>
        </p:nvSpPr>
        <p:spPr bwMode="auto">
          <a:xfrm>
            <a:off x="455613" y="2153595"/>
            <a:ext cx="3925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NA PÓŁNOC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W KIERUNKU PARKU RZECZNEGO </a:t>
            </a:r>
          </a:p>
        </p:txBody>
      </p:sp>
      <p:sp>
        <p:nvSpPr>
          <p:cNvPr id="87054" name="pole tekstowe 34">
            <a:extLst>
              <a:ext uri="{FF2B5EF4-FFF2-40B4-BE49-F238E27FC236}">
                <a16:creationId xmlns:a16="http://schemas.microsoft.com/office/drawing/2014/main" id="{AA8AEAFB-FF94-49E1-9162-14B133A122FD}"/>
              </a:ext>
            </a:extLst>
          </p:cNvPr>
          <p:cNvSpPr txBox="1">
            <a:spLocks noChangeArrowheads="1"/>
          </p:cNvSpPr>
          <p:nvPr/>
        </p:nvSpPr>
        <p:spPr bwMode="auto">
          <a:xfrm>
            <a:off x="455613" y="4870161"/>
            <a:ext cx="368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NA POŁUDNIE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W KIERUNKU OSIEDLA ZŁOCIEŃ</a:t>
            </a:r>
          </a:p>
        </p:txBody>
      </p:sp>
      <p:sp>
        <p:nvSpPr>
          <p:cNvPr id="87055" name="pole tekstowe 1">
            <a:extLst>
              <a:ext uri="{FF2B5EF4-FFF2-40B4-BE49-F238E27FC236}">
                <a16:creationId xmlns:a16="http://schemas.microsoft.com/office/drawing/2014/main" id="{243CAAA8-B992-4859-9EF5-1787AF0CCA59}"/>
              </a:ext>
            </a:extLst>
          </p:cNvPr>
          <p:cNvSpPr txBox="1">
            <a:spLocks noChangeArrowheads="1"/>
          </p:cNvSpPr>
          <p:nvPr/>
        </p:nvSpPr>
        <p:spPr bwMode="auto">
          <a:xfrm>
            <a:off x="455613" y="849313"/>
            <a:ext cx="114284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800" b="1" i="0" u="none" strike="noStrike" kern="1200" cap="none" spc="0" normalizeH="0" baseline="0" noProof="0">
                <a:ln>
                  <a:noFill/>
                </a:ln>
                <a:solidFill>
                  <a:prstClr val="black"/>
                </a:solidFill>
                <a:effectLst/>
                <a:uLnTx/>
                <a:uFillTx/>
                <a:latin typeface="Lato" panose="020F0502020204030203" pitchFamily="34" charset="-18"/>
                <a:ea typeface="+mn-ea"/>
                <a:cs typeface="Arial" panose="020B0604020202020204" pitchFamily="34" charset="0"/>
              </a:rPr>
              <a:t>ZABUDOWA WIELORODZINNA  MW </a:t>
            </a:r>
          </a:p>
        </p:txBody>
      </p:sp>
      <p:sp>
        <p:nvSpPr>
          <p:cNvPr id="20" name="Dowolny kształt 19">
            <a:extLst>
              <a:ext uri="{FF2B5EF4-FFF2-40B4-BE49-F238E27FC236}">
                <a16:creationId xmlns:a16="http://schemas.microsoft.com/office/drawing/2014/main" id="{DDD4F7B3-BF86-4005-92BF-179BD8C86EF0}"/>
              </a:ext>
            </a:extLst>
          </p:cNvPr>
          <p:cNvSpPr/>
          <p:nvPr/>
        </p:nvSpPr>
        <p:spPr bwMode="auto">
          <a:xfrm>
            <a:off x="6770687" y="3081490"/>
            <a:ext cx="3729972" cy="1179734"/>
          </a:xfrm>
          <a:custGeom>
            <a:avLst/>
            <a:gdLst>
              <a:gd name="connsiteX0" fmla="*/ 140677 w 3748035"/>
              <a:gd name="connsiteY0" fmla="*/ 0 h 1848897"/>
              <a:gd name="connsiteX1" fmla="*/ 120580 w 3748035"/>
              <a:gd name="connsiteY1" fmla="*/ 281354 h 1848897"/>
              <a:gd name="connsiteX2" fmla="*/ 80387 w 3748035"/>
              <a:gd name="connsiteY2" fmla="*/ 291402 h 1848897"/>
              <a:gd name="connsiteX3" fmla="*/ 0 w 3748035"/>
              <a:gd name="connsiteY3" fmla="*/ 1457011 h 1848897"/>
              <a:gd name="connsiteX4" fmla="*/ 351692 w 3748035"/>
              <a:gd name="connsiteY4" fmla="*/ 1537398 h 1848897"/>
              <a:gd name="connsiteX5" fmla="*/ 351692 w 3748035"/>
              <a:gd name="connsiteY5" fmla="*/ 1426866 h 1848897"/>
              <a:gd name="connsiteX6" fmla="*/ 432079 w 3748035"/>
              <a:gd name="connsiteY6" fmla="*/ 1426866 h 1848897"/>
              <a:gd name="connsiteX7" fmla="*/ 472273 w 3748035"/>
              <a:gd name="connsiteY7" fmla="*/ 1235947 h 1848897"/>
              <a:gd name="connsiteX8" fmla="*/ 914400 w 3748035"/>
              <a:gd name="connsiteY8" fmla="*/ 1286189 h 1848897"/>
              <a:gd name="connsiteX9" fmla="*/ 1185706 w 3748035"/>
              <a:gd name="connsiteY9" fmla="*/ 1286189 h 1848897"/>
              <a:gd name="connsiteX10" fmla="*/ 1698172 w 3748035"/>
              <a:gd name="connsiteY10" fmla="*/ 1286189 h 1848897"/>
              <a:gd name="connsiteX11" fmla="*/ 2321169 w 3748035"/>
              <a:gd name="connsiteY11" fmla="*/ 1366576 h 1848897"/>
              <a:gd name="connsiteX12" fmla="*/ 3024554 w 3748035"/>
              <a:gd name="connsiteY12" fmla="*/ 1446962 h 1848897"/>
              <a:gd name="connsiteX13" fmla="*/ 3104941 w 3748035"/>
              <a:gd name="connsiteY13" fmla="*/ 1477107 h 1848897"/>
              <a:gd name="connsiteX14" fmla="*/ 3084844 w 3748035"/>
              <a:gd name="connsiteY14" fmla="*/ 1768510 h 1848897"/>
              <a:gd name="connsiteX15" fmla="*/ 3155183 w 3748035"/>
              <a:gd name="connsiteY15" fmla="*/ 1848897 h 1848897"/>
              <a:gd name="connsiteX16" fmla="*/ 3366198 w 3748035"/>
              <a:gd name="connsiteY16" fmla="*/ 1848897 h 1848897"/>
              <a:gd name="connsiteX17" fmla="*/ 3597310 w 3748035"/>
              <a:gd name="connsiteY17" fmla="*/ 1838848 h 1848897"/>
              <a:gd name="connsiteX18" fmla="*/ 3687745 w 3748035"/>
              <a:gd name="connsiteY18" fmla="*/ 1718268 h 1848897"/>
              <a:gd name="connsiteX19" fmla="*/ 3667649 w 3748035"/>
              <a:gd name="connsiteY19" fmla="*/ 1527349 h 1848897"/>
              <a:gd name="connsiteX20" fmla="*/ 3748035 w 3748035"/>
              <a:gd name="connsiteY20" fmla="*/ 612949 h 1848897"/>
              <a:gd name="connsiteX21" fmla="*/ 3446585 w 3748035"/>
              <a:gd name="connsiteY21" fmla="*/ 251209 h 1848897"/>
              <a:gd name="connsiteX22" fmla="*/ 3125038 w 3748035"/>
              <a:gd name="connsiteY22" fmla="*/ 211015 h 1848897"/>
              <a:gd name="connsiteX23" fmla="*/ 3135086 w 3748035"/>
              <a:gd name="connsiteY23" fmla="*/ 472272 h 1848897"/>
              <a:gd name="connsiteX24" fmla="*/ 432079 w 3748035"/>
              <a:gd name="connsiteY24" fmla="*/ 281354 h 1848897"/>
              <a:gd name="connsiteX25" fmla="*/ 452176 w 3748035"/>
              <a:gd name="connsiteY25" fmla="*/ 20097 h 1848897"/>
              <a:gd name="connsiteX26" fmla="*/ 140677 w 3748035"/>
              <a:gd name="connsiteY26" fmla="*/ 0 h 1848897"/>
              <a:gd name="connsiteX0" fmla="*/ 429846 w 3748035"/>
              <a:gd name="connsiteY0" fmla="*/ 257349 h 1828800"/>
              <a:gd name="connsiteX1" fmla="*/ 120580 w 3748035"/>
              <a:gd name="connsiteY1" fmla="*/ 261257 h 1828800"/>
              <a:gd name="connsiteX2" fmla="*/ 80387 w 3748035"/>
              <a:gd name="connsiteY2" fmla="*/ 271305 h 1828800"/>
              <a:gd name="connsiteX3" fmla="*/ 0 w 3748035"/>
              <a:gd name="connsiteY3" fmla="*/ 1436914 h 1828800"/>
              <a:gd name="connsiteX4" fmla="*/ 351692 w 3748035"/>
              <a:gd name="connsiteY4" fmla="*/ 1517301 h 1828800"/>
              <a:gd name="connsiteX5" fmla="*/ 351692 w 3748035"/>
              <a:gd name="connsiteY5" fmla="*/ 1406769 h 1828800"/>
              <a:gd name="connsiteX6" fmla="*/ 432079 w 3748035"/>
              <a:gd name="connsiteY6" fmla="*/ 1406769 h 1828800"/>
              <a:gd name="connsiteX7" fmla="*/ 472273 w 3748035"/>
              <a:gd name="connsiteY7" fmla="*/ 1215850 h 1828800"/>
              <a:gd name="connsiteX8" fmla="*/ 914400 w 3748035"/>
              <a:gd name="connsiteY8" fmla="*/ 1266092 h 1828800"/>
              <a:gd name="connsiteX9" fmla="*/ 1185706 w 3748035"/>
              <a:gd name="connsiteY9" fmla="*/ 1266092 h 1828800"/>
              <a:gd name="connsiteX10" fmla="*/ 1698172 w 3748035"/>
              <a:gd name="connsiteY10" fmla="*/ 1266092 h 1828800"/>
              <a:gd name="connsiteX11" fmla="*/ 2321169 w 3748035"/>
              <a:gd name="connsiteY11" fmla="*/ 1346479 h 1828800"/>
              <a:gd name="connsiteX12" fmla="*/ 3024554 w 3748035"/>
              <a:gd name="connsiteY12" fmla="*/ 1426865 h 1828800"/>
              <a:gd name="connsiteX13" fmla="*/ 3104941 w 3748035"/>
              <a:gd name="connsiteY13" fmla="*/ 1457010 h 1828800"/>
              <a:gd name="connsiteX14" fmla="*/ 3084844 w 3748035"/>
              <a:gd name="connsiteY14" fmla="*/ 1748413 h 1828800"/>
              <a:gd name="connsiteX15" fmla="*/ 3155183 w 3748035"/>
              <a:gd name="connsiteY15" fmla="*/ 1828800 h 1828800"/>
              <a:gd name="connsiteX16" fmla="*/ 3366198 w 3748035"/>
              <a:gd name="connsiteY16" fmla="*/ 1828800 h 1828800"/>
              <a:gd name="connsiteX17" fmla="*/ 3597310 w 3748035"/>
              <a:gd name="connsiteY17" fmla="*/ 1818751 h 1828800"/>
              <a:gd name="connsiteX18" fmla="*/ 3687745 w 3748035"/>
              <a:gd name="connsiteY18" fmla="*/ 1698171 h 1828800"/>
              <a:gd name="connsiteX19" fmla="*/ 3667649 w 3748035"/>
              <a:gd name="connsiteY19" fmla="*/ 1507252 h 1828800"/>
              <a:gd name="connsiteX20" fmla="*/ 3748035 w 3748035"/>
              <a:gd name="connsiteY20" fmla="*/ 592852 h 1828800"/>
              <a:gd name="connsiteX21" fmla="*/ 3446585 w 3748035"/>
              <a:gd name="connsiteY21" fmla="*/ 231112 h 1828800"/>
              <a:gd name="connsiteX22" fmla="*/ 3125038 w 3748035"/>
              <a:gd name="connsiteY22" fmla="*/ 190918 h 1828800"/>
              <a:gd name="connsiteX23" fmla="*/ 3135086 w 3748035"/>
              <a:gd name="connsiteY23" fmla="*/ 452175 h 1828800"/>
              <a:gd name="connsiteX24" fmla="*/ 432079 w 3748035"/>
              <a:gd name="connsiteY24" fmla="*/ 261257 h 1828800"/>
              <a:gd name="connsiteX25" fmla="*/ 452176 w 3748035"/>
              <a:gd name="connsiteY25" fmla="*/ 0 h 1828800"/>
              <a:gd name="connsiteX26" fmla="*/ 429846 w 3748035"/>
              <a:gd name="connsiteY26" fmla="*/ 257349 h 1828800"/>
              <a:gd name="connsiteX0" fmla="*/ 429846 w 3748035"/>
              <a:gd name="connsiteY0" fmla="*/ 66431 h 1637882"/>
              <a:gd name="connsiteX1" fmla="*/ 120580 w 3748035"/>
              <a:gd name="connsiteY1" fmla="*/ 70339 h 1637882"/>
              <a:gd name="connsiteX2" fmla="*/ 80387 w 3748035"/>
              <a:gd name="connsiteY2" fmla="*/ 80387 h 1637882"/>
              <a:gd name="connsiteX3" fmla="*/ 0 w 3748035"/>
              <a:gd name="connsiteY3" fmla="*/ 1245996 h 1637882"/>
              <a:gd name="connsiteX4" fmla="*/ 351692 w 3748035"/>
              <a:gd name="connsiteY4" fmla="*/ 1326383 h 1637882"/>
              <a:gd name="connsiteX5" fmla="*/ 351692 w 3748035"/>
              <a:gd name="connsiteY5" fmla="*/ 1215851 h 1637882"/>
              <a:gd name="connsiteX6" fmla="*/ 432079 w 3748035"/>
              <a:gd name="connsiteY6" fmla="*/ 1215851 h 1637882"/>
              <a:gd name="connsiteX7" fmla="*/ 472273 w 3748035"/>
              <a:gd name="connsiteY7" fmla="*/ 102493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40453 w 3748035"/>
              <a:gd name="connsiteY25" fmla="*/ 74805 h 1637882"/>
              <a:gd name="connsiteX26" fmla="*/ 429846 w 3748035"/>
              <a:gd name="connsiteY26" fmla="*/ 66431 h 1637882"/>
              <a:gd name="connsiteX0" fmla="*/ 429846 w 3748035"/>
              <a:gd name="connsiteY0" fmla="*/ 66431 h 1637882"/>
              <a:gd name="connsiteX1" fmla="*/ 120580 w 3748035"/>
              <a:gd name="connsiteY1" fmla="*/ 70339 h 1637882"/>
              <a:gd name="connsiteX2" fmla="*/ 80387 w 3748035"/>
              <a:gd name="connsiteY2" fmla="*/ 80387 h 1637882"/>
              <a:gd name="connsiteX3" fmla="*/ 0 w 3748035"/>
              <a:gd name="connsiteY3" fmla="*/ 1245996 h 1637882"/>
              <a:gd name="connsiteX4" fmla="*/ 351692 w 3748035"/>
              <a:gd name="connsiteY4" fmla="*/ 1326383 h 1637882"/>
              <a:gd name="connsiteX5" fmla="*/ 351692 w 3748035"/>
              <a:gd name="connsiteY5" fmla="*/ 1215851 h 1637882"/>
              <a:gd name="connsiteX6" fmla="*/ 432079 w 3748035"/>
              <a:gd name="connsiteY6" fmla="*/ 1215851 h 1637882"/>
              <a:gd name="connsiteX7" fmla="*/ 472273 w 3748035"/>
              <a:gd name="connsiteY7" fmla="*/ 102493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19492 w 3748035"/>
              <a:gd name="connsiteY25" fmla="*/ 64325 h 1637882"/>
              <a:gd name="connsiteX26" fmla="*/ 429846 w 3748035"/>
              <a:gd name="connsiteY26" fmla="*/ 66431 h 1637882"/>
              <a:gd name="connsiteX0" fmla="*/ 128540 w 3748035"/>
              <a:gd name="connsiteY0" fmla="*/ 74291 h 1637882"/>
              <a:gd name="connsiteX1" fmla="*/ 120580 w 3748035"/>
              <a:gd name="connsiteY1" fmla="*/ 70339 h 1637882"/>
              <a:gd name="connsiteX2" fmla="*/ 80387 w 3748035"/>
              <a:gd name="connsiteY2" fmla="*/ 80387 h 1637882"/>
              <a:gd name="connsiteX3" fmla="*/ 0 w 3748035"/>
              <a:gd name="connsiteY3" fmla="*/ 1245996 h 1637882"/>
              <a:gd name="connsiteX4" fmla="*/ 351692 w 3748035"/>
              <a:gd name="connsiteY4" fmla="*/ 1326383 h 1637882"/>
              <a:gd name="connsiteX5" fmla="*/ 351692 w 3748035"/>
              <a:gd name="connsiteY5" fmla="*/ 1215851 h 1637882"/>
              <a:gd name="connsiteX6" fmla="*/ 432079 w 3748035"/>
              <a:gd name="connsiteY6" fmla="*/ 1215851 h 1637882"/>
              <a:gd name="connsiteX7" fmla="*/ 472273 w 3748035"/>
              <a:gd name="connsiteY7" fmla="*/ 102493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19492 w 3748035"/>
              <a:gd name="connsiteY25" fmla="*/ 64325 h 1637882"/>
              <a:gd name="connsiteX26" fmla="*/ 128540 w 3748035"/>
              <a:gd name="connsiteY26" fmla="*/ 74291 h 1637882"/>
              <a:gd name="connsiteX0" fmla="*/ 128540 w 3748035"/>
              <a:gd name="connsiteY0" fmla="*/ 74291 h 1637882"/>
              <a:gd name="connsiteX1" fmla="*/ 120580 w 3748035"/>
              <a:gd name="connsiteY1" fmla="*/ 70339 h 1637882"/>
              <a:gd name="connsiteX2" fmla="*/ 80387 w 3748035"/>
              <a:gd name="connsiteY2" fmla="*/ 80387 h 1637882"/>
              <a:gd name="connsiteX3" fmla="*/ 0 w 3748035"/>
              <a:gd name="connsiteY3" fmla="*/ 1245996 h 1637882"/>
              <a:gd name="connsiteX4" fmla="*/ 351692 w 3748035"/>
              <a:gd name="connsiteY4" fmla="*/ 1326383 h 1637882"/>
              <a:gd name="connsiteX5" fmla="*/ 351692 w 3748035"/>
              <a:gd name="connsiteY5" fmla="*/ 1215851 h 1637882"/>
              <a:gd name="connsiteX6" fmla="*/ 432079 w 3748035"/>
              <a:gd name="connsiteY6" fmla="*/ 1215851 h 1637882"/>
              <a:gd name="connsiteX7" fmla="*/ 459173 w 3748035"/>
              <a:gd name="connsiteY7" fmla="*/ 105375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19492 w 3748035"/>
              <a:gd name="connsiteY25" fmla="*/ 64325 h 1637882"/>
              <a:gd name="connsiteX26" fmla="*/ 128540 w 3748035"/>
              <a:gd name="connsiteY26" fmla="*/ 74291 h 1637882"/>
              <a:gd name="connsiteX0" fmla="*/ 128540 w 3748035"/>
              <a:gd name="connsiteY0" fmla="*/ 74291 h 1637882"/>
              <a:gd name="connsiteX1" fmla="*/ 120580 w 3748035"/>
              <a:gd name="connsiteY1" fmla="*/ 70339 h 1637882"/>
              <a:gd name="connsiteX2" fmla="*/ 80387 w 3748035"/>
              <a:gd name="connsiteY2" fmla="*/ 80387 h 1637882"/>
              <a:gd name="connsiteX3" fmla="*/ 0 w 3748035"/>
              <a:gd name="connsiteY3" fmla="*/ 1245996 h 1637882"/>
              <a:gd name="connsiteX4" fmla="*/ 351692 w 3748035"/>
              <a:gd name="connsiteY4" fmla="*/ 1326383 h 1637882"/>
              <a:gd name="connsiteX5" fmla="*/ 351692 w 3748035"/>
              <a:gd name="connsiteY5" fmla="*/ 1215851 h 1637882"/>
              <a:gd name="connsiteX6" fmla="*/ 460900 w 3748035"/>
              <a:gd name="connsiteY6" fmla="*/ 1045547 h 1637882"/>
              <a:gd name="connsiteX7" fmla="*/ 459173 w 3748035"/>
              <a:gd name="connsiteY7" fmla="*/ 105375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19492 w 3748035"/>
              <a:gd name="connsiteY25" fmla="*/ 64325 h 1637882"/>
              <a:gd name="connsiteX26" fmla="*/ 128540 w 3748035"/>
              <a:gd name="connsiteY26" fmla="*/ 74291 h 1637882"/>
              <a:gd name="connsiteX0" fmla="*/ 128540 w 3748035"/>
              <a:gd name="connsiteY0" fmla="*/ 74291 h 1637882"/>
              <a:gd name="connsiteX1" fmla="*/ 120580 w 3748035"/>
              <a:gd name="connsiteY1" fmla="*/ 70339 h 1637882"/>
              <a:gd name="connsiteX2" fmla="*/ 80387 w 3748035"/>
              <a:gd name="connsiteY2" fmla="*/ 80387 h 1637882"/>
              <a:gd name="connsiteX3" fmla="*/ 0 w 3748035"/>
              <a:gd name="connsiteY3" fmla="*/ 1245996 h 1637882"/>
              <a:gd name="connsiteX4" fmla="*/ 351692 w 3748035"/>
              <a:gd name="connsiteY4" fmla="*/ 1326383 h 1637882"/>
              <a:gd name="connsiteX5" fmla="*/ 459114 w 3748035"/>
              <a:gd name="connsiteY5" fmla="*/ 1058647 h 1637882"/>
              <a:gd name="connsiteX6" fmla="*/ 460900 w 3748035"/>
              <a:gd name="connsiteY6" fmla="*/ 1045547 h 1637882"/>
              <a:gd name="connsiteX7" fmla="*/ 459173 w 3748035"/>
              <a:gd name="connsiteY7" fmla="*/ 105375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19492 w 3748035"/>
              <a:gd name="connsiteY25" fmla="*/ 64325 h 1637882"/>
              <a:gd name="connsiteX26" fmla="*/ 128540 w 3748035"/>
              <a:gd name="connsiteY26" fmla="*/ 74291 h 1637882"/>
              <a:gd name="connsiteX0" fmla="*/ 128540 w 3748035"/>
              <a:gd name="connsiteY0" fmla="*/ 74291 h 1637882"/>
              <a:gd name="connsiteX1" fmla="*/ 120580 w 3748035"/>
              <a:gd name="connsiteY1" fmla="*/ 70339 h 1637882"/>
              <a:gd name="connsiteX2" fmla="*/ 80387 w 3748035"/>
              <a:gd name="connsiteY2" fmla="*/ 80387 h 1637882"/>
              <a:gd name="connsiteX3" fmla="*/ 0 w 3748035"/>
              <a:gd name="connsiteY3" fmla="*/ 1245996 h 1637882"/>
              <a:gd name="connsiteX4" fmla="*/ 108026 w 3748035"/>
              <a:gd name="connsiteY4" fmla="*/ 1030317 h 1637882"/>
              <a:gd name="connsiteX5" fmla="*/ 459114 w 3748035"/>
              <a:gd name="connsiteY5" fmla="*/ 1058647 h 1637882"/>
              <a:gd name="connsiteX6" fmla="*/ 460900 w 3748035"/>
              <a:gd name="connsiteY6" fmla="*/ 1045547 h 1637882"/>
              <a:gd name="connsiteX7" fmla="*/ 459173 w 3748035"/>
              <a:gd name="connsiteY7" fmla="*/ 105375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19492 w 3748035"/>
              <a:gd name="connsiteY25" fmla="*/ 64325 h 1637882"/>
              <a:gd name="connsiteX26" fmla="*/ 128540 w 3748035"/>
              <a:gd name="connsiteY26" fmla="*/ 74291 h 1637882"/>
              <a:gd name="connsiteX0" fmla="*/ 118060 w 3737555"/>
              <a:gd name="connsiteY0" fmla="*/ 74291 h 1637882"/>
              <a:gd name="connsiteX1" fmla="*/ 110100 w 3737555"/>
              <a:gd name="connsiteY1" fmla="*/ 70339 h 1637882"/>
              <a:gd name="connsiteX2" fmla="*/ 69907 w 3737555"/>
              <a:gd name="connsiteY2" fmla="*/ 80387 h 1637882"/>
              <a:gd name="connsiteX3" fmla="*/ 0 w 3737555"/>
              <a:gd name="connsiteY3" fmla="*/ 1028531 h 1637882"/>
              <a:gd name="connsiteX4" fmla="*/ 97546 w 3737555"/>
              <a:gd name="connsiteY4" fmla="*/ 1030317 h 1637882"/>
              <a:gd name="connsiteX5" fmla="*/ 448634 w 3737555"/>
              <a:gd name="connsiteY5" fmla="*/ 1058647 h 1637882"/>
              <a:gd name="connsiteX6" fmla="*/ 450420 w 3737555"/>
              <a:gd name="connsiteY6" fmla="*/ 1045547 h 1637882"/>
              <a:gd name="connsiteX7" fmla="*/ 448693 w 3737555"/>
              <a:gd name="connsiteY7" fmla="*/ 1053752 h 1637882"/>
              <a:gd name="connsiteX8" fmla="*/ 903920 w 3737555"/>
              <a:gd name="connsiteY8" fmla="*/ 1075174 h 1637882"/>
              <a:gd name="connsiteX9" fmla="*/ 1175226 w 3737555"/>
              <a:gd name="connsiteY9" fmla="*/ 1075174 h 1637882"/>
              <a:gd name="connsiteX10" fmla="*/ 1687692 w 3737555"/>
              <a:gd name="connsiteY10" fmla="*/ 1075174 h 1637882"/>
              <a:gd name="connsiteX11" fmla="*/ 2310689 w 3737555"/>
              <a:gd name="connsiteY11" fmla="*/ 1155561 h 1637882"/>
              <a:gd name="connsiteX12" fmla="*/ 3014074 w 3737555"/>
              <a:gd name="connsiteY12" fmla="*/ 1235947 h 1637882"/>
              <a:gd name="connsiteX13" fmla="*/ 3094461 w 3737555"/>
              <a:gd name="connsiteY13" fmla="*/ 1266092 h 1637882"/>
              <a:gd name="connsiteX14" fmla="*/ 3074364 w 3737555"/>
              <a:gd name="connsiteY14" fmla="*/ 1557495 h 1637882"/>
              <a:gd name="connsiteX15" fmla="*/ 3144703 w 3737555"/>
              <a:gd name="connsiteY15" fmla="*/ 1637882 h 1637882"/>
              <a:gd name="connsiteX16" fmla="*/ 3355718 w 3737555"/>
              <a:gd name="connsiteY16" fmla="*/ 1637882 h 1637882"/>
              <a:gd name="connsiteX17" fmla="*/ 3586830 w 3737555"/>
              <a:gd name="connsiteY17" fmla="*/ 1627833 h 1637882"/>
              <a:gd name="connsiteX18" fmla="*/ 3677265 w 3737555"/>
              <a:gd name="connsiteY18" fmla="*/ 1507253 h 1637882"/>
              <a:gd name="connsiteX19" fmla="*/ 3657169 w 3737555"/>
              <a:gd name="connsiteY19" fmla="*/ 1316334 h 1637882"/>
              <a:gd name="connsiteX20" fmla="*/ 3737555 w 3737555"/>
              <a:gd name="connsiteY20" fmla="*/ 401934 h 1637882"/>
              <a:gd name="connsiteX21" fmla="*/ 3436105 w 3737555"/>
              <a:gd name="connsiteY21" fmla="*/ 40194 h 1637882"/>
              <a:gd name="connsiteX22" fmla="*/ 3114558 w 3737555"/>
              <a:gd name="connsiteY22" fmla="*/ 0 h 1637882"/>
              <a:gd name="connsiteX23" fmla="*/ 3124606 w 3737555"/>
              <a:gd name="connsiteY23" fmla="*/ 261257 h 1637882"/>
              <a:gd name="connsiteX24" fmla="*/ 421599 w 3737555"/>
              <a:gd name="connsiteY24" fmla="*/ 70339 h 1637882"/>
              <a:gd name="connsiteX25" fmla="*/ 409012 w 3737555"/>
              <a:gd name="connsiteY25" fmla="*/ 64325 h 1637882"/>
              <a:gd name="connsiteX26" fmla="*/ 118060 w 3737555"/>
              <a:gd name="connsiteY26" fmla="*/ 74291 h 1637882"/>
              <a:gd name="connsiteX0" fmla="*/ 118060 w 3737555"/>
              <a:gd name="connsiteY0" fmla="*/ 74291 h 1637882"/>
              <a:gd name="connsiteX1" fmla="*/ 110100 w 3737555"/>
              <a:gd name="connsiteY1" fmla="*/ 70339 h 1637882"/>
              <a:gd name="connsiteX2" fmla="*/ 69907 w 3737555"/>
              <a:gd name="connsiteY2" fmla="*/ 80387 h 1637882"/>
              <a:gd name="connsiteX3" fmla="*/ 0 w 3737555"/>
              <a:gd name="connsiteY3" fmla="*/ 1028531 h 1637882"/>
              <a:gd name="connsiteX4" fmla="*/ 97546 w 3737555"/>
              <a:gd name="connsiteY4" fmla="*/ 1030317 h 1637882"/>
              <a:gd name="connsiteX5" fmla="*/ 448634 w 3737555"/>
              <a:gd name="connsiteY5" fmla="*/ 1058647 h 1637882"/>
              <a:gd name="connsiteX6" fmla="*/ 450420 w 3737555"/>
              <a:gd name="connsiteY6" fmla="*/ 1045547 h 1637882"/>
              <a:gd name="connsiteX7" fmla="*/ 734279 w 3737555"/>
              <a:gd name="connsiteY7" fmla="*/ 1066852 h 1637882"/>
              <a:gd name="connsiteX8" fmla="*/ 903920 w 3737555"/>
              <a:gd name="connsiteY8" fmla="*/ 1075174 h 1637882"/>
              <a:gd name="connsiteX9" fmla="*/ 1175226 w 3737555"/>
              <a:gd name="connsiteY9" fmla="*/ 1075174 h 1637882"/>
              <a:gd name="connsiteX10" fmla="*/ 1687692 w 3737555"/>
              <a:gd name="connsiteY10" fmla="*/ 1075174 h 1637882"/>
              <a:gd name="connsiteX11" fmla="*/ 2310689 w 3737555"/>
              <a:gd name="connsiteY11" fmla="*/ 1155561 h 1637882"/>
              <a:gd name="connsiteX12" fmla="*/ 3014074 w 3737555"/>
              <a:gd name="connsiteY12" fmla="*/ 1235947 h 1637882"/>
              <a:gd name="connsiteX13" fmla="*/ 3094461 w 3737555"/>
              <a:gd name="connsiteY13" fmla="*/ 1266092 h 1637882"/>
              <a:gd name="connsiteX14" fmla="*/ 3074364 w 3737555"/>
              <a:gd name="connsiteY14" fmla="*/ 1557495 h 1637882"/>
              <a:gd name="connsiteX15" fmla="*/ 3144703 w 3737555"/>
              <a:gd name="connsiteY15" fmla="*/ 1637882 h 1637882"/>
              <a:gd name="connsiteX16" fmla="*/ 3355718 w 3737555"/>
              <a:gd name="connsiteY16" fmla="*/ 1637882 h 1637882"/>
              <a:gd name="connsiteX17" fmla="*/ 3586830 w 3737555"/>
              <a:gd name="connsiteY17" fmla="*/ 1627833 h 1637882"/>
              <a:gd name="connsiteX18" fmla="*/ 3677265 w 3737555"/>
              <a:gd name="connsiteY18" fmla="*/ 1507253 h 1637882"/>
              <a:gd name="connsiteX19" fmla="*/ 3657169 w 3737555"/>
              <a:gd name="connsiteY19" fmla="*/ 1316334 h 1637882"/>
              <a:gd name="connsiteX20" fmla="*/ 3737555 w 3737555"/>
              <a:gd name="connsiteY20" fmla="*/ 401934 h 1637882"/>
              <a:gd name="connsiteX21" fmla="*/ 3436105 w 3737555"/>
              <a:gd name="connsiteY21" fmla="*/ 40194 h 1637882"/>
              <a:gd name="connsiteX22" fmla="*/ 3114558 w 3737555"/>
              <a:gd name="connsiteY22" fmla="*/ 0 h 1637882"/>
              <a:gd name="connsiteX23" fmla="*/ 3124606 w 3737555"/>
              <a:gd name="connsiteY23" fmla="*/ 261257 h 1637882"/>
              <a:gd name="connsiteX24" fmla="*/ 421599 w 3737555"/>
              <a:gd name="connsiteY24" fmla="*/ 70339 h 1637882"/>
              <a:gd name="connsiteX25" fmla="*/ 409012 w 3737555"/>
              <a:gd name="connsiteY25" fmla="*/ 64325 h 1637882"/>
              <a:gd name="connsiteX26" fmla="*/ 118060 w 3737555"/>
              <a:gd name="connsiteY26" fmla="*/ 74291 h 1637882"/>
              <a:gd name="connsiteX0" fmla="*/ 118060 w 3737555"/>
              <a:gd name="connsiteY0" fmla="*/ 74291 h 1637882"/>
              <a:gd name="connsiteX1" fmla="*/ 110100 w 3737555"/>
              <a:gd name="connsiteY1" fmla="*/ 70339 h 1637882"/>
              <a:gd name="connsiteX2" fmla="*/ 69907 w 3737555"/>
              <a:gd name="connsiteY2" fmla="*/ 80387 h 1637882"/>
              <a:gd name="connsiteX3" fmla="*/ 0 w 3737555"/>
              <a:gd name="connsiteY3" fmla="*/ 1028531 h 1637882"/>
              <a:gd name="connsiteX4" fmla="*/ 97546 w 3737555"/>
              <a:gd name="connsiteY4" fmla="*/ 1030317 h 1637882"/>
              <a:gd name="connsiteX5" fmla="*/ 448634 w 3737555"/>
              <a:gd name="connsiteY5" fmla="*/ 1058647 h 1637882"/>
              <a:gd name="connsiteX6" fmla="*/ 560462 w 3737555"/>
              <a:gd name="connsiteY6" fmla="*/ 1058647 h 1637882"/>
              <a:gd name="connsiteX7" fmla="*/ 734279 w 3737555"/>
              <a:gd name="connsiteY7" fmla="*/ 1066852 h 1637882"/>
              <a:gd name="connsiteX8" fmla="*/ 903920 w 3737555"/>
              <a:gd name="connsiteY8" fmla="*/ 1075174 h 1637882"/>
              <a:gd name="connsiteX9" fmla="*/ 1175226 w 3737555"/>
              <a:gd name="connsiteY9" fmla="*/ 1075174 h 1637882"/>
              <a:gd name="connsiteX10" fmla="*/ 1687692 w 3737555"/>
              <a:gd name="connsiteY10" fmla="*/ 1075174 h 1637882"/>
              <a:gd name="connsiteX11" fmla="*/ 2310689 w 3737555"/>
              <a:gd name="connsiteY11" fmla="*/ 1155561 h 1637882"/>
              <a:gd name="connsiteX12" fmla="*/ 3014074 w 3737555"/>
              <a:gd name="connsiteY12" fmla="*/ 1235947 h 1637882"/>
              <a:gd name="connsiteX13" fmla="*/ 3094461 w 3737555"/>
              <a:gd name="connsiteY13" fmla="*/ 1266092 h 1637882"/>
              <a:gd name="connsiteX14" fmla="*/ 3074364 w 3737555"/>
              <a:gd name="connsiteY14" fmla="*/ 1557495 h 1637882"/>
              <a:gd name="connsiteX15" fmla="*/ 3144703 w 3737555"/>
              <a:gd name="connsiteY15" fmla="*/ 1637882 h 1637882"/>
              <a:gd name="connsiteX16" fmla="*/ 3355718 w 3737555"/>
              <a:gd name="connsiteY16" fmla="*/ 1637882 h 1637882"/>
              <a:gd name="connsiteX17" fmla="*/ 3586830 w 3737555"/>
              <a:gd name="connsiteY17" fmla="*/ 1627833 h 1637882"/>
              <a:gd name="connsiteX18" fmla="*/ 3677265 w 3737555"/>
              <a:gd name="connsiteY18" fmla="*/ 1507253 h 1637882"/>
              <a:gd name="connsiteX19" fmla="*/ 3657169 w 3737555"/>
              <a:gd name="connsiteY19" fmla="*/ 1316334 h 1637882"/>
              <a:gd name="connsiteX20" fmla="*/ 3737555 w 3737555"/>
              <a:gd name="connsiteY20" fmla="*/ 401934 h 1637882"/>
              <a:gd name="connsiteX21" fmla="*/ 3436105 w 3737555"/>
              <a:gd name="connsiteY21" fmla="*/ 40194 h 1637882"/>
              <a:gd name="connsiteX22" fmla="*/ 3114558 w 3737555"/>
              <a:gd name="connsiteY22" fmla="*/ 0 h 1637882"/>
              <a:gd name="connsiteX23" fmla="*/ 3124606 w 3737555"/>
              <a:gd name="connsiteY23" fmla="*/ 261257 h 1637882"/>
              <a:gd name="connsiteX24" fmla="*/ 421599 w 3737555"/>
              <a:gd name="connsiteY24" fmla="*/ 70339 h 1637882"/>
              <a:gd name="connsiteX25" fmla="*/ 409012 w 3737555"/>
              <a:gd name="connsiteY25" fmla="*/ 64325 h 1637882"/>
              <a:gd name="connsiteX26" fmla="*/ 118060 w 3737555"/>
              <a:gd name="connsiteY26" fmla="*/ 74291 h 1637882"/>
              <a:gd name="connsiteX0" fmla="*/ 118060 w 3737555"/>
              <a:gd name="connsiteY0" fmla="*/ 74291 h 1637882"/>
              <a:gd name="connsiteX1" fmla="*/ 110100 w 3737555"/>
              <a:gd name="connsiteY1" fmla="*/ 70339 h 1637882"/>
              <a:gd name="connsiteX2" fmla="*/ 69907 w 3737555"/>
              <a:gd name="connsiteY2" fmla="*/ 80387 h 1637882"/>
              <a:gd name="connsiteX3" fmla="*/ 0 w 3737555"/>
              <a:gd name="connsiteY3" fmla="*/ 1028531 h 1637882"/>
              <a:gd name="connsiteX4" fmla="*/ 97546 w 3737555"/>
              <a:gd name="connsiteY4" fmla="*/ 1030317 h 1637882"/>
              <a:gd name="connsiteX5" fmla="*/ 448634 w 3737555"/>
              <a:gd name="connsiteY5" fmla="*/ 1058647 h 1637882"/>
              <a:gd name="connsiteX6" fmla="*/ 560462 w 3737555"/>
              <a:gd name="connsiteY6" fmla="*/ 1058647 h 1637882"/>
              <a:gd name="connsiteX7" fmla="*/ 734279 w 3737555"/>
              <a:gd name="connsiteY7" fmla="*/ 1066852 h 1637882"/>
              <a:gd name="connsiteX8" fmla="*/ 903920 w 3737555"/>
              <a:gd name="connsiteY8" fmla="*/ 1075174 h 1637882"/>
              <a:gd name="connsiteX9" fmla="*/ 1175226 w 3737555"/>
              <a:gd name="connsiteY9" fmla="*/ 1075174 h 1637882"/>
              <a:gd name="connsiteX10" fmla="*/ 1687692 w 3737555"/>
              <a:gd name="connsiteY10" fmla="*/ 1075174 h 1637882"/>
              <a:gd name="connsiteX11" fmla="*/ 2310689 w 3737555"/>
              <a:gd name="connsiteY11" fmla="*/ 1155561 h 1637882"/>
              <a:gd name="connsiteX12" fmla="*/ 3014074 w 3737555"/>
              <a:gd name="connsiteY12" fmla="*/ 1235947 h 1637882"/>
              <a:gd name="connsiteX13" fmla="*/ 3094461 w 3737555"/>
              <a:gd name="connsiteY13" fmla="*/ 1266092 h 1637882"/>
              <a:gd name="connsiteX14" fmla="*/ 3074364 w 3737555"/>
              <a:gd name="connsiteY14" fmla="*/ 1557495 h 1637882"/>
              <a:gd name="connsiteX15" fmla="*/ 3144703 w 3737555"/>
              <a:gd name="connsiteY15" fmla="*/ 1637882 h 1637882"/>
              <a:gd name="connsiteX16" fmla="*/ 3355718 w 3737555"/>
              <a:gd name="connsiteY16" fmla="*/ 1637882 h 1637882"/>
              <a:gd name="connsiteX17" fmla="*/ 3586830 w 3737555"/>
              <a:gd name="connsiteY17" fmla="*/ 1627833 h 1637882"/>
              <a:gd name="connsiteX18" fmla="*/ 3677265 w 3737555"/>
              <a:gd name="connsiteY18" fmla="*/ 1507253 h 1637882"/>
              <a:gd name="connsiteX19" fmla="*/ 3657169 w 3737555"/>
              <a:gd name="connsiteY19" fmla="*/ 1316334 h 1637882"/>
              <a:gd name="connsiteX20" fmla="*/ 3737555 w 3737555"/>
              <a:gd name="connsiteY20" fmla="*/ 401934 h 1637882"/>
              <a:gd name="connsiteX21" fmla="*/ 3436105 w 3737555"/>
              <a:gd name="connsiteY21" fmla="*/ 40194 h 1637882"/>
              <a:gd name="connsiteX22" fmla="*/ 3114558 w 3737555"/>
              <a:gd name="connsiteY22" fmla="*/ 0 h 1637882"/>
              <a:gd name="connsiteX23" fmla="*/ 3124606 w 3737555"/>
              <a:gd name="connsiteY23" fmla="*/ 261257 h 1637882"/>
              <a:gd name="connsiteX24" fmla="*/ 421599 w 3737555"/>
              <a:gd name="connsiteY24" fmla="*/ 70339 h 1637882"/>
              <a:gd name="connsiteX25" fmla="*/ 414252 w 3737555"/>
              <a:gd name="connsiteY25" fmla="*/ 93145 h 1637882"/>
              <a:gd name="connsiteX26" fmla="*/ 118060 w 3737555"/>
              <a:gd name="connsiteY26" fmla="*/ 74291 h 1637882"/>
              <a:gd name="connsiteX0" fmla="*/ 118060 w 3737555"/>
              <a:gd name="connsiteY0" fmla="*/ 74291 h 1637882"/>
              <a:gd name="connsiteX1" fmla="*/ 110100 w 3737555"/>
              <a:gd name="connsiteY1" fmla="*/ 70339 h 1637882"/>
              <a:gd name="connsiteX2" fmla="*/ 69907 w 3737555"/>
              <a:gd name="connsiteY2" fmla="*/ 80387 h 1637882"/>
              <a:gd name="connsiteX3" fmla="*/ 0 w 3737555"/>
              <a:gd name="connsiteY3" fmla="*/ 1028531 h 1637882"/>
              <a:gd name="connsiteX4" fmla="*/ 97546 w 3737555"/>
              <a:gd name="connsiteY4" fmla="*/ 1030317 h 1637882"/>
              <a:gd name="connsiteX5" fmla="*/ 448634 w 3737555"/>
              <a:gd name="connsiteY5" fmla="*/ 1058647 h 1637882"/>
              <a:gd name="connsiteX6" fmla="*/ 560462 w 3737555"/>
              <a:gd name="connsiteY6" fmla="*/ 1058647 h 1637882"/>
              <a:gd name="connsiteX7" fmla="*/ 734279 w 3737555"/>
              <a:gd name="connsiteY7" fmla="*/ 1066852 h 1637882"/>
              <a:gd name="connsiteX8" fmla="*/ 903920 w 3737555"/>
              <a:gd name="connsiteY8" fmla="*/ 1075174 h 1637882"/>
              <a:gd name="connsiteX9" fmla="*/ 1175226 w 3737555"/>
              <a:gd name="connsiteY9" fmla="*/ 1075174 h 1637882"/>
              <a:gd name="connsiteX10" fmla="*/ 1687692 w 3737555"/>
              <a:gd name="connsiteY10" fmla="*/ 1075174 h 1637882"/>
              <a:gd name="connsiteX11" fmla="*/ 2310689 w 3737555"/>
              <a:gd name="connsiteY11" fmla="*/ 1155561 h 1637882"/>
              <a:gd name="connsiteX12" fmla="*/ 3014074 w 3737555"/>
              <a:gd name="connsiteY12" fmla="*/ 1235947 h 1637882"/>
              <a:gd name="connsiteX13" fmla="*/ 3094461 w 3737555"/>
              <a:gd name="connsiteY13" fmla="*/ 1266092 h 1637882"/>
              <a:gd name="connsiteX14" fmla="*/ 3074364 w 3737555"/>
              <a:gd name="connsiteY14" fmla="*/ 1557495 h 1637882"/>
              <a:gd name="connsiteX15" fmla="*/ 3144703 w 3737555"/>
              <a:gd name="connsiteY15" fmla="*/ 1637882 h 1637882"/>
              <a:gd name="connsiteX16" fmla="*/ 3355718 w 3737555"/>
              <a:gd name="connsiteY16" fmla="*/ 1637882 h 1637882"/>
              <a:gd name="connsiteX17" fmla="*/ 3586830 w 3737555"/>
              <a:gd name="connsiteY17" fmla="*/ 1627833 h 1637882"/>
              <a:gd name="connsiteX18" fmla="*/ 3677265 w 3737555"/>
              <a:gd name="connsiteY18" fmla="*/ 1507253 h 1637882"/>
              <a:gd name="connsiteX19" fmla="*/ 3657169 w 3737555"/>
              <a:gd name="connsiteY19" fmla="*/ 1316334 h 1637882"/>
              <a:gd name="connsiteX20" fmla="*/ 3737555 w 3737555"/>
              <a:gd name="connsiteY20" fmla="*/ 401934 h 1637882"/>
              <a:gd name="connsiteX21" fmla="*/ 3436105 w 3737555"/>
              <a:gd name="connsiteY21" fmla="*/ 40194 h 1637882"/>
              <a:gd name="connsiteX22" fmla="*/ 3114558 w 3737555"/>
              <a:gd name="connsiteY22" fmla="*/ 0 h 1637882"/>
              <a:gd name="connsiteX23" fmla="*/ 3124606 w 3737555"/>
              <a:gd name="connsiteY23" fmla="*/ 261257 h 1637882"/>
              <a:gd name="connsiteX24" fmla="*/ 602383 w 3737555"/>
              <a:gd name="connsiteY24" fmla="*/ 120120 h 1637882"/>
              <a:gd name="connsiteX25" fmla="*/ 414252 w 3737555"/>
              <a:gd name="connsiteY25" fmla="*/ 93145 h 1637882"/>
              <a:gd name="connsiteX26" fmla="*/ 118060 w 3737555"/>
              <a:gd name="connsiteY26" fmla="*/ 74291 h 1637882"/>
              <a:gd name="connsiteX0" fmla="*/ 118060 w 3737555"/>
              <a:gd name="connsiteY0" fmla="*/ 34097 h 1597688"/>
              <a:gd name="connsiteX1" fmla="*/ 110100 w 3737555"/>
              <a:gd name="connsiteY1" fmla="*/ 30145 h 1597688"/>
              <a:gd name="connsiteX2" fmla="*/ 69907 w 3737555"/>
              <a:gd name="connsiteY2" fmla="*/ 40193 h 1597688"/>
              <a:gd name="connsiteX3" fmla="*/ 0 w 3737555"/>
              <a:gd name="connsiteY3" fmla="*/ 988337 h 1597688"/>
              <a:gd name="connsiteX4" fmla="*/ 97546 w 3737555"/>
              <a:gd name="connsiteY4" fmla="*/ 990123 h 1597688"/>
              <a:gd name="connsiteX5" fmla="*/ 448634 w 3737555"/>
              <a:gd name="connsiteY5" fmla="*/ 1018453 h 1597688"/>
              <a:gd name="connsiteX6" fmla="*/ 560462 w 3737555"/>
              <a:gd name="connsiteY6" fmla="*/ 1018453 h 1597688"/>
              <a:gd name="connsiteX7" fmla="*/ 734279 w 3737555"/>
              <a:gd name="connsiteY7" fmla="*/ 1026658 h 1597688"/>
              <a:gd name="connsiteX8" fmla="*/ 903920 w 3737555"/>
              <a:gd name="connsiteY8" fmla="*/ 1034980 h 1597688"/>
              <a:gd name="connsiteX9" fmla="*/ 1175226 w 3737555"/>
              <a:gd name="connsiteY9" fmla="*/ 1034980 h 1597688"/>
              <a:gd name="connsiteX10" fmla="*/ 1687692 w 3737555"/>
              <a:gd name="connsiteY10" fmla="*/ 1034980 h 1597688"/>
              <a:gd name="connsiteX11" fmla="*/ 2310689 w 3737555"/>
              <a:gd name="connsiteY11" fmla="*/ 1115367 h 1597688"/>
              <a:gd name="connsiteX12" fmla="*/ 3014074 w 3737555"/>
              <a:gd name="connsiteY12" fmla="*/ 1195753 h 1597688"/>
              <a:gd name="connsiteX13" fmla="*/ 3094461 w 3737555"/>
              <a:gd name="connsiteY13" fmla="*/ 1225898 h 1597688"/>
              <a:gd name="connsiteX14" fmla="*/ 3074364 w 3737555"/>
              <a:gd name="connsiteY14" fmla="*/ 1517301 h 1597688"/>
              <a:gd name="connsiteX15" fmla="*/ 3144703 w 3737555"/>
              <a:gd name="connsiteY15" fmla="*/ 1597688 h 1597688"/>
              <a:gd name="connsiteX16" fmla="*/ 3355718 w 3737555"/>
              <a:gd name="connsiteY16" fmla="*/ 1597688 h 1597688"/>
              <a:gd name="connsiteX17" fmla="*/ 3586830 w 3737555"/>
              <a:gd name="connsiteY17" fmla="*/ 1587639 h 1597688"/>
              <a:gd name="connsiteX18" fmla="*/ 3677265 w 3737555"/>
              <a:gd name="connsiteY18" fmla="*/ 1467059 h 1597688"/>
              <a:gd name="connsiteX19" fmla="*/ 3657169 w 3737555"/>
              <a:gd name="connsiteY19" fmla="*/ 1276140 h 1597688"/>
              <a:gd name="connsiteX20" fmla="*/ 3737555 w 3737555"/>
              <a:gd name="connsiteY20" fmla="*/ 361740 h 1597688"/>
              <a:gd name="connsiteX21" fmla="*/ 3436105 w 3737555"/>
              <a:gd name="connsiteY21" fmla="*/ 0 h 1597688"/>
              <a:gd name="connsiteX22" fmla="*/ 3229841 w 3737555"/>
              <a:gd name="connsiteY22" fmla="*/ 323994 h 1597688"/>
              <a:gd name="connsiteX23" fmla="*/ 3124606 w 3737555"/>
              <a:gd name="connsiteY23" fmla="*/ 221063 h 1597688"/>
              <a:gd name="connsiteX24" fmla="*/ 602383 w 3737555"/>
              <a:gd name="connsiteY24" fmla="*/ 79926 h 1597688"/>
              <a:gd name="connsiteX25" fmla="*/ 414252 w 3737555"/>
              <a:gd name="connsiteY25" fmla="*/ 52951 h 1597688"/>
              <a:gd name="connsiteX26" fmla="*/ 118060 w 3737555"/>
              <a:gd name="connsiteY26" fmla="*/ 34097 h 1597688"/>
              <a:gd name="connsiteX0" fmla="*/ 118060 w 3737555"/>
              <a:gd name="connsiteY0" fmla="*/ 3952 h 1567543"/>
              <a:gd name="connsiteX1" fmla="*/ 110100 w 3737555"/>
              <a:gd name="connsiteY1" fmla="*/ 0 h 1567543"/>
              <a:gd name="connsiteX2" fmla="*/ 69907 w 3737555"/>
              <a:gd name="connsiteY2" fmla="*/ 10048 h 1567543"/>
              <a:gd name="connsiteX3" fmla="*/ 0 w 3737555"/>
              <a:gd name="connsiteY3" fmla="*/ 958192 h 1567543"/>
              <a:gd name="connsiteX4" fmla="*/ 97546 w 3737555"/>
              <a:gd name="connsiteY4" fmla="*/ 959978 h 1567543"/>
              <a:gd name="connsiteX5" fmla="*/ 448634 w 3737555"/>
              <a:gd name="connsiteY5" fmla="*/ 988308 h 1567543"/>
              <a:gd name="connsiteX6" fmla="*/ 560462 w 3737555"/>
              <a:gd name="connsiteY6" fmla="*/ 988308 h 1567543"/>
              <a:gd name="connsiteX7" fmla="*/ 734279 w 3737555"/>
              <a:gd name="connsiteY7" fmla="*/ 996513 h 1567543"/>
              <a:gd name="connsiteX8" fmla="*/ 903920 w 3737555"/>
              <a:gd name="connsiteY8" fmla="*/ 1004835 h 1567543"/>
              <a:gd name="connsiteX9" fmla="*/ 1175226 w 3737555"/>
              <a:gd name="connsiteY9" fmla="*/ 1004835 h 1567543"/>
              <a:gd name="connsiteX10" fmla="*/ 1687692 w 3737555"/>
              <a:gd name="connsiteY10" fmla="*/ 1004835 h 1567543"/>
              <a:gd name="connsiteX11" fmla="*/ 2310689 w 3737555"/>
              <a:gd name="connsiteY11" fmla="*/ 1085222 h 1567543"/>
              <a:gd name="connsiteX12" fmla="*/ 3014074 w 3737555"/>
              <a:gd name="connsiteY12" fmla="*/ 1165608 h 1567543"/>
              <a:gd name="connsiteX13" fmla="*/ 3094461 w 3737555"/>
              <a:gd name="connsiteY13" fmla="*/ 1195753 h 1567543"/>
              <a:gd name="connsiteX14" fmla="*/ 3074364 w 3737555"/>
              <a:gd name="connsiteY14" fmla="*/ 1487156 h 1567543"/>
              <a:gd name="connsiteX15" fmla="*/ 3144703 w 3737555"/>
              <a:gd name="connsiteY15" fmla="*/ 1567543 h 1567543"/>
              <a:gd name="connsiteX16" fmla="*/ 3355718 w 3737555"/>
              <a:gd name="connsiteY16" fmla="*/ 1567543 h 1567543"/>
              <a:gd name="connsiteX17" fmla="*/ 3586830 w 3737555"/>
              <a:gd name="connsiteY17" fmla="*/ 1557494 h 1567543"/>
              <a:gd name="connsiteX18" fmla="*/ 3677265 w 3737555"/>
              <a:gd name="connsiteY18" fmla="*/ 1436914 h 1567543"/>
              <a:gd name="connsiteX19" fmla="*/ 3657169 w 3737555"/>
              <a:gd name="connsiteY19" fmla="*/ 1245995 h 1567543"/>
              <a:gd name="connsiteX20" fmla="*/ 3737555 w 3737555"/>
              <a:gd name="connsiteY20" fmla="*/ 331595 h 1567543"/>
              <a:gd name="connsiteX21" fmla="*/ 3525187 w 3737555"/>
              <a:gd name="connsiteY21" fmla="*/ 297362 h 1567543"/>
              <a:gd name="connsiteX22" fmla="*/ 3229841 w 3737555"/>
              <a:gd name="connsiteY22" fmla="*/ 293849 h 1567543"/>
              <a:gd name="connsiteX23" fmla="*/ 3124606 w 3737555"/>
              <a:gd name="connsiteY23" fmla="*/ 190918 h 1567543"/>
              <a:gd name="connsiteX24" fmla="*/ 602383 w 3737555"/>
              <a:gd name="connsiteY24" fmla="*/ 49781 h 1567543"/>
              <a:gd name="connsiteX25" fmla="*/ 414252 w 3737555"/>
              <a:gd name="connsiteY25" fmla="*/ 22806 h 1567543"/>
              <a:gd name="connsiteX26" fmla="*/ 118060 w 3737555"/>
              <a:gd name="connsiteY26" fmla="*/ 3952 h 1567543"/>
              <a:gd name="connsiteX0" fmla="*/ 118060 w 3677265"/>
              <a:gd name="connsiteY0" fmla="*/ 3952 h 1567543"/>
              <a:gd name="connsiteX1" fmla="*/ 110100 w 3677265"/>
              <a:gd name="connsiteY1" fmla="*/ 0 h 1567543"/>
              <a:gd name="connsiteX2" fmla="*/ 69907 w 3677265"/>
              <a:gd name="connsiteY2" fmla="*/ 10048 h 1567543"/>
              <a:gd name="connsiteX3" fmla="*/ 0 w 3677265"/>
              <a:gd name="connsiteY3" fmla="*/ 958192 h 1567543"/>
              <a:gd name="connsiteX4" fmla="*/ 97546 w 3677265"/>
              <a:gd name="connsiteY4" fmla="*/ 959978 h 1567543"/>
              <a:gd name="connsiteX5" fmla="*/ 448634 w 3677265"/>
              <a:gd name="connsiteY5" fmla="*/ 988308 h 1567543"/>
              <a:gd name="connsiteX6" fmla="*/ 560462 w 3677265"/>
              <a:gd name="connsiteY6" fmla="*/ 988308 h 1567543"/>
              <a:gd name="connsiteX7" fmla="*/ 734279 w 3677265"/>
              <a:gd name="connsiteY7" fmla="*/ 996513 h 1567543"/>
              <a:gd name="connsiteX8" fmla="*/ 903920 w 3677265"/>
              <a:gd name="connsiteY8" fmla="*/ 1004835 h 1567543"/>
              <a:gd name="connsiteX9" fmla="*/ 1175226 w 3677265"/>
              <a:gd name="connsiteY9" fmla="*/ 1004835 h 1567543"/>
              <a:gd name="connsiteX10" fmla="*/ 1687692 w 3677265"/>
              <a:gd name="connsiteY10" fmla="*/ 1004835 h 1567543"/>
              <a:gd name="connsiteX11" fmla="*/ 2310689 w 3677265"/>
              <a:gd name="connsiteY11" fmla="*/ 1085222 h 1567543"/>
              <a:gd name="connsiteX12" fmla="*/ 3014074 w 3677265"/>
              <a:gd name="connsiteY12" fmla="*/ 1165608 h 1567543"/>
              <a:gd name="connsiteX13" fmla="*/ 3094461 w 3677265"/>
              <a:gd name="connsiteY13" fmla="*/ 1195753 h 1567543"/>
              <a:gd name="connsiteX14" fmla="*/ 3074364 w 3677265"/>
              <a:gd name="connsiteY14" fmla="*/ 1487156 h 1567543"/>
              <a:gd name="connsiteX15" fmla="*/ 3144703 w 3677265"/>
              <a:gd name="connsiteY15" fmla="*/ 1567543 h 1567543"/>
              <a:gd name="connsiteX16" fmla="*/ 3355718 w 3677265"/>
              <a:gd name="connsiteY16" fmla="*/ 1567543 h 1567543"/>
              <a:gd name="connsiteX17" fmla="*/ 3586830 w 3677265"/>
              <a:gd name="connsiteY17" fmla="*/ 1557494 h 1567543"/>
              <a:gd name="connsiteX18" fmla="*/ 3677265 w 3677265"/>
              <a:gd name="connsiteY18" fmla="*/ 1436914 h 1567543"/>
              <a:gd name="connsiteX19" fmla="*/ 3657169 w 3677265"/>
              <a:gd name="connsiteY19" fmla="*/ 1245995 h 1567543"/>
              <a:gd name="connsiteX20" fmla="*/ 3611792 w 3677265"/>
              <a:gd name="connsiteY20" fmla="*/ 363035 h 1567543"/>
              <a:gd name="connsiteX21" fmla="*/ 3525187 w 3677265"/>
              <a:gd name="connsiteY21" fmla="*/ 297362 h 1567543"/>
              <a:gd name="connsiteX22" fmla="*/ 3229841 w 3677265"/>
              <a:gd name="connsiteY22" fmla="*/ 293849 h 1567543"/>
              <a:gd name="connsiteX23" fmla="*/ 3124606 w 3677265"/>
              <a:gd name="connsiteY23" fmla="*/ 190918 h 1567543"/>
              <a:gd name="connsiteX24" fmla="*/ 602383 w 3677265"/>
              <a:gd name="connsiteY24" fmla="*/ 49781 h 1567543"/>
              <a:gd name="connsiteX25" fmla="*/ 414252 w 3677265"/>
              <a:gd name="connsiteY25" fmla="*/ 22806 h 1567543"/>
              <a:gd name="connsiteX26" fmla="*/ 118060 w 3677265"/>
              <a:gd name="connsiteY26" fmla="*/ 3952 h 1567543"/>
              <a:gd name="connsiteX0" fmla="*/ 118060 w 3677265"/>
              <a:gd name="connsiteY0" fmla="*/ 3952 h 1567543"/>
              <a:gd name="connsiteX1" fmla="*/ 110100 w 3677265"/>
              <a:gd name="connsiteY1" fmla="*/ 0 h 1567543"/>
              <a:gd name="connsiteX2" fmla="*/ 69907 w 3677265"/>
              <a:gd name="connsiteY2" fmla="*/ 10048 h 1567543"/>
              <a:gd name="connsiteX3" fmla="*/ 0 w 3677265"/>
              <a:gd name="connsiteY3" fmla="*/ 958192 h 1567543"/>
              <a:gd name="connsiteX4" fmla="*/ 97546 w 3677265"/>
              <a:gd name="connsiteY4" fmla="*/ 959978 h 1567543"/>
              <a:gd name="connsiteX5" fmla="*/ 448634 w 3677265"/>
              <a:gd name="connsiteY5" fmla="*/ 988308 h 1567543"/>
              <a:gd name="connsiteX6" fmla="*/ 560462 w 3677265"/>
              <a:gd name="connsiteY6" fmla="*/ 988308 h 1567543"/>
              <a:gd name="connsiteX7" fmla="*/ 734279 w 3677265"/>
              <a:gd name="connsiteY7" fmla="*/ 996513 h 1567543"/>
              <a:gd name="connsiteX8" fmla="*/ 903920 w 3677265"/>
              <a:gd name="connsiteY8" fmla="*/ 1004835 h 1567543"/>
              <a:gd name="connsiteX9" fmla="*/ 1175226 w 3677265"/>
              <a:gd name="connsiteY9" fmla="*/ 1004835 h 1567543"/>
              <a:gd name="connsiteX10" fmla="*/ 1687692 w 3677265"/>
              <a:gd name="connsiteY10" fmla="*/ 1004835 h 1567543"/>
              <a:gd name="connsiteX11" fmla="*/ 2310689 w 3677265"/>
              <a:gd name="connsiteY11" fmla="*/ 1085222 h 1567543"/>
              <a:gd name="connsiteX12" fmla="*/ 3014074 w 3677265"/>
              <a:gd name="connsiteY12" fmla="*/ 1165608 h 1567543"/>
              <a:gd name="connsiteX13" fmla="*/ 3094461 w 3677265"/>
              <a:gd name="connsiteY13" fmla="*/ 1195753 h 1567543"/>
              <a:gd name="connsiteX14" fmla="*/ 3074364 w 3677265"/>
              <a:gd name="connsiteY14" fmla="*/ 1487156 h 1567543"/>
              <a:gd name="connsiteX15" fmla="*/ 3144703 w 3677265"/>
              <a:gd name="connsiteY15" fmla="*/ 1567543 h 1567543"/>
              <a:gd name="connsiteX16" fmla="*/ 3355718 w 3677265"/>
              <a:gd name="connsiteY16" fmla="*/ 1567543 h 1567543"/>
              <a:gd name="connsiteX17" fmla="*/ 3586830 w 3677265"/>
              <a:gd name="connsiteY17" fmla="*/ 1557494 h 1567543"/>
              <a:gd name="connsiteX18" fmla="*/ 3677265 w 3677265"/>
              <a:gd name="connsiteY18" fmla="*/ 1436914 h 1567543"/>
              <a:gd name="connsiteX19" fmla="*/ 3554987 w 3677265"/>
              <a:gd name="connsiteY19" fmla="*/ 1190974 h 1567543"/>
              <a:gd name="connsiteX20" fmla="*/ 3611792 w 3677265"/>
              <a:gd name="connsiteY20" fmla="*/ 363035 h 1567543"/>
              <a:gd name="connsiteX21" fmla="*/ 3525187 w 3677265"/>
              <a:gd name="connsiteY21" fmla="*/ 297362 h 1567543"/>
              <a:gd name="connsiteX22" fmla="*/ 3229841 w 3677265"/>
              <a:gd name="connsiteY22" fmla="*/ 293849 h 1567543"/>
              <a:gd name="connsiteX23" fmla="*/ 3124606 w 3677265"/>
              <a:gd name="connsiteY23" fmla="*/ 190918 h 1567543"/>
              <a:gd name="connsiteX24" fmla="*/ 602383 w 3677265"/>
              <a:gd name="connsiteY24" fmla="*/ 49781 h 1567543"/>
              <a:gd name="connsiteX25" fmla="*/ 414252 w 3677265"/>
              <a:gd name="connsiteY25" fmla="*/ 22806 h 1567543"/>
              <a:gd name="connsiteX26" fmla="*/ 118060 w 3677265"/>
              <a:gd name="connsiteY26" fmla="*/ 3952 h 1567543"/>
              <a:gd name="connsiteX0" fmla="*/ 118060 w 3611792"/>
              <a:gd name="connsiteY0" fmla="*/ 3952 h 1567543"/>
              <a:gd name="connsiteX1" fmla="*/ 110100 w 3611792"/>
              <a:gd name="connsiteY1" fmla="*/ 0 h 1567543"/>
              <a:gd name="connsiteX2" fmla="*/ 69907 w 3611792"/>
              <a:gd name="connsiteY2" fmla="*/ 10048 h 1567543"/>
              <a:gd name="connsiteX3" fmla="*/ 0 w 3611792"/>
              <a:gd name="connsiteY3" fmla="*/ 958192 h 1567543"/>
              <a:gd name="connsiteX4" fmla="*/ 97546 w 3611792"/>
              <a:gd name="connsiteY4" fmla="*/ 959978 h 1567543"/>
              <a:gd name="connsiteX5" fmla="*/ 448634 w 3611792"/>
              <a:gd name="connsiteY5" fmla="*/ 988308 h 1567543"/>
              <a:gd name="connsiteX6" fmla="*/ 560462 w 3611792"/>
              <a:gd name="connsiteY6" fmla="*/ 988308 h 1567543"/>
              <a:gd name="connsiteX7" fmla="*/ 734279 w 3611792"/>
              <a:gd name="connsiteY7" fmla="*/ 996513 h 1567543"/>
              <a:gd name="connsiteX8" fmla="*/ 903920 w 3611792"/>
              <a:gd name="connsiteY8" fmla="*/ 1004835 h 1567543"/>
              <a:gd name="connsiteX9" fmla="*/ 1175226 w 3611792"/>
              <a:gd name="connsiteY9" fmla="*/ 1004835 h 1567543"/>
              <a:gd name="connsiteX10" fmla="*/ 1687692 w 3611792"/>
              <a:gd name="connsiteY10" fmla="*/ 1004835 h 1567543"/>
              <a:gd name="connsiteX11" fmla="*/ 2310689 w 3611792"/>
              <a:gd name="connsiteY11" fmla="*/ 1085222 h 1567543"/>
              <a:gd name="connsiteX12" fmla="*/ 3014074 w 3611792"/>
              <a:gd name="connsiteY12" fmla="*/ 1165608 h 1567543"/>
              <a:gd name="connsiteX13" fmla="*/ 3094461 w 3611792"/>
              <a:gd name="connsiteY13" fmla="*/ 1195753 h 1567543"/>
              <a:gd name="connsiteX14" fmla="*/ 3074364 w 3611792"/>
              <a:gd name="connsiteY14" fmla="*/ 1487156 h 1567543"/>
              <a:gd name="connsiteX15" fmla="*/ 3144703 w 3611792"/>
              <a:gd name="connsiteY15" fmla="*/ 1567543 h 1567543"/>
              <a:gd name="connsiteX16" fmla="*/ 3355718 w 3611792"/>
              <a:gd name="connsiteY16" fmla="*/ 1567543 h 1567543"/>
              <a:gd name="connsiteX17" fmla="*/ 3586830 w 3611792"/>
              <a:gd name="connsiteY17" fmla="*/ 1557494 h 1567543"/>
              <a:gd name="connsiteX18" fmla="*/ 3441459 w 3611792"/>
              <a:gd name="connsiteY18" fmla="*/ 1208969 h 1567543"/>
              <a:gd name="connsiteX19" fmla="*/ 3554987 w 3611792"/>
              <a:gd name="connsiteY19" fmla="*/ 1190974 h 1567543"/>
              <a:gd name="connsiteX20" fmla="*/ 3611792 w 3611792"/>
              <a:gd name="connsiteY20" fmla="*/ 363035 h 1567543"/>
              <a:gd name="connsiteX21" fmla="*/ 3525187 w 3611792"/>
              <a:gd name="connsiteY21" fmla="*/ 297362 h 1567543"/>
              <a:gd name="connsiteX22" fmla="*/ 3229841 w 3611792"/>
              <a:gd name="connsiteY22" fmla="*/ 293849 h 1567543"/>
              <a:gd name="connsiteX23" fmla="*/ 3124606 w 3611792"/>
              <a:gd name="connsiteY23" fmla="*/ 190918 h 1567543"/>
              <a:gd name="connsiteX24" fmla="*/ 602383 w 3611792"/>
              <a:gd name="connsiteY24" fmla="*/ 49781 h 1567543"/>
              <a:gd name="connsiteX25" fmla="*/ 414252 w 3611792"/>
              <a:gd name="connsiteY25" fmla="*/ 22806 h 1567543"/>
              <a:gd name="connsiteX26" fmla="*/ 118060 w 3611792"/>
              <a:gd name="connsiteY26" fmla="*/ 3952 h 1567543"/>
              <a:gd name="connsiteX0" fmla="*/ 118060 w 3611792"/>
              <a:gd name="connsiteY0" fmla="*/ 3952 h 1567543"/>
              <a:gd name="connsiteX1" fmla="*/ 110100 w 3611792"/>
              <a:gd name="connsiteY1" fmla="*/ 0 h 1567543"/>
              <a:gd name="connsiteX2" fmla="*/ 69907 w 3611792"/>
              <a:gd name="connsiteY2" fmla="*/ 10048 h 1567543"/>
              <a:gd name="connsiteX3" fmla="*/ 0 w 3611792"/>
              <a:gd name="connsiteY3" fmla="*/ 958192 h 1567543"/>
              <a:gd name="connsiteX4" fmla="*/ 97546 w 3611792"/>
              <a:gd name="connsiteY4" fmla="*/ 959978 h 1567543"/>
              <a:gd name="connsiteX5" fmla="*/ 448634 w 3611792"/>
              <a:gd name="connsiteY5" fmla="*/ 988308 h 1567543"/>
              <a:gd name="connsiteX6" fmla="*/ 560462 w 3611792"/>
              <a:gd name="connsiteY6" fmla="*/ 988308 h 1567543"/>
              <a:gd name="connsiteX7" fmla="*/ 734279 w 3611792"/>
              <a:gd name="connsiteY7" fmla="*/ 996513 h 1567543"/>
              <a:gd name="connsiteX8" fmla="*/ 903920 w 3611792"/>
              <a:gd name="connsiteY8" fmla="*/ 1004835 h 1567543"/>
              <a:gd name="connsiteX9" fmla="*/ 1175226 w 3611792"/>
              <a:gd name="connsiteY9" fmla="*/ 1004835 h 1567543"/>
              <a:gd name="connsiteX10" fmla="*/ 1687692 w 3611792"/>
              <a:gd name="connsiteY10" fmla="*/ 1004835 h 1567543"/>
              <a:gd name="connsiteX11" fmla="*/ 2310689 w 3611792"/>
              <a:gd name="connsiteY11" fmla="*/ 1085222 h 1567543"/>
              <a:gd name="connsiteX12" fmla="*/ 3014074 w 3611792"/>
              <a:gd name="connsiteY12" fmla="*/ 1165608 h 1567543"/>
              <a:gd name="connsiteX13" fmla="*/ 3094461 w 3611792"/>
              <a:gd name="connsiteY13" fmla="*/ 1195753 h 1567543"/>
              <a:gd name="connsiteX14" fmla="*/ 3074364 w 3611792"/>
              <a:gd name="connsiteY14" fmla="*/ 1487156 h 1567543"/>
              <a:gd name="connsiteX15" fmla="*/ 3144703 w 3611792"/>
              <a:gd name="connsiteY15" fmla="*/ 1567543 h 1567543"/>
              <a:gd name="connsiteX16" fmla="*/ 3355718 w 3611792"/>
              <a:gd name="connsiteY16" fmla="*/ 1567543 h 1567543"/>
              <a:gd name="connsiteX17" fmla="*/ 3301243 w 3611792"/>
              <a:gd name="connsiteY17" fmla="*/ 1190686 h 1567543"/>
              <a:gd name="connsiteX18" fmla="*/ 3441459 w 3611792"/>
              <a:gd name="connsiteY18" fmla="*/ 1208969 h 1567543"/>
              <a:gd name="connsiteX19" fmla="*/ 3554987 w 3611792"/>
              <a:gd name="connsiteY19" fmla="*/ 1190974 h 1567543"/>
              <a:gd name="connsiteX20" fmla="*/ 3611792 w 3611792"/>
              <a:gd name="connsiteY20" fmla="*/ 363035 h 1567543"/>
              <a:gd name="connsiteX21" fmla="*/ 3525187 w 3611792"/>
              <a:gd name="connsiteY21" fmla="*/ 297362 h 1567543"/>
              <a:gd name="connsiteX22" fmla="*/ 3229841 w 3611792"/>
              <a:gd name="connsiteY22" fmla="*/ 293849 h 1567543"/>
              <a:gd name="connsiteX23" fmla="*/ 3124606 w 3611792"/>
              <a:gd name="connsiteY23" fmla="*/ 190918 h 1567543"/>
              <a:gd name="connsiteX24" fmla="*/ 602383 w 3611792"/>
              <a:gd name="connsiteY24" fmla="*/ 49781 h 1567543"/>
              <a:gd name="connsiteX25" fmla="*/ 414252 w 3611792"/>
              <a:gd name="connsiteY25" fmla="*/ 22806 h 1567543"/>
              <a:gd name="connsiteX26" fmla="*/ 118060 w 3611792"/>
              <a:gd name="connsiteY26" fmla="*/ 3952 h 1567543"/>
              <a:gd name="connsiteX0" fmla="*/ 118060 w 3611792"/>
              <a:gd name="connsiteY0" fmla="*/ 3952 h 1567543"/>
              <a:gd name="connsiteX1" fmla="*/ 110100 w 3611792"/>
              <a:gd name="connsiteY1" fmla="*/ 0 h 1567543"/>
              <a:gd name="connsiteX2" fmla="*/ 69907 w 3611792"/>
              <a:gd name="connsiteY2" fmla="*/ 10048 h 1567543"/>
              <a:gd name="connsiteX3" fmla="*/ 0 w 3611792"/>
              <a:gd name="connsiteY3" fmla="*/ 958192 h 1567543"/>
              <a:gd name="connsiteX4" fmla="*/ 97546 w 3611792"/>
              <a:gd name="connsiteY4" fmla="*/ 959978 h 1567543"/>
              <a:gd name="connsiteX5" fmla="*/ 448634 w 3611792"/>
              <a:gd name="connsiteY5" fmla="*/ 988308 h 1567543"/>
              <a:gd name="connsiteX6" fmla="*/ 560462 w 3611792"/>
              <a:gd name="connsiteY6" fmla="*/ 988308 h 1567543"/>
              <a:gd name="connsiteX7" fmla="*/ 734279 w 3611792"/>
              <a:gd name="connsiteY7" fmla="*/ 996513 h 1567543"/>
              <a:gd name="connsiteX8" fmla="*/ 903920 w 3611792"/>
              <a:gd name="connsiteY8" fmla="*/ 1004835 h 1567543"/>
              <a:gd name="connsiteX9" fmla="*/ 1175226 w 3611792"/>
              <a:gd name="connsiteY9" fmla="*/ 1004835 h 1567543"/>
              <a:gd name="connsiteX10" fmla="*/ 1687692 w 3611792"/>
              <a:gd name="connsiteY10" fmla="*/ 1004835 h 1567543"/>
              <a:gd name="connsiteX11" fmla="*/ 2310689 w 3611792"/>
              <a:gd name="connsiteY11" fmla="*/ 1085222 h 1567543"/>
              <a:gd name="connsiteX12" fmla="*/ 3014074 w 3611792"/>
              <a:gd name="connsiteY12" fmla="*/ 1165608 h 1567543"/>
              <a:gd name="connsiteX13" fmla="*/ 3094461 w 3611792"/>
              <a:gd name="connsiteY13" fmla="*/ 1195753 h 1567543"/>
              <a:gd name="connsiteX14" fmla="*/ 3074364 w 3611792"/>
              <a:gd name="connsiteY14" fmla="*/ 1487156 h 1567543"/>
              <a:gd name="connsiteX15" fmla="*/ 3144703 w 3611792"/>
              <a:gd name="connsiteY15" fmla="*/ 1567543 h 1567543"/>
              <a:gd name="connsiteX16" fmla="*/ 3305937 w 3611792"/>
              <a:gd name="connsiteY16" fmla="*/ 1182394 h 1567543"/>
              <a:gd name="connsiteX17" fmla="*/ 3301243 w 3611792"/>
              <a:gd name="connsiteY17" fmla="*/ 1190686 h 1567543"/>
              <a:gd name="connsiteX18" fmla="*/ 3441459 w 3611792"/>
              <a:gd name="connsiteY18" fmla="*/ 1208969 h 1567543"/>
              <a:gd name="connsiteX19" fmla="*/ 3554987 w 3611792"/>
              <a:gd name="connsiteY19" fmla="*/ 1190974 h 1567543"/>
              <a:gd name="connsiteX20" fmla="*/ 3611792 w 3611792"/>
              <a:gd name="connsiteY20" fmla="*/ 363035 h 1567543"/>
              <a:gd name="connsiteX21" fmla="*/ 3525187 w 3611792"/>
              <a:gd name="connsiteY21" fmla="*/ 297362 h 1567543"/>
              <a:gd name="connsiteX22" fmla="*/ 3229841 w 3611792"/>
              <a:gd name="connsiteY22" fmla="*/ 293849 h 1567543"/>
              <a:gd name="connsiteX23" fmla="*/ 3124606 w 3611792"/>
              <a:gd name="connsiteY23" fmla="*/ 190918 h 1567543"/>
              <a:gd name="connsiteX24" fmla="*/ 602383 w 3611792"/>
              <a:gd name="connsiteY24" fmla="*/ 49781 h 1567543"/>
              <a:gd name="connsiteX25" fmla="*/ 414252 w 3611792"/>
              <a:gd name="connsiteY25" fmla="*/ 22806 h 1567543"/>
              <a:gd name="connsiteX26" fmla="*/ 118060 w 3611792"/>
              <a:gd name="connsiteY26" fmla="*/ 3952 h 1567543"/>
              <a:gd name="connsiteX0" fmla="*/ 118060 w 3611792"/>
              <a:gd name="connsiteY0" fmla="*/ 3952 h 1567543"/>
              <a:gd name="connsiteX1" fmla="*/ 110100 w 3611792"/>
              <a:gd name="connsiteY1" fmla="*/ 0 h 1567543"/>
              <a:gd name="connsiteX2" fmla="*/ 69907 w 3611792"/>
              <a:gd name="connsiteY2" fmla="*/ 10048 h 1567543"/>
              <a:gd name="connsiteX3" fmla="*/ 0 w 3611792"/>
              <a:gd name="connsiteY3" fmla="*/ 958192 h 1567543"/>
              <a:gd name="connsiteX4" fmla="*/ 97546 w 3611792"/>
              <a:gd name="connsiteY4" fmla="*/ 959978 h 1567543"/>
              <a:gd name="connsiteX5" fmla="*/ 448634 w 3611792"/>
              <a:gd name="connsiteY5" fmla="*/ 988308 h 1567543"/>
              <a:gd name="connsiteX6" fmla="*/ 560462 w 3611792"/>
              <a:gd name="connsiteY6" fmla="*/ 988308 h 1567543"/>
              <a:gd name="connsiteX7" fmla="*/ 734279 w 3611792"/>
              <a:gd name="connsiteY7" fmla="*/ 996513 h 1567543"/>
              <a:gd name="connsiteX8" fmla="*/ 903920 w 3611792"/>
              <a:gd name="connsiteY8" fmla="*/ 1004835 h 1567543"/>
              <a:gd name="connsiteX9" fmla="*/ 1175226 w 3611792"/>
              <a:gd name="connsiteY9" fmla="*/ 1004835 h 1567543"/>
              <a:gd name="connsiteX10" fmla="*/ 1687692 w 3611792"/>
              <a:gd name="connsiteY10" fmla="*/ 1004835 h 1567543"/>
              <a:gd name="connsiteX11" fmla="*/ 2310689 w 3611792"/>
              <a:gd name="connsiteY11" fmla="*/ 1085222 h 1567543"/>
              <a:gd name="connsiteX12" fmla="*/ 3014074 w 3611792"/>
              <a:gd name="connsiteY12" fmla="*/ 1165608 h 1567543"/>
              <a:gd name="connsiteX13" fmla="*/ 3094461 w 3611792"/>
              <a:gd name="connsiteY13" fmla="*/ 1195753 h 1567543"/>
              <a:gd name="connsiteX14" fmla="*/ 3074364 w 3611792"/>
              <a:gd name="connsiteY14" fmla="*/ 1487156 h 1567543"/>
              <a:gd name="connsiteX15" fmla="*/ 3144703 w 3611792"/>
              <a:gd name="connsiteY15" fmla="*/ 1567543 h 1567543"/>
              <a:gd name="connsiteX16" fmla="*/ 3305937 w 3611792"/>
              <a:gd name="connsiteY16" fmla="*/ 1182394 h 1567543"/>
              <a:gd name="connsiteX17" fmla="*/ 3246222 w 3611792"/>
              <a:gd name="connsiteY17" fmla="*/ 1195926 h 1567543"/>
              <a:gd name="connsiteX18" fmla="*/ 3441459 w 3611792"/>
              <a:gd name="connsiteY18" fmla="*/ 1208969 h 1567543"/>
              <a:gd name="connsiteX19" fmla="*/ 3554987 w 3611792"/>
              <a:gd name="connsiteY19" fmla="*/ 1190974 h 1567543"/>
              <a:gd name="connsiteX20" fmla="*/ 3611792 w 3611792"/>
              <a:gd name="connsiteY20" fmla="*/ 363035 h 1567543"/>
              <a:gd name="connsiteX21" fmla="*/ 3525187 w 3611792"/>
              <a:gd name="connsiteY21" fmla="*/ 297362 h 1567543"/>
              <a:gd name="connsiteX22" fmla="*/ 3229841 w 3611792"/>
              <a:gd name="connsiteY22" fmla="*/ 293849 h 1567543"/>
              <a:gd name="connsiteX23" fmla="*/ 3124606 w 3611792"/>
              <a:gd name="connsiteY23" fmla="*/ 190918 h 1567543"/>
              <a:gd name="connsiteX24" fmla="*/ 602383 w 3611792"/>
              <a:gd name="connsiteY24" fmla="*/ 49781 h 1567543"/>
              <a:gd name="connsiteX25" fmla="*/ 414252 w 3611792"/>
              <a:gd name="connsiteY25" fmla="*/ 22806 h 1567543"/>
              <a:gd name="connsiteX26" fmla="*/ 118060 w 3611792"/>
              <a:gd name="connsiteY26" fmla="*/ 3952 h 1567543"/>
              <a:gd name="connsiteX0" fmla="*/ 118060 w 3611792"/>
              <a:gd name="connsiteY0" fmla="*/ 3952 h 1567543"/>
              <a:gd name="connsiteX1" fmla="*/ 110100 w 3611792"/>
              <a:gd name="connsiteY1" fmla="*/ 0 h 1567543"/>
              <a:gd name="connsiteX2" fmla="*/ 69907 w 3611792"/>
              <a:gd name="connsiteY2" fmla="*/ 10048 h 1567543"/>
              <a:gd name="connsiteX3" fmla="*/ 0 w 3611792"/>
              <a:gd name="connsiteY3" fmla="*/ 958192 h 1567543"/>
              <a:gd name="connsiteX4" fmla="*/ 97546 w 3611792"/>
              <a:gd name="connsiteY4" fmla="*/ 959978 h 1567543"/>
              <a:gd name="connsiteX5" fmla="*/ 448634 w 3611792"/>
              <a:gd name="connsiteY5" fmla="*/ 988308 h 1567543"/>
              <a:gd name="connsiteX6" fmla="*/ 560462 w 3611792"/>
              <a:gd name="connsiteY6" fmla="*/ 988308 h 1567543"/>
              <a:gd name="connsiteX7" fmla="*/ 734279 w 3611792"/>
              <a:gd name="connsiteY7" fmla="*/ 996513 h 1567543"/>
              <a:gd name="connsiteX8" fmla="*/ 903920 w 3611792"/>
              <a:gd name="connsiteY8" fmla="*/ 1004835 h 1567543"/>
              <a:gd name="connsiteX9" fmla="*/ 1175226 w 3611792"/>
              <a:gd name="connsiteY9" fmla="*/ 1004835 h 1567543"/>
              <a:gd name="connsiteX10" fmla="*/ 1687692 w 3611792"/>
              <a:gd name="connsiteY10" fmla="*/ 1004835 h 1567543"/>
              <a:gd name="connsiteX11" fmla="*/ 2310689 w 3611792"/>
              <a:gd name="connsiteY11" fmla="*/ 1085222 h 1567543"/>
              <a:gd name="connsiteX12" fmla="*/ 3014074 w 3611792"/>
              <a:gd name="connsiteY12" fmla="*/ 1165608 h 1567543"/>
              <a:gd name="connsiteX13" fmla="*/ 3094461 w 3611792"/>
              <a:gd name="connsiteY13" fmla="*/ 1195753 h 1567543"/>
              <a:gd name="connsiteX14" fmla="*/ 3100564 w 3611792"/>
              <a:gd name="connsiteY14" fmla="*/ 1196330 h 1567543"/>
              <a:gd name="connsiteX15" fmla="*/ 3144703 w 3611792"/>
              <a:gd name="connsiteY15" fmla="*/ 1567543 h 1567543"/>
              <a:gd name="connsiteX16" fmla="*/ 3305937 w 3611792"/>
              <a:gd name="connsiteY16" fmla="*/ 1182394 h 1567543"/>
              <a:gd name="connsiteX17" fmla="*/ 3246222 w 3611792"/>
              <a:gd name="connsiteY17" fmla="*/ 1195926 h 1567543"/>
              <a:gd name="connsiteX18" fmla="*/ 3441459 w 3611792"/>
              <a:gd name="connsiteY18" fmla="*/ 1208969 h 1567543"/>
              <a:gd name="connsiteX19" fmla="*/ 3554987 w 3611792"/>
              <a:gd name="connsiteY19" fmla="*/ 1190974 h 1567543"/>
              <a:gd name="connsiteX20" fmla="*/ 3611792 w 3611792"/>
              <a:gd name="connsiteY20" fmla="*/ 363035 h 1567543"/>
              <a:gd name="connsiteX21" fmla="*/ 3525187 w 3611792"/>
              <a:gd name="connsiteY21" fmla="*/ 297362 h 1567543"/>
              <a:gd name="connsiteX22" fmla="*/ 3229841 w 3611792"/>
              <a:gd name="connsiteY22" fmla="*/ 293849 h 1567543"/>
              <a:gd name="connsiteX23" fmla="*/ 3124606 w 3611792"/>
              <a:gd name="connsiteY23" fmla="*/ 190918 h 1567543"/>
              <a:gd name="connsiteX24" fmla="*/ 602383 w 3611792"/>
              <a:gd name="connsiteY24" fmla="*/ 49781 h 1567543"/>
              <a:gd name="connsiteX25" fmla="*/ 414252 w 3611792"/>
              <a:gd name="connsiteY25" fmla="*/ 22806 h 1567543"/>
              <a:gd name="connsiteX26" fmla="*/ 118060 w 3611792"/>
              <a:gd name="connsiteY26" fmla="*/ 3952 h 1567543"/>
              <a:gd name="connsiteX0" fmla="*/ 118060 w 3611792"/>
              <a:gd name="connsiteY0" fmla="*/ 3952 h 1567543"/>
              <a:gd name="connsiteX1" fmla="*/ 110100 w 3611792"/>
              <a:gd name="connsiteY1" fmla="*/ 0 h 1567543"/>
              <a:gd name="connsiteX2" fmla="*/ 69907 w 3611792"/>
              <a:gd name="connsiteY2" fmla="*/ 10048 h 1567543"/>
              <a:gd name="connsiteX3" fmla="*/ 0 w 3611792"/>
              <a:gd name="connsiteY3" fmla="*/ 958192 h 1567543"/>
              <a:gd name="connsiteX4" fmla="*/ 97546 w 3611792"/>
              <a:gd name="connsiteY4" fmla="*/ 959978 h 1567543"/>
              <a:gd name="connsiteX5" fmla="*/ 448634 w 3611792"/>
              <a:gd name="connsiteY5" fmla="*/ 988308 h 1567543"/>
              <a:gd name="connsiteX6" fmla="*/ 560462 w 3611792"/>
              <a:gd name="connsiteY6" fmla="*/ 988308 h 1567543"/>
              <a:gd name="connsiteX7" fmla="*/ 734279 w 3611792"/>
              <a:gd name="connsiteY7" fmla="*/ 996513 h 1567543"/>
              <a:gd name="connsiteX8" fmla="*/ 903920 w 3611792"/>
              <a:gd name="connsiteY8" fmla="*/ 1004835 h 1567543"/>
              <a:gd name="connsiteX9" fmla="*/ 1175226 w 3611792"/>
              <a:gd name="connsiteY9" fmla="*/ 1004835 h 1567543"/>
              <a:gd name="connsiteX10" fmla="*/ 1687692 w 3611792"/>
              <a:gd name="connsiteY10" fmla="*/ 1004835 h 1567543"/>
              <a:gd name="connsiteX11" fmla="*/ 2310689 w 3611792"/>
              <a:gd name="connsiteY11" fmla="*/ 1085222 h 1567543"/>
              <a:gd name="connsiteX12" fmla="*/ 2699668 w 3611792"/>
              <a:gd name="connsiteY12" fmla="*/ 1134168 h 1567543"/>
              <a:gd name="connsiteX13" fmla="*/ 3094461 w 3611792"/>
              <a:gd name="connsiteY13" fmla="*/ 1195753 h 1567543"/>
              <a:gd name="connsiteX14" fmla="*/ 3100564 w 3611792"/>
              <a:gd name="connsiteY14" fmla="*/ 1196330 h 1567543"/>
              <a:gd name="connsiteX15" fmla="*/ 3144703 w 3611792"/>
              <a:gd name="connsiteY15" fmla="*/ 1567543 h 1567543"/>
              <a:gd name="connsiteX16" fmla="*/ 3305937 w 3611792"/>
              <a:gd name="connsiteY16" fmla="*/ 1182394 h 1567543"/>
              <a:gd name="connsiteX17" fmla="*/ 3246222 w 3611792"/>
              <a:gd name="connsiteY17" fmla="*/ 1195926 h 1567543"/>
              <a:gd name="connsiteX18" fmla="*/ 3441459 w 3611792"/>
              <a:gd name="connsiteY18" fmla="*/ 1208969 h 1567543"/>
              <a:gd name="connsiteX19" fmla="*/ 3554987 w 3611792"/>
              <a:gd name="connsiteY19" fmla="*/ 1190974 h 1567543"/>
              <a:gd name="connsiteX20" fmla="*/ 3611792 w 3611792"/>
              <a:gd name="connsiteY20" fmla="*/ 363035 h 1567543"/>
              <a:gd name="connsiteX21" fmla="*/ 3525187 w 3611792"/>
              <a:gd name="connsiteY21" fmla="*/ 297362 h 1567543"/>
              <a:gd name="connsiteX22" fmla="*/ 3229841 w 3611792"/>
              <a:gd name="connsiteY22" fmla="*/ 293849 h 1567543"/>
              <a:gd name="connsiteX23" fmla="*/ 3124606 w 3611792"/>
              <a:gd name="connsiteY23" fmla="*/ 190918 h 1567543"/>
              <a:gd name="connsiteX24" fmla="*/ 602383 w 3611792"/>
              <a:gd name="connsiteY24" fmla="*/ 49781 h 1567543"/>
              <a:gd name="connsiteX25" fmla="*/ 414252 w 3611792"/>
              <a:gd name="connsiteY25" fmla="*/ 22806 h 1567543"/>
              <a:gd name="connsiteX26" fmla="*/ 118060 w 3611792"/>
              <a:gd name="connsiteY26" fmla="*/ 3952 h 1567543"/>
              <a:gd name="connsiteX0" fmla="*/ 118060 w 3611792"/>
              <a:gd name="connsiteY0" fmla="*/ 3952 h 1208969"/>
              <a:gd name="connsiteX1" fmla="*/ 110100 w 3611792"/>
              <a:gd name="connsiteY1" fmla="*/ 0 h 1208969"/>
              <a:gd name="connsiteX2" fmla="*/ 69907 w 3611792"/>
              <a:gd name="connsiteY2" fmla="*/ 10048 h 1208969"/>
              <a:gd name="connsiteX3" fmla="*/ 0 w 3611792"/>
              <a:gd name="connsiteY3" fmla="*/ 958192 h 1208969"/>
              <a:gd name="connsiteX4" fmla="*/ 97546 w 3611792"/>
              <a:gd name="connsiteY4" fmla="*/ 959978 h 1208969"/>
              <a:gd name="connsiteX5" fmla="*/ 448634 w 3611792"/>
              <a:gd name="connsiteY5" fmla="*/ 988308 h 1208969"/>
              <a:gd name="connsiteX6" fmla="*/ 560462 w 3611792"/>
              <a:gd name="connsiteY6" fmla="*/ 988308 h 1208969"/>
              <a:gd name="connsiteX7" fmla="*/ 734279 w 3611792"/>
              <a:gd name="connsiteY7" fmla="*/ 996513 h 1208969"/>
              <a:gd name="connsiteX8" fmla="*/ 903920 w 3611792"/>
              <a:gd name="connsiteY8" fmla="*/ 1004835 h 1208969"/>
              <a:gd name="connsiteX9" fmla="*/ 1175226 w 3611792"/>
              <a:gd name="connsiteY9" fmla="*/ 1004835 h 1208969"/>
              <a:gd name="connsiteX10" fmla="*/ 1687692 w 3611792"/>
              <a:gd name="connsiteY10" fmla="*/ 1004835 h 1208969"/>
              <a:gd name="connsiteX11" fmla="*/ 2310689 w 3611792"/>
              <a:gd name="connsiteY11" fmla="*/ 1085222 h 1208969"/>
              <a:gd name="connsiteX12" fmla="*/ 2699668 w 3611792"/>
              <a:gd name="connsiteY12" fmla="*/ 1134168 h 1208969"/>
              <a:gd name="connsiteX13" fmla="*/ 3094461 w 3611792"/>
              <a:gd name="connsiteY13" fmla="*/ 1195753 h 1208969"/>
              <a:gd name="connsiteX14" fmla="*/ 3100564 w 3611792"/>
              <a:gd name="connsiteY14" fmla="*/ 1196330 h 1208969"/>
              <a:gd name="connsiteX15" fmla="*/ 3160423 w 3611792"/>
              <a:gd name="connsiteY15" fmla="*/ 1198115 h 1208969"/>
              <a:gd name="connsiteX16" fmla="*/ 3305937 w 3611792"/>
              <a:gd name="connsiteY16" fmla="*/ 1182394 h 1208969"/>
              <a:gd name="connsiteX17" fmla="*/ 3246222 w 3611792"/>
              <a:gd name="connsiteY17" fmla="*/ 1195926 h 1208969"/>
              <a:gd name="connsiteX18" fmla="*/ 3441459 w 3611792"/>
              <a:gd name="connsiteY18" fmla="*/ 1208969 h 1208969"/>
              <a:gd name="connsiteX19" fmla="*/ 3554987 w 3611792"/>
              <a:gd name="connsiteY19" fmla="*/ 1190974 h 1208969"/>
              <a:gd name="connsiteX20" fmla="*/ 3611792 w 3611792"/>
              <a:gd name="connsiteY20" fmla="*/ 363035 h 1208969"/>
              <a:gd name="connsiteX21" fmla="*/ 3525187 w 3611792"/>
              <a:gd name="connsiteY21" fmla="*/ 297362 h 1208969"/>
              <a:gd name="connsiteX22" fmla="*/ 3229841 w 3611792"/>
              <a:gd name="connsiteY22" fmla="*/ 293849 h 1208969"/>
              <a:gd name="connsiteX23" fmla="*/ 3124606 w 3611792"/>
              <a:gd name="connsiteY23" fmla="*/ 190918 h 1208969"/>
              <a:gd name="connsiteX24" fmla="*/ 602383 w 3611792"/>
              <a:gd name="connsiteY24" fmla="*/ 49781 h 1208969"/>
              <a:gd name="connsiteX25" fmla="*/ 414252 w 3611792"/>
              <a:gd name="connsiteY25" fmla="*/ 22806 h 1208969"/>
              <a:gd name="connsiteX26" fmla="*/ 118060 w 3611792"/>
              <a:gd name="connsiteY26" fmla="*/ 3952 h 1208969"/>
              <a:gd name="connsiteX0" fmla="*/ 118060 w 3611792"/>
              <a:gd name="connsiteY0" fmla="*/ 3952 h 1208969"/>
              <a:gd name="connsiteX1" fmla="*/ 110100 w 3611792"/>
              <a:gd name="connsiteY1" fmla="*/ 0 h 1208969"/>
              <a:gd name="connsiteX2" fmla="*/ 69907 w 3611792"/>
              <a:gd name="connsiteY2" fmla="*/ 10048 h 1208969"/>
              <a:gd name="connsiteX3" fmla="*/ 0 w 3611792"/>
              <a:gd name="connsiteY3" fmla="*/ 958192 h 1208969"/>
              <a:gd name="connsiteX4" fmla="*/ 97546 w 3611792"/>
              <a:gd name="connsiteY4" fmla="*/ 959978 h 1208969"/>
              <a:gd name="connsiteX5" fmla="*/ 448634 w 3611792"/>
              <a:gd name="connsiteY5" fmla="*/ 988308 h 1208969"/>
              <a:gd name="connsiteX6" fmla="*/ 560462 w 3611792"/>
              <a:gd name="connsiteY6" fmla="*/ 988308 h 1208969"/>
              <a:gd name="connsiteX7" fmla="*/ 734279 w 3611792"/>
              <a:gd name="connsiteY7" fmla="*/ 996513 h 1208969"/>
              <a:gd name="connsiteX8" fmla="*/ 903920 w 3611792"/>
              <a:gd name="connsiteY8" fmla="*/ 1004835 h 1208969"/>
              <a:gd name="connsiteX9" fmla="*/ 1175226 w 3611792"/>
              <a:gd name="connsiteY9" fmla="*/ 1004835 h 1208969"/>
              <a:gd name="connsiteX10" fmla="*/ 1687692 w 3611792"/>
              <a:gd name="connsiteY10" fmla="*/ 1004835 h 1208969"/>
              <a:gd name="connsiteX11" fmla="*/ 2310689 w 3611792"/>
              <a:gd name="connsiteY11" fmla="*/ 1085222 h 1208969"/>
              <a:gd name="connsiteX12" fmla="*/ 2699668 w 3611792"/>
              <a:gd name="connsiteY12" fmla="*/ 1134168 h 1208969"/>
              <a:gd name="connsiteX13" fmla="*/ 3094461 w 3611792"/>
              <a:gd name="connsiteY13" fmla="*/ 1195753 h 1208969"/>
              <a:gd name="connsiteX14" fmla="*/ 2864759 w 3611792"/>
              <a:gd name="connsiteY14" fmla="*/ 1154409 h 1208969"/>
              <a:gd name="connsiteX15" fmla="*/ 3160423 w 3611792"/>
              <a:gd name="connsiteY15" fmla="*/ 1198115 h 1208969"/>
              <a:gd name="connsiteX16" fmla="*/ 3305937 w 3611792"/>
              <a:gd name="connsiteY16" fmla="*/ 1182394 h 1208969"/>
              <a:gd name="connsiteX17" fmla="*/ 3246222 w 3611792"/>
              <a:gd name="connsiteY17" fmla="*/ 1195926 h 1208969"/>
              <a:gd name="connsiteX18" fmla="*/ 3441459 w 3611792"/>
              <a:gd name="connsiteY18" fmla="*/ 1208969 h 1208969"/>
              <a:gd name="connsiteX19" fmla="*/ 3554987 w 3611792"/>
              <a:gd name="connsiteY19" fmla="*/ 1190974 h 1208969"/>
              <a:gd name="connsiteX20" fmla="*/ 3611792 w 3611792"/>
              <a:gd name="connsiteY20" fmla="*/ 363035 h 1208969"/>
              <a:gd name="connsiteX21" fmla="*/ 3525187 w 3611792"/>
              <a:gd name="connsiteY21" fmla="*/ 297362 h 1208969"/>
              <a:gd name="connsiteX22" fmla="*/ 3229841 w 3611792"/>
              <a:gd name="connsiteY22" fmla="*/ 293849 h 1208969"/>
              <a:gd name="connsiteX23" fmla="*/ 3124606 w 3611792"/>
              <a:gd name="connsiteY23" fmla="*/ 190918 h 1208969"/>
              <a:gd name="connsiteX24" fmla="*/ 602383 w 3611792"/>
              <a:gd name="connsiteY24" fmla="*/ 49781 h 1208969"/>
              <a:gd name="connsiteX25" fmla="*/ 414252 w 3611792"/>
              <a:gd name="connsiteY25" fmla="*/ 22806 h 1208969"/>
              <a:gd name="connsiteX26" fmla="*/ 118060 w 3611792"/>
              <a:gd name="connsiteY26" fmla="*/ 3952 h 1208969"/>
              <a:gd name="connsiteX0" fmla="*/ 118060 w 3611792"/>
              <a:gd name="connsiteY0" fmla="*/ 3952 h 1208969"/>
              <a:gd name="connsiteX1" fmla="*/ 110100 w 3611792"/>
              <a:gd name="connsiteY1" fmla="*/ 0 h 1208969"/>
              <a:gd name="connsiteX2" fmla="*/ 69907 w 3611792"/>
              <a:gd name="connsiteY2" fmla="*/ 10048 h 1208969"/>
              <a:gd name="connsiteX3" fmla="*/ 0 w 3611792"/>
              <a:gd name="connsiteY3" fmla="*/ 958192 h 1208969"/>
              <a:gd name="connsiteX4" fmla="*/ 97546 w 3611792"/>
              <a:gd name="connsiteY4" fmla="*/ 959978 h 1208969"/>
              <a:gd name="connsiteX5" fmla="*/ 448634 w 3611792"/>
              <a:gd name="connsiteY5" fmla="*/ 988308 h 1208969"/>
              <a:gd name="connsiteX6" fmla="*/ 560462 w 3611792"/>
              <a:gd name="connsiteY6" fmla="*/ 988308 h 1208969"/>
              <a:gd name="connsiteX7" fmla="*/ 734279 w 3611792"/>
              <a:gd name="connsiteY7" fmla="*/ 996513 h 1208969"/>
              <a:gd name="connsiteX8" fmla="*/ 903920 w 3611792"/>
              <a:gd name="connsiteY8" fmla="*/ 1004835 h 1208969"/>
              <a:gd name="connsiteX9" fmla="*/ 1175226 w 3611792"/>
              <a:gd name="connsiteY9" fmla="*/ 1004835 h 1208969"/>
              <a:gd name="connsiteX10" fmla="*/ 1687692 w 3611792"/>
              <a:gd name="connsiteY10" fmla="*/ 1004835 h 1208969"/>
              <a:gd name="connsiteX11" fmla="*/ 2310689 w 3611792"/>
              <a:gd name="connsiteY11" fmla="*/ 1085222 h 1208969"/>
              <a:gd name="connsiteX12" fmla="*/ 2699668 w 3611792"/>
              <a:gd name="connsiteY12" fmla="*/ 1134168 h 1208969"/>
              <a:gd name="connsiteX13" fmla="*/ 2864759 w 3611792"/>
              <a:gd name="connsiteY13" fmla="*/ 1154409 h 1208969"/>
              <a:gd name="connsiteX14" fmla="*/ 3160423 w 3611792"/>
              <a:gd name="connsiteY14" fmla="*/ 1198115 h 1208969"/>
              <a:gd name="connsiteX15" fmla="*/ 3305937 w 3611792"/>
              <a:gd name="connsiteY15" fmla="*/ 1182394 h 1208969"/>
              <a:gd name="connsiteX16" fmla="*/ 3246222 w 3611792"/>
              <a:gd name="connsiteY16" fmla="*/ 1195926 h 1208969"/>
              <a:gd name="connsiteX17" fmla="*/ 3441459 w 3611792"/>
              <a:gd name="connsiteY17" fmla="*/ 1208969 h 1208969"/>
              <a:gd name="connsiteX18" fmla="*/ 3554987 w 3611792"/>
              <a:gd name="connsiteY18" fmla="*/ 1190974 h 1208969"/>
              <a:gd name="connsiteX19" fmla="*/ 3611792 w 3611792"/>
              <a:gd name="connsiteY19" fmla="*/ 363035 h 1208969"/>
              <a:gd name="connsiteX20" fmla="*/ 3525187 w 3611792"/>
              <a:gd name="connsiteY20" fmla="*/ 297362 h 1208969"/>
              <a:gd name="connsiteX21" fmla="*/ 3229841 w 3611792"/>
              <a:gd name="connsiteY21" fmla="*/ 293849 h 1208969"/>
              <a:gd name="connsiteX22" fmla="*/ 3124606 w 3611792"/>
              <a:gd name="connsiteY22" fmla="*/ 190918 h 1208969"/>
              <a:gd name="connsiteX23" fmla="*/ 602383 w 3611792"/>
              <a:gd name="connsiteY23" fmla="*/ 49781 h 1208969"/>
              <a:gd name="connsiteX24" fmla="*/ 414252 w 3611792"/>
              <a:gd name="connsiteY24" fmla="*/ 22806 h 1208969"/>
              <a:gd name="connsiteX25" fmla="*/ 118060 w 3611792"/>
              <a:gd name="connsiteY25" fmla="*/ 3952 h 1208969"/>
              <a:gd name="connsiteX0" fmla="*/ 118060 w 3611792"/>
              <a:gd name="connsiteY0" fmla="*/ 3952 h 1208969"/>
              <a:gd name="connsiteX1" fmla="*/ 110100 w 3611792"/>
              <a:gd name="connsiteY1" fmla="*/ 0 h 1208969"/>
              <a:gd name="connsiteX2" fmla="*/ 69907 w 3611792"/>
              <a:gd name="connsiteY2" fmla="*/ 10048 h 1208969"/>
              <a:gd name="connsiteX3" fmla="*/ 0 w 3611792"/>
              <a:gd name="connsiteY3" fmla="*/ 958192 h 1208969"/>
              <a:gd name="connsiteX4" fmla="*/ 97546 w 3611792"/>
              <a:gd name="connsiteY4" fmla="*/ 959978 h 1208969"/>
              <a:gd name="connsiteX5" fmla="*/ 448634 w 3611792"/>
              <a:gd name="connsiteY5" fmla="*/ 988308 h 1208969"/>
              <a:gd name="connsiteX6" fmla="*/ 560462 w 3611792"/>
              <a:gd name="connsiteY6" fmla="*/ 988308 h 1208969"/>
              <a:gd name="connsiteX7" fmla="*/ 734279 w 3611792"/>
              <a:gd name="connsiteY7" fmla="*/ 996513 h 1208969"/>
              <a:gd name="connsiteX8" fmla="*/ 903920 w 3611792"/>
              <a:gd name="connsiteY8" fmla="*/ 1004835 h 1208969"/>
              <a:gd name="connsiteX9" fmla="*/ 1175226 w 3611792"/>
              <a:gd name="connsiteY9" fmla="*/ 1004835 h 1208969"/>
              <a:gd name="connsiteX10" fmla="*/ 1687692 w 3611792"/>
              <a:gd name="connsiteY10" fmla="*/ 1004835 h 1208969"/>
              <a:gd name="connsiteX11" fmla="*/ 2310689 w 3611792"/>
              <a:gd name="connsiteY11" fmla="*/ 1085222 h 1208969"/>
              <a:gd name="connsiteX12" fmla="*/ 2699668 w 3611792"/>
              <a:gd name="connsiteY12" fmla="*/ 1134168 h 1208969"/>
              <a:gd name="connsiteX13" fmla="*/ 2864759 w 3611792"/>
              <a:gd name="connsiteY13" fmla="*/ 1154409 h 1208969"/>
              <a:gd name="connsiteX14" fmla="*/ 3305937 w 3611792"/>
              <a:gd name="connsiteY14" fmla="*/ 1182394 h 1208969"/>
              <a:gd name="connsiteX15" fmla="*/ 3246222 w 3611792"/>
              <a:gd name="connsiteY15" fmla="*/ 1195926 h 1208969"/>
              <a:gd name="connsiteX16" fmla="*/ 3441459 w 3611792"/>
              <a:gd name="connsiteY16" fmla="*/ 1208969 h 1208969"/>
              <a:gd name="connsiteX17" fmla="*/ 3554987 w 3611792"/>
              <a:gd name="connsiteY17" fmla="*/ 1190974 h 1208969"/>
              <a:gd name="connsiteX18" fmla="*/ 3611792 w 3611792"/>
              <a:gd name="connsiteY18" fmla="*/ 363035 h 1208969"/>
              <a:gd name="connsiteX19" fmla="*/ 3525187 w 3611792"/>
              <a:gd name="connsiteY19" fmla="*/ 297362 h 1208969"/>
              <a:gd name="connsiteX20" fmla="*/ 3229841 w 3611792"/>
              <a:gd name="connsiteY20" fmla="*/ 293849 h 1208969"/>
              <a:gd name="connsiteX21" fmla="*/ 3124606 w 3611792"/>
              <a:gd name="connsiteY21" fmla="*/ 190918 h 1208969"/>
              <a:gd name="connsiteX22" fmla="*/ 602383 w 3611792"/>
              <a:gd name="connsiteY22" fmla="*/ 49781 h 1208969"/>
              <a:gd name="connsiteX23" fmla="*/ 414252 w 3611792"/>
              <a:gd name="connsiteY23" fmla="*/ 22806 h 1208969"/>
              <a:gd name="connsiteX24" fmla="*/ 118060 w 3611792"/>
              <a:gd name="connsiteY24" fmla="*/ 3952 h 1208969"/>
              <a:gd name="connsiteX0" fmla="*/ 118060 w 3611792"/>
              <a:gd name="connsiteY0" fmla="*/ 3952 h 1208969"/>
              <a:gd name="connsiteX1" fmla="*/ 110100 w 3611792"/>
              <a:gd name="connsiteY1" fmla="*/ 0 h 1208969"/>
              <a:gd name="connsiteX2" fmla="*/ 69907 w 3611792"/>
              <a:gd name="connsiteY2" fmla="*/ 10048 h 1208969"/>
              <a:gd name="connsiteX3" fmla="*/ 0 w 3611792"/>
              <a:gd name="connsiteY3" fmla="*/ 958192 h 1208969"/>
              <a:gd name="connsiteX4" fmla="*/ 97546 w 3611792"/>
              <a:gd name="connsiteY4" fmla="*/ 959978 h 1208969"/>
              <a:gd name="connsiteX5" fmla="*/ 448634 w 3611792"/>
              <a:gd name="connsiteY5" fmla="*/ 988308 h 1208969"/>
              <a:gd name="connsiteX6" fmla="*/ 560462 w 3611792"/>
              <a:gd name="connsiteY6" fmla="*/ 988308 h 1208969"/>
              <a:gd name="connsiteX7" fmla="*/ 734279 w 3611792"/>
              <a:gd name="connsiteY7" fmla="*/ 996513 h 1208969"/>
              <a:gd name="connsiteX8" fmla="*/ 903920 w 3611792"/>
              <a:gd name="connsiteY8" fmla="*/ 1004835 h 1208969"/>
              <a:gd name="connsiteX9" fmla="*/ 1175226 w 3611792"/>
              <a:gd name="connsiteY9" fmla="*/ 1004835 h 1208969"/>
              <a:gd name="connsiteX10" fmla="*/ 1687692 w 3611792"/>
              <a:gd name="connsiteY10" fmla="*/ 1004835 h 1208969"/>
              <a:gd name="connsiteX11" fmla="*/ 2310689 w 3611792"/>
              <a:gd name="connsiteY11" fmla="*/ 1085222 h 1208969"/>
              <a:gd name="connsiteX12" fmla="*/ 2699668 w 3611792"/>
              <a:gd name="connsiteY12" fmla="*/ 1134168 h 1208969"/>
              <a:gd name="connsiteX13" fmla="*/ 2864759 w 3611792"/>
              <a:gd name="connsiteY13" fmla="*/ 1154409 h 1208969"/>
              <a:gd name="connsiteX14" fmla="*/ 3246222 w 3611792"/>
              <a:gd name="connsiteY14" fmla="*/ 1195926 h 1208969"/>
              <a:gd name="connsiteX15" fmla="*/ 3441459 w 3611792"/>
              <a:gd name="connsiteY15" fmla="*/ 1208969 h 1208969"/>
              <a:gd name="connsiteX16" fmla="*/ 3554987 w 3611792"/>
              <a:gd name="connsiteY16" fmla="*/ 1190974 h 1208969"/>
              <a:gd name="connsiteX17" fmla="*/ 3611792 w 3611792"/>
              <a:gd name="connsiteY17" fmla="*/ 363035 h 1208969"/>
              <a:gd name="connsiteX18" fmla="*/ 3525187 w 3611792"/>
              <a:gd name="connsiteY18" fmla="*/ 297362 h 1208969"/>
              <a:gd name="connsiteX19" fmla="*/ 3229841 w 3611792"/>
              <a:gd name="connsiteY19" fmla="*/ 293849 h 1208969"/>
              <a:gd name="connsiteX20" fmla="*/ 3124606 w 3611792"/>
              <a:gd name="connsiteY20" fmla="*/ 190918 h 1208969"/>
              <a:gd name="connsiteX21" fmla="*/ 602383 w 3611792"/>
              <a:gd name="connsiteY21" fmla="*/ 49781 h 1208969"/>
              <a:gd name="connsiteX22" fmla="*/ 414252 w 3611792"/>
              <a:gd name="connsiteY22" fmla="*/ 22806 h 1208969"/>
              <a:gd name="connsiteX23" fmla="*/ 118060 w 3611792"/>
              <a:gd name="connsiteY23" fmla="*/ 3952 h 1208969"/>
              <a:gd name="connsiteX0" fmla="*/ 414252 w 3611792"/>
              <a:gd name="connsiteY0" fmla="*/ 22806 h 1208969"/>
              <a:gd name="connsiteX1" fmla="*/ 110100 w 3611792"/>
              <a:gd name="connsiteY1" fmla="*/ 0 h 1208969"/>
              <a:gd name="connsiteX2" fmla="*/ 69907 w 3611792"/>
              <a:gd name="connsiteY2" fmla="*/ 10048 h 1208969"/>
              <a:gd name="connsiteX3" fmla="*/ 0 w 3611792"/>
              <a:gd name="connsiteY3" fmla="*/ 958192 h 1208969"/>
              <a:gd name="connsiteX4" fmla="*/ 97546 w 3611792"/>
              <a:gd name="connsiteY4" fmla="*/ 959978 h 1208969"/>
              <a:gd name="connsiteX5" fmla="*/ 448634 w 3611792"/>
              <a:gd name="connsiteY5" fmla="*/ 988308 h 1208969"/>
              <a:gd name="connsiteX6" fmla="*/ 560462 w 3611792"/>
              <a:gd name="connsiteY6" fmla="*/ 988308 h 1208969"/>
              <a:gd name="connsiteX7" fmla="*/ 734279 w 3611792"/>
              <a:gd name="connsiteY7" fmla="*/ 996513 h 1208969"/>
              <a:gd name="connsiteX8" fmla="*/ 903920 w 3611792"/>
              <a:gd name="connsiteY8" fmla="*/ 1004835 h 1208969"/>
              <a:gd name="connsiteX9" fmla="*/ 1175226 w 3611792"/>
              <a:gd name="connsiteY9" fmla="*/ 1004835 h 1208969"/>
              <a:gd name="connsiteX10" fmla="*/ 1687692 w 3611792"/>
              <a:gd name="connsiteY10" fmla="*/ 1004835 h 1208969"/>
              <a:gd name="connsiteX11" fmla="*/ 2310689 w 3611792"/>
              <a:gd name="connsiteY11" fmla="*/ 1085222 h 1208969"/>
              <a:gd name="connsiteX12" fmla="*/ 2699668 w 3611792"/>
              <a:gd name="connsiteY12" fmla="*/ 1134168 h 1208969"/>
              <a:gd name="connsiteX13" fmla="*/ 2864759 w 3611792"/>
              <a:gd name="connsiteY13" fmla="*/ 1154409 h 1208969"/>
              <a:gd name="connsiteX14" fmla="*/ 3246222 w 3611792"/>
              <a:gd name="connsiteY14" fmla="*/ 1195926 h 1208969"/>
              <a:gd name="connsiteX15" fmla="*/ 3441459 w 3611792"/>
              <a:gd name="connsiteY15" fmla="*/ 1208969 h 1208969"/>
              <a:gd name="connsiteX16" fmla="*/ 3554987 w 3611792"/>
              <a:gd name="connsiteY16" fmla="*/ 1190974 h 1208969"/>
              <a:gd name="connsiteX17" fmla="*/ 3611792 w 3611792"/>
              <a:gd name="connsiteY17" fmla="*/ 363035 h 1208969"/>
              <a:gd name="connsiteX18" fmla="*/ 3525187 w 3611792"/>
              <a:gd name="connsiteY18" fmla="*/ 297362 h 1208969"/>
              <a:gd name="connsiteX19" fmla="*/ 3229841 w 3611792"/>
              <a:gd name="connsiteY19" fmla="*/ 293849 h 1208969"/>
              <a:gd name="connsiteX20" fmla="*/ 3124606 w 3611792"/>
              <a:gd name="connsiteY20" fmla="*/ 190918 h 1208969"/>
              <a:gd name="connsiteX21" fmla="*/ 602383 w 3611792"/>
              <a:gd name="connsiteY21" fmla="*/ 49781 h 1208969"/>
              <a:gd name="connsiteX22" fmla="*/ 414252 w 3611792"/>
              <a:gd name="connsiteY22" fmla="*/ 22806 h 1208969"/>
              <a:gd name="connsiteX0" fmla="*/ 414252 w 3611792"/>
              <a:gd name="connsiteY0" fmla="*/ 12758 h 1198921"/>
              <a:gd name="connsiteX1" fmla="*/ 69907 w 3611792"/>
              <a:gd name="connsiteY1" fmla="*/ 0 h 1198921"/>
              <a:gd name="connsiteX2" fmla="*/ 0 w 3611792"/>
              <a:gd name="connsiteY2" fmla="*/ 948144 h 1198921"/>
              <a:gd name="connsiteX3" fmla="*/ 97546 w 3611792"/>
              <a:gd name="connsiteY3" fmla="*/ 949930 h 1198921"/>
              <a:gd name="connsiteX4" fmla="*/ 448634 w 3611792"/>
              <a:gd name="connsiteY4" fmla="*/ 978260 h 1198921"/>
              <a:gd name="connsiteX5" fmla="*/ 560462 w 3611792"/>
              <a:gd name="connsiteY5" fmla="*/ 978260 h 1198921"/>
              <a:gd name="connsiteX6" fmla="*/ 734279 w 3611792"/>
              <a:gd name="connsiteY6" fmla="*/ 986465 h 1198921"/>
              <a:gd name="connsiteX7" fmla="*/ 903920 w 3611792"/>
              <a:gd name="connsiteY7" fmla="*/ 994787 h 1198921"/>
              <a:gd name="connsiteX8" fmla="*/ 1175226 w 3611792"/>
              <a:gd name="connsiteY8" fmla="*/ 994787 h 1198921"/>
              <a:gd name="connsiteX9" fmla="*/ 1687692 w 3611792"/>
              <a:gd name="connsiteY9" fmla="*/ 994787 h 1198921"/>
              <a:gd name="connsiteX10" fmla="*/ 2310689 w 3611792"/>
              <a:gd name="connsiteY10" fmla="*/ 1075174 h 1198921"/>
              <a:gd name="connsiteX11" fmla="*/ 2699668 w 3611792"/>
              <a:gd name="connsiteY11" fmla="*/ 1124120 h 1198921"/>
              <a:gd name="connsiteX12" fmla="*/ 2864759 w 3611792"/>
              <a:gd name="connsiteY12" fmla="*/ 1144361 h 1198921"/>
              <a:gd name="connsiteX13" fmla="*/ 3246222 w 3611792"/>
              <a:gd name="connsiteY13" fmla="*/ 1185878 h 1198921"/>
              <a:gd name="connsiteX14" fmla="*/ 3441459 w 3611792"/>
              <a:gd name="connsiteY14" fmla="*/ 1198921 h 1198921"/>
              <a:gd name="connsiteX15" fmla="*/ 3554987 w 3611792"/>
              <a:gd name="connsiteY15" fmla="*/ 1180926 h 1198921"/>
              <a:gd name="connsiteX16" fmla="*/ 3611792 w 3611792"/>
              <a:gd name="connsiteY16" fmla="*/ 352987 h 1198921"/>
              <a:gd name="connsiteX17" fmla="*/ 3525187 w 3611792"/>
              <a:gd name="connsiteY17" fmla="*/ 287314 h 1198921"/>
              <a:gd name="connsiteX18" fmla="*/ 3229841 w 3611792"/>
              <a:gd name="connsiteY18" fmla="*/ 283801 h 1198921"/>
              <a:gd name="connsiteX19" fmla="*/ 3124606 w 3611792"/>
              <a:gd name="connsiteY19" fmla="*/ 180870 h 1198921"/>
              <a:gd name="connsiteX20" fmla="*/ 602383 w 3611792"/>
              <a:gd name="connsiteY20" fmla="*/ 39733 h 1198921"/>
              <a:gd name="connsiteX21" fmla="*/ 414252 w 3611792"/>
              <a:gd name="connsiteY21" fmla="*/ 12758 h 1198921"/>
              <a:gd name="connsiteX0" fmla="*/ 414252 w 3611792"/>
              <a:gd name="connsiteY0" fmla="*/ 0 h 1186163"/>
              <a:gd name="connsiteX1" fmla="*/ 74931 w 3611792"/>
              <a:gd name="connsiteY1" fmla="*/ 92749 h 1186163"/>
              <a:gd name="connsiteX2" fmla="*/ 0 w 3611792"/>
              <a:gd name="connsiteY2" fmla="*/ 935386 h 1186163"/>
              <a:gd name="connsiteX3" fmla="*/ 97546 w 3611792"/>
              <a:gd name="connsiteY3" fmla="*/ 937172 h 1186163"/>
              <a:gd name="connsiteX4" fmla="*/ 448634 w 3611792"/>
              <a:gd name="connsiteY4" fmla="*/ 965502 h 1186163"/>
              <a:gd name="connsiteX5" fmla="*/ 560462 w 3611792"/>
              <a:gd name="connsiteY5" fmla="*/ 965502 h 1186163"/>
              <a:gd name="connsiteX6" fmla="*/ 734279 w 3611792"/>
              <a:gd name="connsiteY6" fmla="*/ 973707 h 1186163"/>
              <a:gd name="connsiteX7" fmla="*/ 903920 w 3611792"/>
              <a:gd name="connsiteY7" fmla="*/ 982029 h 1186163"/>
              <a:gd name="connsiteX8" fmla="*/ 1175226 w 3611792"/>
              <a:gd name="connsiteY8" fmla="*/ 982029 h 1186163"/>
              <a:gd name="connsiteX9" fmla="*/ 1687692 w 3611792"/>
              <a:gd name="connsiteY9" fmla="*/ 982029 h 1186163"/>
              <a:gd name="connsiteX10" fmla="*/ 2310689 w 3611792"/>
              <a:gd name="connsiteY10" fmla="*/ 1062416 h 1186163"/>
              <a:gd name="connsiteX11" fmla="*/ 2699668 w 3611792"/>
              <a:gd name="connsiteY11" fmla="*/ 1111362 h 1186163"/>
              <a:gd name="connsiteX12" fmla="*/ 2864759 w 3611792"/>
              <a:gd name="connsiteY12" fmla="*/ 1131603 h 1186163"/>
              <a:gd name="connsiteX13" fmla="*/ 3246222 w 3611792"/>
              <a:gd name="connsiteY13" fmla="*/ 1173120 h 1186163"/>
              <a:gd name="connsiteX14" fmla="*/ 3441459 w 3611792"/>
              <a:gd name="connsiteY14" fmla="*/ 1186163 h 1186163"/>
              <a:gd name="connsiteX15" fmla="*/ 3554987 w 3611792"/>
              <a:gd name="connsiteY15" fmla="*/ 1168168 h 1186163"/>
              <a:gd name="connsiteX16" fmla="*/ 3611792 w 3611792"/>
              <a:gd name="connsiteY16" fmla="*/ 340229 h 1186163"/>
              <a:gd name="connsiteX17" fmla="*/ 3525187 w 3611792"/>
              <a:gd name="connsiteY17" fmla="*/ 274556 h 1186163"/>
              <a:gd name="connsiteX18" fmla="*/ 3229841 w 3611792"/>
              <a:gd name="connsiteY18" fmla="*/ 271043 h 1186163"/>
              <a:gd name="connsiteX19" fmla="*/ 3124606 w 3611792"/>
              <a:gd name="connsiteY19" fmla="*/ 168112 h 1186163"/>
              <a:gd name="connsiteX20" fmla="*/ 602383 w 3611792"/>
              <a:gd name="connsiteY20" fmla="*/ 26975 h 1186163"/>
              <a:gd name="connsiteX21" fmla="*/ 414252 w 3611792"/>
              <a:gd name="connsiteY21" fmla="*/ 0 h 1186163"/>
              <a:gd name="connsiteX0" fmla="*/ 484591 w 3611792"/>
              <a:gd name="connsiteY0" fmla="*/ 93605 h 1159188"/>
              <a:gd name="connsiteX1" fmla="*/ 74931 w 3611792"/>
              <a:gd name="connsiteY1" fmla="*/ 65774 h 1159188"/>
              <a:gd name="connsiteX2" fmla="*/ 0 w 3611792"/>
              <a:gd name="connsiteY2" fmla="*/ 908411 h 1159188"/>
              <a:gd name="connsiteX3" fmla="*/ 97546 w 3611792"/>
              <a:gd name="connsiteY3" fmla="*/ 910197 h 1159188"/>
              <a:gd name="connsiteX4" fmla="*/ 448634 w 3611792"/>
              <a:gd name="connsiteY4" fmla="*/ 938527 h 1159188"/>
              <a:gd name="connsiteX5" fmla="*/ 560462 w 3611792"/>
              <a:gd name="connsiteY5" fmla="*/ 938527 h 1159188"/>
              <a:gd name="connsiteX6" fmla="*/ 734279 w 3611792"/>
              <a:gd name="connsiteY6" fmla="*/ 946732 h 1159188"/>
              <a:gd name="connsiteX7" fmla="*/ 903920 w 3611792"/>
              <a:gd name="connsiteY7" fmla="*/ 955054 h 1159188"/>
              <a:gd name="connsiteX8" fmla="*/ 1175226 w 3611792"/>
              <a:gd name="connsiteY8" fmla="*/ 955054 h 1159188"/>
              <a:gd name="connsiteX9" fmla="*/ 1687692 w 3611792"/>
              <a:gd name="connsiteY9" fmla="*/ 955054 h 1159188"/>
              <a:gd name="connsiteX10" fmla="*/ 2310689 w 3611792"/>
              <a:gd name="connsiteY10" fmla="*/ 1035441 h 1159188"/>
              <a:gd name="connsiteX11" fmla="*/ 2699668 w 3611792"/>
              <a:gd name="connsiteY11" fmla="*/ 1084387 h 1159188"/>
              <a:gd name="connsiteX12" fmla="*/ 2864759 w 3611792"/>
              <a:gd name="connsiteY12" fmla="*/ 1104628 h 1159188"/>
              <a:gd name="connsiteX13" fmla="*/ 3246222 w 3611792"/>
              <a:gd name="connsiteY13" fmla="*/ 1146145 h 1159188"/>
              <a:gd name="connsiteX14" fmla="*/ 3441459 w 3611792"/>
              <a:gd name="connsiteY14" fmla="*/ 1159188 h 1159188"/>
              <a:gd name="connsiteX15" fmla="*/ 3554987 w 3611792"/>
              <a:gd name="connsiteY15" fmla="*/ 1141193 h 1159188"/>
              <a:gd name="connsiteX16" fmla="*/ 3611792 w 3611792"/>
              <a:gd name="connsiteY16" fmla="*/ 313254 h 1159188"/>
              <a:gd name="connsiteX17" fmla="*/ 3525187 w 3611792"/>
              <a:gd name="connsiteY17" fmla="*/ 247581 h 1159188"/>
              <a:gd name="connsiteX18" fmla="*/ 3229841 w 3611792"/>
              <a:gd name="connsiteY18" fmla="*/ 244068 h 1159188"/>
              <a:gd name="connsiteX19" fmla="*/ 3124606 w 3611792"/>
              <a:gd name="connsiteY19" fmla="*/ 141137 h 1159188"/>
              <a:gd name="connsiteX20" fmla="*/ 602383 w 3611792"/>
              <a:gd name="connsiteY20" fmla="*/ 0 h 1159188"/>
              <a:gd name="connsiteX21" fmla="*/ 484591 w 3611792"/>
              <a:gd name="connsiteY21" fmla="*/ 93605 h 1159188"/>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560462 w 3611792"/>
              <a:gd name="connsiteY5" fmla="*/ 872753 h 1093414"/>
              <a:gd name="connsiteX6" fmla="*/ 734279 w 3611792"/>
              <a:gd name="connsiteY6" fmla="*/ 880958 h 1093414"/>
              <a:gd name="connsiteX7" fmla="*/ 903920 w 3611792"/>
              <a:gd name="connsiteY7" fmla="*/ 889280 h 1093414"/>
              <a:gd name="connsiteX8" fmla="*/ 1175226 w 3611792"/>
              <a:gd name="connsiteY8" fmla="*/ 889280 h 1093414"/>
              <a:gd name="connsiteX9" fmla="*/ 1687692 w 3611792"/>
              <a:gd name="connsiteY9" fmla="*/ 889280 h 1093414"/>
              <a:gd name="connsiteX10" fmla="*/ 2310689 w 3611792"/>
              <a:gd name="connsiteY10" fmla="*/ 969667 h 1093414"/>
              <a:gd name="connsiteX11" fmla="*/ 2699668 w 3611792"/>
              <a:gd name="connsiteY11" fmla="*/ 1018613 h 1093414"/>
              <a:gd name="connsiteX12" fmla="*/ 2864759 w 3611792"/>
              <a:gd name="connsiteY12" fmla="*/ 1038854 h 1093414"/>
              <a:gd name="connsiteX13" fmla="*/ 3246222 w 3611792"/>
              <a:gd name="connsiteY13" fmla="*/ 1080371 h 1093414"/>
              <a:gd name="connsiteX14" fmla="*/ 3441459 w 3611792"/>
              <a:gd name="connsiteY14" fmla="*/ 1093414 h 1093414"/>
              <a:gd name="connsiteX15" fmla="*/ 3554987 w 3611792"/>
              <a:gd name="connsiteY15" fmla="*/ 1075419 h 1093414"/>
              <a:gd name="connsiteX16" fmla="*/ 3611792 w 3611792"/>
              <a:gd name="connsiteY16" fmla="*/ 247480 h 1093414"/>
              <a:gd name="connsiteX17" fmla="*/ 3525187 w 3611792"/>
              <a:gd name="connsiteY17" fmla="*/ 181807 h 1093414"/>
              <a:gd name="connsiteX18" fmla="*/ 3229841 w 3611792"/>
              <a:gd name="connsiteY18" fmla="*/ 178294 h 1093414"/>
              <a:gd name="connsiteX19" fmla="*/ 3124606 w 3611792"/>
              <a:gd name="connsiteY19" fmla="*/ 75363 h 1093414"/>
              <a:gd name="connsiteX20" fmla="*/ 969148 w 3611792"/>
              <a:gd name="connsiteY20" fmla="*/ 49782 h 1093414"/>
              <a:gd name="connsiteX21" fmla="*/ 484591 w 3611792"/>
              <a:gd name="connsiteY21"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560462 w 3611792"/>
              <a:gd name="connsiteY5" fmla="*/ 872753 h 1093414"/>
              <a:gd name="connsiteX6" fmla="*/ 734279 w 3611792"/>
              <a:gd name="connsiteY6" fmla="*/ 880958 h 1093414"/>
              <a:gd name="connsiteX7" fmla="*/ 903920 w 3611792"/>
              <a:gd name="connsiteY7" fmla="*/ 889280 h 1093414"/>
              <a:gd name="connsiteX8" fmla="*/ 1175226 w 3611792"/>
              <a:gd name="connsiteY8" fmla="*/ 889280 h 1093414"/>
              <a:gd name="connsiteX9" fmla="*/ 1687692 w 3611792"/>
              <a:gd name="connsiteY9" fmla="*/ 889280 h 1093414"/>
              <a:gd name="connsiteX10" fmla="*/ 2310689 w 3611792"/>
              <a:gd name="connsiteY10" fmla="*/ 969667 h 1093414"/>
              <a:gd name="connsiteX11" fmla="*/ 2699668 w 3611792"/>
              <a:gd name="connsiteY11" fmla="*/ 1018613 h 1093414"/>
              <a:gd name="connsiteX12" fmla="*/ 2864759 w 3611792"/>
              <a:gd name="connsiteY12" fmla="*/ 1038854 h 1093414"/>
              <a:gd name="connsiteX13" fmla="*/ 3246222 w 3611792"/>
              <a:gd name="connsiteY13" fmla="*/ 1080371 h 1093414"/>
              <a:gd name="connsiteX14" fmla="*/ 3441459 w 3611792"/>
              <a:gd name="connsiteY14" fmla="*/ 1093414 h 1093414"/>
              <a:gd name="connsiteX15" fmla="*/ 3554987 w 3611792"/>
              <a:gd name="connsiteY15" fmla="*/ 1075419 h 1093414"/>
              <a:gd name="connsiteX16" fmla="*/ 3611792 w 3611792"/>
              <a:gd name="connsiteY16" fmla="*/ 247480 h 1093414"/>
              <a:gd name="connsiteX17" fmla="*/ 3525187 w 3611792"/>
              <a:gd name="connsiteY17" fmla="*/ 181807 h 1093414"/>
              <a:gd name="connsiteX18" fmla="*/ 3229841 w 3611792"/>
              <a:gd name="connsiteY18" fmla="*/ 178294 h 1093414"/>
              <a:gd name="connsiteX19" fmla="*/ 3064316 w 3611792"/>
              <a:gd name="connsiteY19" fmla="*/ 200967 h 1093414"/>
              <a:gd name="connsiteX20" fmla="*/ 969148 w 3611792"/>
              <a:gd name="connsiteY20" fmla="*/ 49782 h 1093414"/>
              <a:gd name="connsiteX21" fmla="*/ 484591 w 3611792"/>
              <a:gd name="connsiteY21"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560462 w 3611792"/>
              <a:gd name="connsiteY5" fmla="*/ 872753 h 1093414"/>
              <a:gd name="connsiteX6" fmla="*/ 734279 w 3611792"/>
              <a:gd name="connsiteY6" fmla="*/ 880958 h 1093414"/>
              <a:gd name="connsiteX7" fmla="*/ 903920 w 3611792"/>
              <a:gd name="connsiteY7" fmla="*/ 889280 h 1093414"/>
              <a:gd name="connsiteX8" fmla="*/ 1175226 w 3611792"/>
              <a:gd name="connsiteY8" fmla="*/ 889280 h 1093414"/>
              <a:gd name="connsiteX9" fmla="*/ 1687692 w 3611792"/>
              <a:gd name="connsiteY9" fmla="*/ 889280 h 1093414"/>
              <a:gd name="connsiteX10" fmla="*/ 2310689 w 3611792"/>
              <a:gd name="connsiteY10" fmla="*/ 969667 h 1093414"/>
              <a:gd name="connsiteX11" fmla="*/ 2699668 w 3611792"/>
              <a:gd name="connsiteY11" fmla="*/ 1018613 h 1093414"/>
              <a:gd name="connsiteX12" fmla="*/ 2864759 w 3611792"/>
              <a:gd name="connsiteY12" fmla="*/ 1038854 h 1093414"/>
              <a:gd name="connsiteX13" fmla="*/ 3246222 w 3611792"/>
              <a:gd name="connsiteY13" fmla="*/ 1080371 h 1093414"/>
              <a:gd name="connsiteX14" fmla="*/ 3441459 w 3611792"/>
              <a:gd name="connsiteY14" fmla="*/ 1093414 h 1093414"/>
              <a:gd name="connsiteX15" fmla="*/ 3554987 w 3611792"/>
              <a:gd name="connsiteY15" fmla="*/ 1075419 h 1093414"/>
              <a:gd name="connsiteX16" fmla="*/ 3611792 w 3611792"/>
              <a:gd name="connsiteY16" fmla="*/ 247480 h 1093414"/>
              <a:gd name="connsiteX17" fmla="*/ 3525187 w 3611792"/>
              <a:gd name="connsiteY17" fmla="*/ 181807 h 1093414"/>
              <a:gd name="connsiteX18" fmla="*/ 3249938 w 3611792"/>
              <a:gd name="connsiteY18" fmla="*/ 213463 h 1093414"/>
              <a:gd name="connsiteX19" fmla="*/ 3064316 w 3611792"/>
              <a:gd name="connsiteY19" fmla="*/ 200967 h 1093414"/>
              <a:gd name="connsiteX20" fmla="*/ 969148 w 3611792"/>
              <a:gd name="connsiteY20" fmla="*/ 49782 h 1093414"/>
              <a:gd name="connsiteX21" fmla="*/ 484591 w 3611792"/>
              <a:gd name="connsiteY21"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560462 w 3611792"/>
              <a:gd name="connsiteY5" fmla="*/ 872753 h 1093414"/>
              <a:gd name="connsiteX6" fmla="*/ 734279 w 3611792"/>
              <a:gd name="connsiteY6" fmla="*/ 880958 h 1093414"/>
              <a:gd name="connsiteX7" fmla="*/ 903920 w 3611792"/>
              <a:gd name="connsiteY7" fmla="*/ 889280 h 1093414"/>
              <a:gd name="connsiteX8" fmla="*/ 1175226 w 3611792"/>
              <a:gd name="connsiteY8" fmla="*/ 889280 h 1093414"/>
              <a:gd name="connsiteX9" fmla="*/ 1687692 w 3611792"/>
              <a:gd name="connsiteY9" fmla="*/ 889280 h 1093414"/>
              <a:gd name="connsiteX10" fmla="*/ 2310689 w 3611792"/>
              <a:gd name="connsiteY10" fmla="*/ 969667 h 1093414"/>
              <a:gd name="connsiteX11" fmla="*/ 2699668 w 3611792"/>
              <a:gd name="connsiteY11" fmla="*/ 1018613 h 1093414"/>
              <a:gd name="connsiteX12" fmla="*/ 2864759 w 3611792"/>
              <a:gd name="connsiteY12" fmla="*/ 1038854 h 1093414"/>
              <a:gd name="connsiteX13" fmla="*/ 3246222 w 3611792"/>
              <a:gd name="connsiteY13" fmla="*/ 1080371 h 1093414"/>
              <a:gd name="connsiteX14" fmla="*/ 3441459 w 3611792"/>
              <a:gd name="connsiteY14" fmla="*/ 1093414 h 1093414"/>
              <a:gd name="connsiteX15" fmla="*/ 3554987 w 3611792"/>
              <a:gd name="connsiteY15" fmla="*/ 1075419 h 1093414"/>
              <a:gd name="connsiteX16" fmla="*/ 3611792 w 3611792"/>
              <a:gd name="connsiteY16" fmla="*/ 247480 h 1093414"/>
              <a:gd name="connsiteX17" fmla="*/ 3500066 w 3611792"/>
              <a:gd name="connsiteY17" fmla="*/ 216976 h 1093414"/>
              <a:gd name="connsiteX18" fmla="*/ 3249938 w 3611792"/>
              <a:gd name="connsiteY18" fmla="*/ 213463 h 1093414"/>
              <a:gd name="connsiteX19" fmla="*/ 3064316 w 3611792"/>
              <a:gd name="connsiteY19" fmla="*/ 200967 h 1093414"/>
              <a:gd name="connsiteX20" fmla="*/ 969148 w 3611792"/>
              <a:gd name="connsiteY20" fmla="*/ 49782 h 1093414"/>
              <a:gd name="connsiteX21" fmla="*/ 484591 w 3611792"/>
              <a:gd name="connsiteY21"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560462 w 3611792"/>
              <a:gd name="connsiteY5" fmla="*/ 872753 h 1093414"/>
              <a:gd name="connsiteX6" fmla="*/ 734279 w 3611792"/>
              <a:gd name="connsiteY6" fmla="*/ 880958 h 1093414"/>
              <a:gd name="connsiteX7" fmla="*/ 903920 w 3611792"/>
              <a:gd name="connsiteY7" fmla="*/ 889280 h 1093414"/>
              <a:gd name="connsiteX8" fmla="*/ 1175226 w 3611792"/>
              <a:gd name="connsiteY8" fmla="*/ 889280 h 1093414"/>
              <a:gd name="connsiteX9" fmla="*/ 1687692 w 3611792"/>
              <a:gd name="connsiteY9" fmla="*/ 889280 h 1093414"/>
              <a:gd name="connsiteX10" fmla="*/ 2310689 w 3611792"/>
              <a:gd name="connsiteY10" fmla="*/ 969667 h 1093414"/>
              <a:gd name="connsiteX11" fmla="*/ 2699668 w 3611792"/>
              <a:gd name="connsiteY11" fmla="*/ 1018613 h 1093414"/>
              <a:gd name="connsiteX12" fmla="*/ 2864759 w 3611792"/>
              <a:gd name="connsiteY12" fmla="*/ 1038854 h 1093414"/>
              <a:gd name="connsiteX13" fmla="*/ 3246222 w 3611792"/>
              <a:gd name="connsiteY13" fmla="*/ 1080371 h 1093414"/>
              <a:gd name="connsiteX14" fmla="*/ 3441459 w 3611792"/>
              <a:gd name="connsiteY14" fmla="*/ 1093414 h 1093414"/>
              <a:gd name="connsiteX15" fmla="*/ 3554987 w 3611792"/>
              <a:gd name="connsiteY15" fmla="*/ 1075419 h 1093414"/>
              <a:gd name="connsiteX16" fmla="*/ 3611792 w 3611792"/>
              <a:gd name="connsiteY16" fmla="*/ 247480 h 1093414"/>
              <a:gd name="connsiteX17" fmla="*/ 3249938 w 3611792"/>
              <a:gd name="connsiteY17" fmla="*/ 213463 h 1093414"/>
              <a:gd name="connsiteX18" fmla="*/ 3064316 w 3611792"/>
              <a:gd name="connsiteY18" fmla="*/ 200967 h 1093414"/>
              <a:gd name="connsiteX19" fmla="*/ 969148 w 3611792"/>
              <a:gd name="connsiteY19" fmla="*/ 49782 h 1093414"/>
              <a:gd name="connsiteX20" fmla="*/ 484591 w 3611792"/>
              <a:gd name="connsiteY20"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560462 w 3611792"/>
              <a:gd name="connsiteY5" fmla="*/ 872753 h 1093414"/>
              <a:gd name="connsiteX6" fmla="*/ 903920 w 3611792"/>
              <a:gd name="connsiteY6" fmla="*/ 889280 h 1093414"/>
              <a:gd name="connsiteX7" fmla="*/ 1175226 w 3611792"/>
              <a:gd name="connsiteY7" fmla="*/ 889280 h 1093414"/>
              <a:gd name="connsiteX8" fmla="*/ 1687692 w 3611792"/>
              <a:gd name="connsiteY8" fmla="*/ 889280 h 1093414"/>
              <a:gd name="connsiteX9" fmla="*/ 2310689 w 3611792"/>
              <a:gd name="connsiteY9" fmla="*/ 969667 h 1093414"/>
              <a:gd name="connsiteX10" fmla="*/ 2699668 w 3611792"/>
              <a:gd name="connsiteY10" fmla="*/ 1018613 h 1093414"/>
              <a:gd name="connsiteX11" fmla="*/ 2864759 w 3611792"/>
              <a:gd name="connsiteY11" fmla="*/ 1038854 h 1093414"/>
              <a:gd name="connsiteX12" fmla="*/ 3246222 w 3611792"/>
              <a:gd name="connsiteY12" fmla="*/ 1080371 h 1093414"/>
              <a:gd name="connsiteX13" fmla="*/ 3441459 w 3611792"/>
              <a:gd name="connsiteY13" fmla="*/ 1093414 h 1093414"/>
              <a:gd name="connsiteX14" fmla="*/ 3554987 w 3611792"/>
              <a:gd name="connsiteY14" fmla="*/ 1075419 h 1093414"/>
              <a:gd name="connsiteX15" fmla="*/ 3611792 w 3611792"/>
              <a:gd name="connsiteY15" fmla="*/ 247480 h 1093414"/>
              <a:gd name="connsiteX16" fmla="*/ 3249938 w 3611792"/>
              <a:gd name="connsiteY16" fmla="*/ 213463 h 1093414"/>
              <a:gd name="connsiteX17" fmla="*/ 3064316 w 3611792"/>
              <a:gd name="connsiteY17" fmla="*/ 200967 h 1093414"/>
              <a:gd name="connsiteX18" fmla="*/ 969148 w 3611792"/>
              <a:gd name="connsiteY18" fmla="*/ 49782 h 1093414"/>
              <a:gd name="connsiteX19" fmla="*/ 484591 w 3611792"/>
              <a:gd name="connsiteY19"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903920 w 3611792"/>
              <a:gd name="connsiteY5" fmla="*/ 889280 h 1093414"/>
              <a:gd name="connsiteX6" fmla="*/ 1175226 w 3611792"/>
              <a:gd name="connsiteY6" fmla="*/ 889280 h 1093414"/>
              <a:gd name="connsiteX7" fmla="*/ 1687692 w 3611792"/>
              <a:gd name="connsiteY7" fmla="*/ 889280 h 1093414"/>
              <a:gd name="connsiteX8" fmla="*/ 2310689 w 3611792"/>
              <a:gd name="connsiteY8" fmla="*/ 969667 h 1093414"/>
              <a:gd name="connsiteX9" fmla="*/ 2699668 w 3611792"/>
              <a:gd name="connsiteY9" fmla="*/ 1018613 h 1093414"/>
              <a:gd name="connsiteX10" fmla="*/ 2864759 w 3611792"/>
              <a:gd name="connsiteY10" fmla="*/ 1038854 h 1093414"/>
              <a:gd name="connsiteX11" fmla="*/ 3246222 w 3611792"/>
              <a:gd name="connsiteY11" fmla="*/ 1080371 h 1093414"/>
              <a:gd name="connsiteX12" fmla="*/ 3441459 w 3611792"/>
              <a:gd name="connsiteY12" fmla="*/ 1093414 h 1093414"/>
              <a:gd name="connsiteX13" fmla="*/ 3554987 w 3611792"/>
              <a:gd name="connsiteY13" fmla="*/ 1075419 h 1093414"/>
              <a:gd name="connsiteX14" fmla="*/ 3611792 w 3611792"/>
              <a:gd name="connsiteY14" fmla="*/ 247480 h 1093414"/>
              <a:gd name="connsiteX15" fmla="*/ 3249938 w 3611792"/>
              <a:gd name="connsiteY15" fmla="*/ 213463 h 1093414"/>
              <a:gd name="connsiteX16" fmla="*/ 3064316 w 3611792"/>
              <a:gd name="connsiteY16" fmla="*/ 200967 h 1093414"/>
              <a:gd name="connsiteX17" fmla="*/ 969148 w 3611792"/>
              <a:gd name="connsiteY17" fmla="*/ 49782 h 1093414"/>
              <a:gd name="connsiteX18" fmla="*/ 484591 w 3611792"/>
              <a:gd name="connsiteY18"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903920 w 3611792"/>
              <a:gd name="connsiteY4" fmla="*/ 889280 h 1093414"/>
              <a:gd name="connsiteX5" fmla="*/ 1175226 w 3611792"/>
              <a:gd name="connsiteY5" fmla="*/ 889280 h 1093414"/>
              <a:gd name="connsiteX6" fmla="*/ 1687692 w 3611792"/>
              <a:gd name="connsiteY6" fmla="*/ 889280 h 1093414"/>
              <a:gd name="connsiteX7" fmla="*/ 2310689 w 3611792"/>
              <a:gd name="connsiteY7" fmla="*/ 969667 h 1093414"/>
              <a:gd name="connsiteX8" fmla="*/ 2699668 w 3611792"/>
              <a:gd name="connsiteY8" fmla="*/ 1018613 h 1093414"/>
              <a:gd name="connsiteX9" fmla="*/ 2864759 w 3611792"/>
              <a:gd name="connsiteY9" fmla="*/ 1038854 h 1093414"/>
              <a:gd name="connsiteX10" fmla="*/ 3246222 w 3611792"/>
              <a:gd name="connsiteY10" fmla="*/ 1080371 h 1093414"/>
              <a:gd name="connsiteX11" fmla="*/ 3441459 w 3611792"/>
              <a:gd name="connsiteY11" fmla="*/ 1093414 h 1093414"/>
              <a:gd name="connsiteX12" fmla="*/ 3554987 w 3611792"/>
              <a:gd name="connsiteY12" fmla="*/ 1075419 h 1093414"/>
              <a:gd name="connsiteX13" fmla="*/ 3611792 w 3611792"/>
              <a:gd name="connsiteY13" fmla="*/ 247480 h 1093414"/>
              <a:gd name="connsiteX14" fmla="*/ 3249938 w 3611792"/>
              <a:gd name="connsiteY14" fmla="*/ 213463 h 1093414"/>
              <a:gd name="connsiteX15" fmla="*/ 3064316 w 3611792"/>
              <a:gd name="connsiteY15" fmla="*/ 200967 h 1093414"/>
              <a:gd name="connsiteX16" fmla="*/ 969148 w 3611792"/>
              <a:gd name="connsiteY16" fmla="*/ 49782 h 1093414"/>
              <a:gd name="connsiteX17" fmla="*/ 484591 w 3611792"/>
              <a:gd name="connsiteY17"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903920 w 3611792"/>
              <a:gd name="connsiteY4" fmla="*/ 889280 h 1093414"/>
              <a:gd name="connsiteX5" fmla="*/ 1175226 w 3611792"/>
              <a:gd name="connsiteY5" fmla="*/ 889280 h 1093414"/>
              <a:gd name="connsiteX6" fmla="*/ 1687692 w 3611792"/>
              <a:gd name="connsiteY6" fmla="*/ 889280 h 1093414"/>
              <a:gd name="connsiteX7" fmla="*/ 2310689 w 3611792"/>
              <a:gd name="connsiteY7" fmla="*/ 969667 h 1093414"/>
              <a:gd name="connsiteX8" fmla="*/ 2699668 w 3611792"/>
              <a:gd name="connsiteY8" fmla="*/ 1018613 h 1093414"/>
              <a:gd name="connsiteX9" fmla="*/ 3246222 w 3611792"/>
              <a:gd name="connsiteY9" fmla="*/ 1080371 h 1093414"/>
              <a:gd name="connsiteX10" fmla="*/ 3441459 w 3611792"/>
              <a:gd name="connsiteY10" fmla="*/ 1093414 h 1093414"/>
              <a:gd name="connsiteX11" fmla="*/ 3554987 w 3611792"/>
              <a:gd name="connsiteY11" fmla="*/ 1075419 h 1093414"/>
              <a:gd name="connsiteX12" fmla="*/ 3611792 w 3611792"/>
              <a:gd name="connsiteY12" fmla="*/ 247480 h 1093414"/>
              <a:gd name="connsiteX13" fmla="*/ 3249938 w 3611792"/>
              <a:gd name="connsiteY13" fmla="*/ 213463 h 1093414"/>
              <a:gd name="connsiteX14" fmla="*/ 3064316 w 3611792"/>
              <a:gd name="connsiteY14" fmla="*/ 200967 h 1093414"/>
              <a:gd name="connsiteX15" fmla="*/ 969148 w 3611792"/>
              <a:gd name="connsiteY15" fmla="*/ 49782 h 1093414"/>
              <a:gd name="connsiteX16" fmla="*/ 484591 w 3611792"/>
              <a:gd name="connsiteY16" fmla="*/ 27831 h 1093414"/>
              <a:gd name="connsiteX0" fmla="*/ 484591 w 3611792"/>
              <a:gd name="connsiteY0" fmla="*/ 27831 h 1093414"/>
              <a:gd name="connsiteX1" fmla="*/ 36565 w 3611792"/>
              <a:gd name="connsiteY1" fmla="*/ 0 h 1093414"/>
              <a:gd name="connsiteX2" fmla="*/ 0 w 3611792"/>
              <a:gd name="connsiteY2" fmla="*/ 842637 h 1093414"/>
              <a:gd name="connsiteX3" fmla="*/ 97546 w 3611792"/>
              <a:gd name="connsiteY3" fmla="*/ 844423 h 1093414"/>
              <a:gd name="connsiteX4" fmla="*/ 903920 w 3611792"/>
              <a:gd name="connsiteY4" fmla="*/ 889280 h 1093414"/>
              <a:gd name="connsiteX5" fmla="*/ 1175226 w 3611792"/>
              <a:gd name="connsiteY5" fmla="*/ 889280 h 1093414"/>
              <a:gd name="connsiteX6" fmla="*/ 1687692 w 3611792"/>
              <a:gd name="connsiteY6" fmla="*/ 889280 h 1093414"/>
              <a:gd name="connsiteX7" fmla="*/ 2310689 w 3611792"/>
              <a:gd name="connsiteY7" fmla="*/ 969667 h 1093414"/>
              <a:gd name="connsiteX8" fmla="*/ 2699668 w 3611792"/>
              <a:gd name="connsiteY8" fmla="*/ 1018613 h 1093414"/>
              <a:gd name="connsiteX9" fmla="*/ 3246222 w 3611792"/>
              <a:gd name="connsiteY9" fmla="*/ 1080371 h 1093414"/>
              <a:gd name="connsiteX10" fmla="*/ 3441459 w 3611792"/>
              <a:gd name="connsiteY10" fmla="*/ 1093414 h 1093414"/>
              <a:gd name="connsiteX11" fmla="*/ 3554987 w 3611792"/>
              <a:gd name="connsiteY11" fmla="*/ 1075419 h 1093414"/>
              <a:gd name="connsiteX12" fmla="*/ 3611792 w 3611792"/>
              <a:gd name="connsiteY12" fmla="*/ 247480 h 1093414"/>
              <a:gd name="connsiteX13" fmla="*/ 3249938 w 3611792"/>
              <a:gd name="connsiteY13" fmla="*/ 213463 h 1093414"/>
              <a:gd name="connsiteX14" fmla="*/ 3064316 w 3611792"/>
              <a:gd name="connsiteY14" fmla="*/ 200967 h 1093414"/>
              <a:gd name="connsiteX15" fmla="*/ 969148 w 3611792"/>
              <a:gd name="connsiteY15" fmla="*/ 49782 h 1093414"/>
              <a:gd name="connsiteX16" fmla="*/ 484591 w 3611792"/>
              <a:gd name="connsiteY16" fmla="*/ 27831 h 1093414"/>
              <a:gd name="connsiteX0" fmla="*/ 468605 w 3595806"/>
              <a:gd name="connsiteY0" fmla="*/ 27831 h 1093414"/>
              <a:gd name="connsiteX1" fmla="*/ 20579 w 3595806"/>
              <a:gd name="connsiteY1" fmla="*/ 0 h 1093414"/>
              <a:gd name="connsiteX2" fmla="*/ 0 w 3595806"/>
              <a:gd name="connsiteY2" fmla="*/ 842637 h 1093414"/>
              <a:gd name="connsiteX3" fmla="*/ 81560 w 3595806"/>
              <a:gd name="connsiteY3" fmla="*/ 844423 h 1093414"/>
              <a:gd name="connsiteX4" fmla="*/ 887934 w 3595806"/>
              <a:gd name="connsiteY4" fmla="*/ 889280 h 1093414"/>
              <a:gd name="connsiteX5" fmla="*/ 1159240 w 3595806"/>
              <a:gd name="connsiteY5" fmla="*/ 889280 h 1093414"/>
              <a:gd name="connsiteX6" fmla="*/ 1671706 w 3595806"/>
              <a:gd name="connsiteY6" fmla="*/ 889280 h 1093414"/>
              <a:gd name="connsiteX7" fmla="*/ 2294703 w 3595806"/>
              <a:gd name="connsiteY7" fmla="*/ 969667 h 1093414"/>
              <a:gd name="connsiteX8" fmla="*/ 2683682 w 3595806"/>
              <a:gd name="connsiteY8" fmla="*/ 1018613 h 1093414"/>
              <a:gd name="connsiteX9" fmla="*/ 3230236 w 3595806"/>
              <a:gd name="connsiteY9" fmla="*/ 1080371 h 1093414"/>
              <a:gd name="connsiteX10" fmla="*/ 3425473 w 3595806"/>
              <a:gd name="connsiteY10" fmla="*/ 1093414 h 1093414"/>
              <a:gd name="connsiteX11" fmla="*/ 3539001 w 3595806"/>
              <a:gd name="connsiteY11" fmla="*/ 1075419 h 1093414"/>
              <a:gd name="connsiteX12" fmla="*/ 3595806 w 3595806"/>
              <a:gd name="connsiteY12" fmla="*/ 247480 h 1093414"/>
              <a:gd name="connsiteX13" fmla="*/ 3233952 w 3595806"/>
              <a:gd name="connsiteY13" fmla="*/ 213463 h 1093414"/>
              <a:gd name="connsiteX14" fmla="*/ 3048330 w 3595806"/>
              <a:gd name="connsiteY14" fmla="*/ 200967 h 1093414"/>
              <a:gd name="connsiteX15" fmla="*/ 953162 w 3595806"/>
              <a:gd name="connsiteY15" fmla="*/ 49782 h 1093414"/>
              <a:gd name="connsiteX16" fmla="*/ 468605 w 3595806"/>
              <a:gd name="connsiteY16" fmla="*/ 27831 h 1093414"/>
              <a:gd name="connsiteX0" fmla="*/ 487789 w 3614990"/>
              <a:gd name="connsiteY0" fmla="*/ 27831 h 1093414"/>
              <a:gd name="connsiteX1" fmla="*/ 39763 w 3614990"/>
              <a:gd name="connsiteY1" fmla="*/ 0 h 1093414"/>
              <a:gd name="connsiteX2" fmla="*/ 0 w 3614990"/>
              <a:gd name="connsiteY2" fmla="*/ 842637 h 1093414"/>
              <a:gd name="connsiteX3" fmla="*/ 100744 w 3614990"/>
              <a:gd name="connsiteY3" fmla="*/ 844423 h 1093414"/>
              <a:gd name="connsiteX4" fmla="*/ 907118 w 3614990"/>
              <a:gd name="connsiteY4" fmla="*/ 889280 h 1093414"/>
              <a:gd name="connsiteX5" fmla="*/ 1178424 w 3614990"/>
              <a:gd name="connsiteY5" fmla="*/ 889280 h 1093414"/>
              <a:gd name="connsiteX6" fmla="*/ 1690890 w 3614990"/>
              <a:gd name="connsiteY6" fmla="*/ 889280 h 1093414"/>
              <a:gd name="connsiteX7" fmla="*/ 2313887 w 3614990"/>
              <a:gd name="connsiteY7" fmla="*/ 969667 h 1093414"/>
              <a:gd name="connsiteX8" fmla="*/ 2702866 w 3614990"/>
              <a:gd name="connsiteY8" fmla="*/ 1018613 h 1093414"/>
              <a:gd name="connsiteX9" fmla="*/ 3249420 w 3614990"/>
              <a:gd name="connsiteY9" fmla="*/ 1080371 h 1093414"/>
              <a:gd name="connsiteX10" fmla="*/ 3444657 w 3614990"/>
              <a:gd name="connsiteY10" fmla="*/ 1093414 h 1093414"/>
              <a:gd name="connsiteX11" fmla="*/ 3558185 w 3614990"/>
              <a:gd name="connsiteY11" fmla="*/ 1075419 h 1093414"/>
              <a:gd name="connsiteX12" fmla="*/ 3614990 w 3614990"/>
              <a:gd name="connsiteY12" fmla="*/ 247480 h 1093414"/>
              <a:gd name="connsiteX13" fmla="*/ 3253136 w 3614990"/>
              <a:gd name="connsiteY13" fmla="*/ 213463 h 1093414"/>
              <a:gd name="connsiteX14" fmla="*/ 3067514 w 3614990"/>
              <a:gd name="connsiteY14" fmla="*/ 200967 h 1093414"/>
              <a:gd name="connsiteX15" fmla="*/ 972346 w 3614990"/>
              <a:gd name="connsiteY15" fmla="*/ 49782 h 1093414"/>
              <a:gd name="connsiteX16" fmla="*/ 487789 w 3614990"/>
              <a:gd name="connsiteY16" fmla="*/ 27831 h 1093414"/>
              <a:gd name="connsiteX0" fmla="*/ 487789 w 3614990"/>
              <a:gd name="connsiteY0" fmla="*/ 27831 h 1093414"/>
              <a:gd name="connsiteX1" fmla="*/ 39763 w 3614990"/>
              <a:gd name="connsiteY1" fmla="*/ 0 h 1093414"/>
              <a:gd name="connsiteX2" fmla="*/ 0 w 3614990"/>
              <a:gd name="connsiteY2" fmla="*/ 842637 h 1093414"/>
              <a:gd name="connsiteX3" fmla="*/ 907118 w 3614990"/>
              <a:gd name="connsiteY3" fmla="*/ 889280 h 1093414"/>
              <a:gd name="connsiteX4" fmla="*/ 1178424 w 3614990"/>
              <a:gd name="connsiteY4" fmla="*/ 889280 h 1093414"/>
              <a:gd name="connsiteX5" fmla="*/ 1690890 w 3614990"/>
              <a:gd name="connsiteY5" fmla="*/ 889280 h 1093414"/>
              <a:gd name="connsiteX6" fmla="*/ 2313887 w 3614990"/>
              <a:gd name="connsiteY6" fmla="*/ 969667 h 1093414"/>
              <a:gd name="connsiteX7" fmla="*/ 2702866 w 3614990"/>
              <a:gd name="connsiteY7" fmla="*/ 1018613 h 1093414"/>
              <a:gd name="connsiteX8" fmla="*/ 3249420 w 3614990"/>
              <a:gd name="connsiteY8" fmla="*/ 1080371 h 1093414"/>
              <a:gd name="connsiteX9" fmla="*/ 3444657 w 3614990"/>
              <a:gd name="connsiteY9" fmla="*/ 1093414 h 1093414"/>
              <a:gd name="connsiteX10" fmla="*/ 3558185 w 3614990"/>
              <a:gd name="connsiteY10" fmla="*/ 1075419 h 1093414"/>
              <a:gd name="connsiteX11" fmla="*/ 3614990 w 3614990"/>
              <a:gd name="connsiteY11" fmla="*/ 247480 h 1093414"/>
              <a:gd name="connsiteX12" fmla="*/ 3253136 w 3614990"/>
              <a:gd name="connsiteY12" fmla="*/ 213463 h 1093414"/>
              <a:gd name="connsiteX13" fmla="*/ 3067514 w 3614990"/>
              <a:gd name="connsiteY13" fmla="*/ 200967 h 1093414"/>
              <a:gd name="connsiteX14" fmla="*/ 972346 w 3614990"/>
              <a:gd name="connsiteY14" fmla="*/ 49782 h 1093414"/>
              <a:gd name="connsiteX15" fmla="*/ 487789 w 3614990"/>
              <a:gd name="connsiteY15" fmla="*/ 27831 h 1093414"/>
              <a:gd name="connsiteX0" fmla="*/ 487789 w 3614990"/>
              <a:gd name="connsiteY0" fmla="*/ 27831 h 1093414"/>
              <a:gd name="connsiteX1" fmla="*/ 39763 w 3614990"/>
              <a:gd name="connsiteY1" fmla="*/ 0 h 1093414"/>
              <a:gd name="connsiteX2" fmla="*/ 0 w 3614990"/>
              <a:gd name="connsiteY2" fmla="*/ 842637 h 1093414"/>
              <a:gd name="connsiteX3" fmla="*/ 913512 w 3614990"/>
              <a:gd name="connsiteY3" fmla="*/ 908463 h 1093414"/>
              <a:gd name="connsiteX4" fmla="*/ 1178424 w 3614990"/>
              <a:gd name="connsiteY4" fmla="*/ 889280 h 1093414"/>
              <a:gd name="connsiteX5" fmla="*/ 1690890 w 3614990"/>
              <a:gd name="connsiteY5" fmla="*/ 889280 h 1093414"/>
              <a:gd name="connsiteX6" fmla="*/ 2313887 w 3614990"/>
              <a:gd name="connsiteY6" fmla="*/ 969667 h 1093414"/>
              <a:gd name="connsiteX7" fmla="*/ 2702866 w 3614990"/>
              <a:gd name="connsiteY7" fmla="*/ 1018613 h 1093414"/>
              <a:gd name="connsiteX8" fmla="*/ 3249420 w 3614990"/>
              <a:gd name="connsiteY8" fmla="*/ 1080371 h 1093414"/>
              <a:gd name="connsiteX9" fmla="*/ 3444657 w 3614990"/>
              <a:gd name="connsiteY9" fmla="*/ 1093414 h 1093414"/>
              <a:gd name="connsiteX10" fmla="*/ 3558185 w 3614990"/>
              <a:gd name="connsiteY10" fmla="*/ 1075419 h 1093414"/>
              <a:gd name="connsiteX11" fmla="*/ 3614990 w 3614990"/>
              <a:gd name="connsiteY11" fmla="*/ 247480 h 1093414"/>
              <a:gd name="connsiteX12" fmla="*/ 3253136 w 3614990"/>
              <a:gd name="connsiteY12" fmla="*/ 213463 h 1093414"/>
              <a:gd name="connsiteX13" fmla="*/ 3067514 w 3614990"/>
              <a:gd name="connsiteY13" fmla="*/ 200967 h 1093414"/>
              <a:gd name="connsiteX14" fmla="*/ 972346 w 3614990"/>
              <a:gd name="connsiteY14" fmla="*/ 49782 h 1093414"/>
              <a:gd name="connsiteX15" fmla="*/ 487789 w 3614990"/>
              <a:gd name="connsiteY15" fmla="*/ 27831 h 109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14990" h="1093414">
                <a:moveTo>
                  <a:pt x="487789" y="27831"/>
                </a:moveTo>
                <a:lnTo>
                  <a:pt x="39763" y="0"/>
                </a:lnTo>
                <a:lnTo>
                  <a:pt x="0" y="842637"/>
                </a:lnTo>
                <a:lnTo>
                  <a:pt x="913512" y="908463"/>
                </a:lnTo>
                <a:cubicBezTo>
                  <a:pt x="1001816" y="902069"/>
                  <a:pt x="1048861" y="892477"/>
                  <a:pt x="1178424" y="889280"/>
                </a:cubicBezTo>
                <a:cubicBezTo>
                  <a:pt x="1307987" y="886083"/>
                  <a:pt x="1520068" y="889280"/>
                  <a:pt x="1690890" y="889280"/>
                </a:cubicBezTo>
                <a:lnTo>
                  <a:pt x="2313887" y="969667"/>
                </a:lnTo>
                <a:lnTo>
                  <a:pt x="2702866" y="1018613"/>
                </a:lnTo>
                <a:lnTo>
                  <a:pt x="3249420" y="1080371"/>
                </a:lnTo>
                <a:lnTo>
                  <a:pt x="3444657" y="1093414"/>
                </a:lnTo>
                <a:lnTo>
                  <a:pt x="3558185" y="1075419"/>
                </a:lnTo>
                <a:lnTo>
                  <a:pt x="3614990" y="247480"/>
                </a:lnTo>
                <a:lnTo>
                  <a:pt x="3253136" y="213463"/>
                </a:lnTo>
                <a:lnTo>
                  <a:pt x="3067514" y="200967"/>
                </a:lnTo>
                <a:lnTo>
                  <a:pt x="972346" y="49782"/>
                </a:lnTo>
                <a:lnTo>
                  <a:pt x="487789" y="27831"/>
                </a:lnTo>
                <a:close/>
              </a:path>
            </a:pathLst>
          </a:cu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Tree>
    <p:extLst>
      <p:ext uri="{BB962C8B-B14F-4D97-AF65-F5344CB8AC3E}">
        <p14:creationId xmlns:p14="http://schemas.microsoft.com/office/powerpoint/2010/main" val="150326683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3"/>
          <a:stretch>
            <a:fillRect/>
          </a:stretch>
        </p:blipFill>
        <p:spPr>
          <a:xfrm>
            <a:off x="464799" y="2108829"/>
            <a:ext cx="3806367" cy="2255855"/>
          </a:xfrm>
          <a:prstGeom prst="rect">
            <a:avLst/>
          </a:prstGeom>
        </p:spPr>
      </p:pic>
      <p:pic>
        <p:nvPicPr>
          <p:cNvPr id="4" name="Obraz 3"/>
          <p:cNvPicPr>
            <a:picLocks noChangeAspect="1"/>
          </p:cNvPicPr>
          <p:nvPr/>
        </p:nvPicPr>
        <p:blipFill>
          <a:blip r:embed="rId4"/>
          <a:stretch>
            <a:fillRect/>
          </a:stretch>
        </p:blipFill>
        <p:spPr>
          <a:xfrm>
            <a:off x="4340714" y="3225292"/>
            <a:ext cx="7293423" cy="3254240"/>
          </a:xfrm>
          <a:prstGeom prst="rect">
            <a:avLst/>
          </a:prstGeom>
        </p:spPr>
      </p:pic>
      <p:pic>
        <p:nvPicPr>
          <p:cNvPr id="27" name="Obraz 26"/>
          <p:cNvPicPr>
            <a:picLocks noChangeAspect="1"/>
          </p:cNvPicPr>
          <p:nvPr/>
        </p:nvPicPr>
        <p:blipFill>
          <a:blip r:embed="rId5"/>
          <a:stretch>
            <a:fillRect/>
          </a:stretch>
        </p:blipFill>
        <p:spPr>
          <a:xfrm>
            <a:off x="491961" y="4550131"/>
            <a:ext cx="3572769" cy="1861078"/>
          </a:xfrm>
          <a:prstGeom prst="rect">
            <a:avLst/>
          </a:prstGeom>
        </p:spPr>
      </p:pic>
      <p:sp>
        <p:nvSpPr>
          <p:cNvPr id="16" name="Tytuł 1">
            <a:extLst>
              <a:ext uri="{FF2B5EF4-FFF2-40B4-BE49-F238E27FC236}">
                <a16:creationId xmlns:a16="http://schemas.microsoft.com/office/drawing/2014/main" id="{F4735172-0689-4122-9333-2811EB0AB47B}"/>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MIEJSCOWY PLAN ZAGOSPODAROWANIA PRZESTRZENNEGO OBSZARU</a:t>
            </a:r>
            <a:b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b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„NOWE MIASTO”</a:t>
            </a:r>
          </a:p>
        </p:txBody>
      </p:sp>
      <p:sp>
        <p:nvSpPr>
          <p:cNvPr id="33" name="Dowolny kształt 32">
            <a:extLst>
              <a:ext uri="{FF2B5EF4-FFF2-40B4-BE49-F238E27FC236}">
                <a16:creationId xmlns:a16="http://schemas.microsoft.com/office/drawing/2014/main" id="{B64E8D95-8317-49D3-8F9F-831764DEBEB6}"/>
              </a:ext>
            </a:extLst>
          </p:cNvPr>
          <p:cNvSpPr/>
          <p:nvPr/>
        </p:nvSpPr>
        <p:spPr bwMode="auto">
          <a:xfrm>
            <a:off x="2410456" y="5209809"/>
            <a:ext cx="1188532" cy="406548"/>
          </a:xfrm>
          <a:custGeom>
            <a:avLst/>
            <a:gdLst>
              <a:gd name="connsiteX0" fmla="*/ 140677 w 3748035"/>
              <a:gd name="connsiteY0" fmla="*/ 0 h 1848897"/>
              <a:gd name="connsiteX1" fmla="*/ 120580 w 3748035"/>
              <a:gd name="connsiteY1" fmla="*/ 281354 h 1848897"/>
              <a:gd name="connsiteX2" fmla="*/ 80387 w 3748035"/>
              <a:gd name="connsiteY2" fmla="*/ 291402 h 1848897"/>
              <a:gd name="connsiteX3" fmla="*/ 0 w 3748035"/>
              <a:gd name="connsiteY3" fmla="*/ 1457011 h 1848897"/>
              <a:gd name="connsiteX4" fmla="*/ 351692 w 3748035"/>
              <a:gd name="connsiteY4" fmla="*/ 1537398 h 1848897"/>
              <a:gd name="connsiteX5" fmla="*/ 351692 w 3748035"/>
              <a:gd name="connsiteY5" fmla="*/ 1426866 h 1848897"/>
              <a:gd name="connsiteX6" fmla="*/ 432079 w 3748035"/>
              <a:gd name="connsiteY6" fmla="*/ 1426866 h 1848897"/>
              <a:gd name="connsiteX7" fmla="*/ 472273 w 3748035"/>
              <a:gd name="connsiteY7" fmla="*/ 1235947 h 1848897"/>
              <a:gd name="connsiteX8" fmla="*/ 914400 w 3748035"/>
              <a:gd name="connsiteY8" fmla="*/ 1286189 h 1848897"/>
              <a:gd name="connsiteX9" fmla="*/ 1185706 w 3748035"/>
              <a:gd name="connsiteY9" fmla="*/ 1286189 h 1848897"/>
              <a:gd name="connsiteX10" fmla="*/ 1698172 w 3748035"/>
              <a:gd name="connsiteY10" fmla="*/ 1286189 h 1848897"/>
              <a:gd name="connsiteX11" fmla="*/ 2321169 w 3748035"/>
              <a:gd name="connsiteY11" fmla="*/ 1366576 h 1848897"/>
              <a:gd name="connsiteX12" fmla="*/ 3024554 w 3748035"/>
              <a:gd name="connsiteY12" fmla="*/ 1446962 h 1848897"/>
              <a:gd name="connsiteX13" fmla="*/ 3104941 w 3748035"/>
              <a:gd name="connsiteY13" fmla="*/ 1477107 h 1848897"/>
              <a:gd name="connsiteX14" fmla="*/ 3084844 w 3748035"/>
              <a:gd name="connsiteY14" fmla="*/ 1768510 h 1848897"/>
              <a:gd name="connsiteX15" fmla="*/ 3155183 w 3748035"/>
              <a:gd name="connsiteY15" fmla="*/ 1848897 h 1848897"/>
              <a:gd name="connsiteX16" fmla="*/ 3366198 w 3748035"/>
              <a:gd name="connsiteY16" fmla="*/ 1848897 h 1848897"/>
              <a:gd name="connsiteX17" fmla="*/ 3597310 w 3748035"/>
              <a:gd name="connsiteY17" fmla="*/ 1838848 h 1848897"/>
              <a:gd name="connsiteX18" fmla="*/ 3687745 w 3748035"/>
              <a:gd name="connsiteY18" fmla="*/ 1718268 h 1848897"/>
              <a:gd name="connsiteX19" fmla="*/ 3667649 w 3748035"/>
              <a:gd name="connsiteY19" fmla="*/ 1527349 h 1848897"/>
              <a:gd name="connsiteX20" fmla="*/ 3748035 w 3748035"/>
              <a:gd name="connsiteY20" fmla="*/ 612949 h 1848897"/>
              <a:gd name="connsiteX21" fmla="*/ 3446585 w 3748035"/>
              <a:gd name="connsiteY21" fmla="*/ 251209 h 1848897"/>
              <a:gd name="connsiteX22" fmla="*/ 3125038 w 3748035"/>
              <a:gd name="connsiteY22" fmla="*/ 211015 h 1848897"/>
              <a:gd name="connsiteX23" fmla="*/ 3135086 w 3748035"/>
              <a:gd name="connsiteY23" fmla="*/ 472272 h 1848897"/>
              <a:gd name="connsiteX24" fmla="*/ 432079 w 3748035"/>
              <a:gd name="connsiteY24" fmla="*/ 281354 h 1848897"/>
              <a:gd name="connsiteX25" fmla="*/ 452176 w 3748035"/>
              <a:gd name="connsiteY25" fmla="*/ 20097 h 1848897"/>
              <a:gd name="connsiteX26" fmla="*/ 140677 w 3748035"/>
              <a:gd name="connsiteY26" fmla="*/ 0 h 1848897"/>
              <a:gd name="connsiteX0" fmla="*/ 429846 w 3748035"/>
              <a:gd name="connsiteY0" fmla="*/ 257349 h 1828800"/>
              <a:gd name="connsiteX1" fmla="*/ 120580 w 3748035"/>
              <a:gd name="connsiteY1" fmla="*/ 261257 h 1828800"/>
              <a:gd name="connsiteX2" fmla="*/ 80387 w 3748035"/>
              <a:gd name="connsiteY2" fmla="*/ 271305 h 1828800"/>
              <a:gd name="connsiteX3" fmla="*/ 0 w 3748035"/>
              <a:gd name="connsiteY3" fmla="*/ 1436914 h 1828800"/>
              <a:gd name="connsiteX4" fmla="*/ 351692 w 3748035"/>
              <a:gd name="connsiteY4" fmla="*/ 1517301 h 1828800"/>
              <a:gd name="connsiteX5" fmla="*/ 351692 w 3748035"/>
              <a:gd name="connsiteY5" fmla="*/ 1406769 h 1828800"/>
              <a:gd name="connsiteX6" fmla="*/ 432079 w 3748035"/>
              <a:gd name="connsiteY6" fmla="*/ 1406769 h 1828800"/>
              <a:gd name="connsiteX7" fmla="*/ 472273 w 3748035"/>
              <a:gd name="connsiteY7" fmla="*/ 1215850 h 1828800"/>
              <a:gd name="connsiteX8" fmla="*/ 914400 w 3748035"/>
              <a:gd name="connsiteY8" fmla="*/ 1266092 h 1828800"/>
              <a:gd name="connsiteX9" fmla="*/ 1185706 w 3748035"/>
              <a:gd name="connsiteY9" fmla="*/ 1266092 h 1828800"/>
              <a:gd name="connsiteX10" fmla="*/ 1698172 w 3748035"/>
              <a:gd name="connsiteY10" fmla="*/ 1266092 h 1828800"/>
              <a:gd name="connsiteX11" fmla="*/ 2321169 w 3748035"/>
              <a:gd name="connsiteY11" fmla="*/ 1346479 h 1828800"/>
              <a:gd name="connsiteX12" fmla="*/ 3024554 w 3748035"/>
              <a:gd name="connsiteY12" fmla="*/ 1426865 h 1828800"/>
              <a:gd name="connsiteX13" fmla="*/ 3104941 w 3748035"/>
              <a:gd name="connsiteY13" fmla="*/ 1457010 h 1828800"/>
              <a:gd name="connsiteX14" fmla="*/ 3084844 w 3748035"/>
              <a:gd name="connsiteY14" fmla="*/ 1748413 h 1828800"/>
              <a:gd name="connsiteX15" fmla="*/ 3155183 w 3748035"/>
              <a:gd name="connsiteY15" fmla="*/ 1828800 h 1828800"/>
              <a:gd name="connsiteX16" fmla="*/ 3366198 w 3748035"/>
              <a:gd name="connsiteY16" fmla="*/ 1828800 h 1828800"/>
              <a:gd name="connsiteX17" fmla="*/ 3597310 w 3748035"/>
              <a:gd name="connsiteY17" fmla="*/ 1818751 h 1828800"/>
              <a:gd name="connsiteX18" fmla="*/ 3687745 w 3748035"/>
              <a:gd name="connsiteY18" fmla="*/ 1698171 h 1828800"/>
              <a:gd name="connsiteX19" fmla="*/ 3667649 w 3748035"/>
              <a:gd name="connsiteY19" fmla="*/ 1507252 h 1828800"/>
              <a:gd name="connsiteX20" fmla="*/ 3748035 w 3748035"/>
              <a:gd name="connsiteY20" fmla="*/ 592852 h 1828800"/>
              <a:gd name="connsiteX21" fmla="*/ 3446585 w 3748035"/>
              <a:gd name="connsiteY21" fmla="*/ 231112 h 1828800"/>
              <a:gd name="connsiteX22" fmla="*/ 3125038 w 3748035"/>
              <a:gd name="connsiteY22" fmla="*/ 190918 h 1828800"/>
              <a:gd name="connsiteX23" fmla="*/ 3135086 w 3748035"/>
              <a:gd name="connsiteY23" fmla="*/ 452175 h 1828800"/>
              <a:gd name="connsiteX24" fmla="*/ 432079 w 3748035"/>
              <a:gd name="connsiteY24" fmla="*/ 261257 h 1828800"/>
              <a:gd name="connsiteX25" fmla="*/ 452176 w 3748035"/>
              <a:gd name="connsiteY25" fmla="*/ 0 h 1828800"/>
              <a:gd name="connsiteX26" fmla="*/ 429846 w 3748035"/>
              <a:gd name="connsiteY26" fmla="*/ 257349 h 1828800"/>
              <a:gd name="connsiteX0" fmla="*/ 429846 w 3748035"/>
              <a:gd name="connsiteY0" fmla="*/ 66431 h 1637882"/>
              <a:gd name="connsiteX1" fmla="*/ 120580 w 3748035"/>
              <a:gd name="connsiteY1" fmla="*/ 70339 h 1637882"/>
              <a:gd name="connsiteX2" fmla="*/ 80387 w 3748035"/>
              <a:gd name="connsiteY2" fmla="*/ 80387 h 1637882"/>
              <a:gd name="connsiteX3" fmla="*/ 0 w 3748035"/>
              <a:gd name="connsiteY3" fmla="*/ 1245996 h 1637882"/>
              <a:gd name="connsiteX4" fmla="*/ 351692 w 3748035"/>
              <a:gd name="connsiteY4" fmla="*/ 1326383 h 1637882"/>
              <a:gd name="connsiteX5" fmla="*/ 351692 w 3748035"/>
              <a:gd name="connsiteY5" fmla="*/ 1215851 h 1637882"/>
              <a:gd name="connsiteX6" fmla="*/ 432079 w 3748035"/>
              <a:gd name="connsiteY6" fmla="*/ 1215851 h 1637882"/>
              <a:gd name="connsiteX7" fmla="*/ 472273 w 3748035"/>
              <a:gd name="connsiteY7" fmla="*/ 102493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40453 w 3748035"/>
              <a:gd name="connsiteY25" fmla="*/ 74805 h 1637882"/>
              <a:gd name="connsiteX26" fmla="*/ 429846 w 3748035"/>
              <a:gd name="connsiteY26" fmla="*/ 66431 h 1637882"/>
              <a:gd name="connsiteX0" fmla="*/ 429846 w 3748035"/>
              <a:gd name="connsiteY0" fmla="*/ 66431 h 1637882"/>
              <a:gd name="connsiteX1" fmla="*/ 120580 w 3748035"/>
              <a:gd name="connsiteY1" fmla="*/ 70339 h 1637882"/>
              <a:gd name="connsiteX2" fmla="*/ 80387 w 3748035"/>
              <a:gd name="connsiteY2" fmla="*/ 80387 h 1637882"/>
              <a:gd name="connsiteX3" fmla="*/ 0 w 3748035"/>
              <a:gd name="connsiteY3" fmla="*/ 1245996 h 1637882"/>
              <a:gd name="connsiteX4" fmla="*/ 351692 w 3748035"/>
              <a:gd name="connsiteY4" fmla="*/ 1326383 h 1637882"/>
              <a:gd name="connsiteX5" fmla="*/ 351692 w 3748035"/>
              <a:gd name="connsiteY5" fmla="*/ 1215851 h 1637882"/>
              <a:gd name="connsiteX6" fmla="*/ 432079 w 3748035"/>
              <a:gd name="connsiteY6" fmla="*/ 1215851 h 1637882"/>
              <a:gd name="connsiteX7" fmla="*/ 472273 w 3748035"/>
              <a:gd name="connsiteY7" fmla="*/ 102493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19492 w 3748035"/>
              <a:gd name="connsiteY25" fmla="*/ 64325 h 1637882"/>
              <a:gd name="connsiteX26" fmla="*/ 429846 w 3748035"/>
              <a:gd name="connsiteY26" fmla="*/ 66431 h 1637882"/>
              <a:gd name="connsiteX0" fmla="*/ 128540 w 3748035"/>
              <a:gd name="connsiteY0" fmla="*/ 74291 h 1637882"/>
              <a:gd name="connsiteX1" fmla="*/ 120580 w 3748035"/>
              <a:gd name="connsiteY1" fmla="*/ 70339 h 1637882"/>
              <a:gd name="connsiteX2" fmla="*/ 80387 w 3748035"/>
              <a:gd name="connsiteY2" fmla="*/ 80387 h 1637882"/>
              <a:gd name="connsiteX3" fmla="*/ 0 w 3748035"/>
              <a:gd name="connsiteY3" fmla="*/ 1245996 h 1637882"/>
              <a:gd name="connsiteX4" fmla="*/ 351692 w 3748035"/>
              <a:gd name="connsiteY4" fmla="*/ 1326383 h 1637882"/>
              <a:gd name="connsiteX5" fmla="*/ 351692 w 3748035"/>
              <a:gd name="connsiteY5" fmla="*/ 1215851 h 1637882"/>
              <a:gd name="connsiteX6" fmla="*/ 432079 w 3748035"/>
              <a:gd name="connsiteY6" fmla="*/ 1215851 h 1637882"/>
              <a:gd name="connsiteX7" fmla="*/ 472273 w 3748035"/>
              <a:gd name="connsiteY7" fmla="*/ 102493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19492 w 3748035"/>
              <a:gd name="connsiteY25" fmla="*/ 64325 h 1637882"/>
              <a:gd name="connsiteX26" fmla="*/ 128540 w 3748035"/>
              <a:gd name="connsiteY26" fmla="*/ 74291 h 1637882"/>
              <a:gd name="connsiteX0" fmla="*/ 128540 w 3748035"/>
              <a:gd name="connsiteY0" fmla="*/ 74291 h 1637882"/>
              <a:gd name="connsiteX1" fmla="*/ 120580 w 3748035"/>
              <a:gd name="connsiteY1" fmla="*/ 70339 h 1637882"/>
              <a:gd name="connsiteX2" fmla="*/ 80387 w 3748035"/>
              <a:gd name="connsiteY2" fmla="*/ 80387 h 1637882"/>
              <a:gd name="connsiteX3" fmla="*/ 0 w 3748035"/>
              <a:gd name="connsiteY3" fmla="*/ 1245996 h 1637882"/>
              <a:gd name="connsiteX4" fmla="*/ 351692 w 3748035"/>
              <a:gd name="connsiteY4" fmla="*/ 1326383 h 1637882"/>
              <a:gd name="connsiteX5" fmla="*/ 351692 w 3748035"/>
              <a:gd name="connsiteY5" fmla="*/ 1215851 h 1637882"/>
              <a:gd name="connsiteX6" fmla="*/ 432079 w 3748035"/>
              <a:gd name="connsiteY6" fmla="*/ 1215851 h 1637882"/>
              <a:gd name="connsiteX7" fmla="*/ 459173 w 3748035"/>
              <a:gd name="connsiteY7" fmla="*/ 105375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19492 w 3748035"/>
              <a:gd name="connsiteY25" fmla="*/ 64325 h 1637882"/>
              <a:gd name="connsiteX26" fmla="*/ 128540 w 3748035"/>
              <a:gd name="connsiteY26" fmla="*/ 74291 h 1637882"/>
              <a:gd name="connsiteX0" fmla="*/ 128540 w 3748035"/>
              <a:gd name="connsiteY0" fmla="*/ 74291 h 1637882"/>
              <a:gd name="connsiteX1" fmla="*/ 120580 w 3748035"/>
              <a:gd name="connsiteY1" fmla="*/ 70339 h 1637882"/>
              <a:gd name="connsiteX2" fmla="*/ 80387 w 3748035"/>
              <a:gd name="connsiteY2" fmla="*/ 80387 h 1637882"/>
              <a:gd name="connsiteX3" fmla="*/ 0 w 3748035"/>
              <a:gd name="connsiteY3" fmla="*/ 1245996 h 1637882"/>
              <a:gd name="connsiteX4" fmla="*/ 351692 w 3748035"/>
              <a:gd name="connsiteY4" fmla="*/ 1326383 h 1637882"/>
              <a:gd name="connsiteX5" fmla="*/ 351692 w 3748035"/>
              <a:gd name="connsiteY5" fmla="*/ 1215851 h 1637882"/>
              <a:gd name="connsiteX6" fmla="*/ 460900 w 3748035"/>
              <a:gd name="connsiteY6" fmla="*/ 1045547 h 1637882"/>
              <a:gd name="connsiteX7" fmla="*/ 459173 w 3748035"/>
              <a:gd name="connsiteY7" fmla="*/ 105375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19492 w 3748035"/>
              <a:gd name="connsiteY25" fmla="*/ 64325 h 1637882"/>
              <a:gd name="connsiteX26" fmla="*/ 128540 w 3748035"/>
              <a:gd name="connsiteY26" fmla="*/ 74291 h 1637882"/>
              <a:gd name="connsiteX0" fmla="*/ 128540 w 3748035"/>
              <a:gd name="connsiteY0" fmla="*/ 74291 h 1637882"/>
              <a:gd name="connsiteX1" fmla="*/ 120580 w 3748035"/>
              <a:gd name="connsiteY1" fmla="*/ 70339 h 1637882"/>
              <a:gd name="connsiteX2" fmla="*/ 80387 w 3748035"/>
              <a:gd name="connsiteY2" fmla="*/ 80387 h 1637882"/>
              <a:gd name="connsiteX3" fmla="*/ 0 w 3748035"/>
              <a:gd name="connsiteY3" fmla="*/ 1245996 h 1637882"/>
              <a:gd name="connsiteX4" fmla="*/ 351692 w 3748035"/>
              <a:gd name="connsiteY4" fmla="*/ 1326383 h 1637882"/>
              <a:gd name="connsiteX5" fmla="*/ 459114 w 3748035"/>
              <a:gd name="connsiteY5" fmla="*/ 1058647 h 1637882"/>
              <a:gd name="connsiteX6" fmla="*/ 460900 w 3748035"/>
              <a:gd name="connsiteY6" fmla="*/ 1045547 h 1637882"/>
              <a:gd name="connsiteX7" fmla="*/ 459173 w 3748035"/>
              <a:gd name="connsiteY7" fmla="*/ 105375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19492 w 3748035"/>
              <a:gd name="connsiteY25" fmla="*/ 64325 h 1637882"/>
              <a:gd name="connsiteX26" fmla="*/ 128540 w 3748035"/>
              <a:gd name="connsiteY26" fmla="*/ 74291 h 1637882"/>
              <a:gd name="connsiteX0" fmla="*/ 128540 w 3748035"/>
              <a:gd name="connsiteY0" fmla="*/ 74291 h 1637882"/>
              <a:gd name="connsiteX1" fmla="*/ 120580 w 3748035"/>
              <a:gd name="connsiteY1" fmla="*/ 70339 h 1637882"/>
              <a:gd name="connsiteX2" fmla="*/ 80387 w 3748035"/>
              <a:gd name="connsiteY2" fmla="*/ 80387 h 1637882"/>
              <a:gd name="connsiteX3" fmla="*/ 0 w 3748035"/>
              <a:gd name="connsiteY3" fmla="*/ 1245996 h 1637882"/>
              <a:gd name="connsiteX4" fmla="*/ 108026 w 3748035"/>
              <a:gd name="connsiteY4" fmla="*/ 1030317 h 1637882"/>
              <a:gd name="connsiteX5" fmla="*/ 459114 w 3748035"/>
              <a:gd name="connsiteY5" fmla="*/ 1058647 h 1637882"/>
              <a:gd name="connsiteX6" fmla="*/ 460900 w 3748035"/>
              <a:gd name="connsiteY6" fmla="*/ 1045547 h 1637882"/>
              <a:gd name="connsiteX7" fmla="*/ 459173 w 3748035"/>
              <a:gd name="connsiteY7" fmla="*/ 105375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19492 w 3748035"/>
              <a:gd name="connsiteY25" fmla="*/ 64325 h 1637882"/>
              <a:gd name="connsiteX26" fmla="*/ 128540 w 3748035"/>
              <a:gd name="connsiteY26" fmla="*/ 74291 h 1637882"/>
              <a:gd name="connsiteX0" fmla="*/ 118060 w 3737555"/>
              <a:gd name="connsiteY0" fmla="*/ 74291 h 1637882"/>
              <a:gd name="connsiteX1" fmla="*/ 110100 w 3737555"/>
              <a:gd name="connsiteY1" fmla="*/ 70339 h 1637882"/>
              <a:gd name="connsiteX2" fmla="*/ 69907 w 3737555"/>
              <a:gd name="connsiteY2" fmla="*/ 80387 h 1637882"/>
              <a:gd name="connsiteX3" fmla="*/ 0 w 3737555"/>
              <a:gd name="connsiteY3" fmla="*/ 1028531 h 1637882"/>
              <a:gd name="connsiteX4" fmla="*/ 97546 w 3737555"/>
              <a:gd name="connsiteY4" fmla="*/ 1030317 h 1637882"/>
              <a:gd name="connsiteX5" fmla="*/ 448634 w 3737555"/>
              <a:gd name="connsiteY5" fmla="*/ 1058647 h 1637882"/>
              <a:gd name="connsiteX6" fmla="*/ 450420 w 3737555"/>
              <a:gd name="connsiteY6" fmla="*/ 1045547 h 1637882"/>
              <a:gd name="connsiteX7" fmla="*/ 448693 w 3737555"/>
              <a:gd name="connsiteY7" fmla="*/ 1053752 h 1637882"/>
              <a:gd name="connsiteX8" fmla="*/ 903920 w 3737555"/>
              <a:gd name="connsiteY8" fmla="*/ 1075174 h 1637882"/>
              <a:gd name="connsiteX9" fmla="*/ 1175226 w 3737555"/>
              <a:gd name="connsiteY9" fmla="*/ 1075174 h 1637882"/>
              <a:gd name="connsiteX10" fmla="*/ 1687692 w 3737555"/>
              <a:gd name="connsiteY10" fmla="*/ 1075174 h 1637882"/>
              <a:gd name="connsiteX11" fmla="*/ 2310689 w 3737555"/>
              <a:gd name="connsiteY11" fmla="*/ 1155561 h 1637882"/>
              <a:gd name="connsiteX12" fmla="*/ 3014074 w 3737555"/>
              <a:gd name="connsiteY12" fmla="*/ 1235947 h 1637882"/>
              <a:gd name="connsiteX13" fmla="*/ 3094461 w 3737555"/>
              <a:gd name="connsiteY13" fmla="*/ 1266092 h 1637882"/>
              <a:gd name="connsiteX14" fmla="*/ 3074364 w 3737555"/>
              <a:gd name="connsiteY14" fmla="*/ 1557495 h 1637882"/>
              <a:gd name="connsiteX15" fmla="*/ 3144703 w 3737555"/>
              <a:gd name="connsiteY15" fmla="*/ 1637882 h 1637882"/>
              <a:gd name="connsiteX16" fmla="*/ 3355718 w 3737555"/>
              <a:gd name="connsiteY16" fmla="*/ 1637882 h 1637882"/>
              <a:gd name="connsiteX17" fmla="*/ 3586830 w 3737555"/>
              <a:gd name="connsiteY17" fmla="*/ 1627833 h 1637882"/>
              <a:gd name="connsiteX18" fmla="*/ 3677265 w 3737555"/>
              <a:gd name="connsiteY18" fmla="*/ 1507253 h 1637882"/>
              <a:gd name="connsiteX19" fmla="*/ 3657169 w 3737555"/>
              <a:gd name="connsiteY19" fmla="*/ 1316334 h 1637882"/>
              <a:gd name="connsiteX20" fmla="*/ 3737555 w 3737555"/>
              <a:gd name="connsiteY20" fmla="*/ 401934 h 1637882"/>
              <a:gd name="connsiteX21" fmla="*/ 3436105 w 3737555"/>
              <a:gd name="connsiteY21" fmla="*/ 40194 h 1637882"/>
              <a:gd name="connsiteX22" fmla="*/ 3114558 w 3737555"/>
              <a:gd name="connsiteY22" fmla="*/ 0 h 1637882"/>
              <a:gd name="connsiteX23" fmla="*/ 3124606 w 3737555"/>
              <a:gd name="connsiteY23" fmla="*/ 261257 h 1637882"/>
              <a:gd name="connsiteX24" fmla="*/ 421599 w 3737555"/>
              <a:gd name="connsiteY24" fmla="*/ 70339 h 1637882"/>
              <a:gd name="connsiteX25" fmla="*/ 409012 w 3737555"/>
              <a:gd name="connsiteY25" fmla="*/ 64325 h 1637882"/>
              <a:gd name="connsiteX26" fmla="*/ 118060 w 3737555"/>
              <a:gd name="connsiteY26" fmla="*/ 74291 h 1637882"/>
              <a:gd name="connsiteX0" fmla="*/ 118060 w 3737555"/>
              <a:gd name="connsiteY0" fmla="*/ 74291 h 1637882"/>
              <a:gd name="connsiteX1" fmla="*/ 110100 w 3737555"/>
              <a:gd name="connsiteY1" fmla="*/ 70339 h 1637882"/>
              <a:gd name="connsiteX2" fmla="*/ 69907 w 3737555"/>
              <a:gd name="connsiteY2" fmla="*/ 80387 h 1637882"/>
              <a:gd name="connsiteX3" fmla="*/ 0 w 3737555"/>
              <a:gd name="connsiteY3" fmla="*/ 1028531 h 1637882"/>
              <a:gd name="connsiteX4" fmla="*/ 97546 w 3737555"/>
              <a:gd name="connsiteY4" fmla="*/ 1030317 h 1637882"/>
              <a:gd name="connsiteX5" fmla="*/ 448634 w 3737555"/>
              <a:gd name="connsiteY5" fmla="*/ 1058647 h 1637882"/>
              <a:gd name="connsiteX6" fmla="*/ 450420 w 3737555"/>
              <a:gd name="connsiteY6" fmla="*/ 1045547 h 1637882"/>
              <a:gd name="connsiteX7" fmla="*/ 734279 w 3737555"/>
              <a:gd name="connsiteY7" fmla="*/ 1066852 h 1637882"/>
              <a:gd name="connsiteX8" fmla="*/ 903920 w 3737555"/>
              <a:gd name="connsiteY8" fmla="*/ 1075174 h 1637882"/>
              <a:gd name="connsiteX9" fmla="*/ 1175226 w 3737555"/>
              <a:gd name="connsiteY9" fmla="*/ 1075174 h 1637882"/>
              <a:gd name="connsiteX10" fmla="*/ 1687692 w 3737555"/>
              <a:gd name="connsiteY10" fmla="*/ 1075174 h 1637882"/>
              <a:gd name="connsiteX11" fmla="*/ 2310689 w 3737555"/>
              <a:gd name="connsiteY11" fmla="*/ 1155561 h 1637882"/>
              <a:gd name="connsiteX12" fmla="*/ 3014074 w 3737555"/>
              <a:gd name="connsiteY12" fmla="*/ 1235947 h 1637882"/>
              <a:gd name="connsiteX13" fmla="*/ 3094461 w 3737555"/>
              <a:gd name="connsiteY13" fmla="*/ 1266092 h 1637882"/>
              <a:gd name="connsiteX14" fmla="*/ 3074364 w 3737555"/>
              <a:gd name="connsiteY14" fmla="*/ 1557495 h 1637882"/>
              <a:gd name="connsiteX15" fmla="*/ 3144703 w 3737555"/>
              <a:gd name="connsiteY15" fmla="*/ 1637882 h 1637882"/>
              <a:gd name="connsiteX16" fmla="*/ 3355718 w 3737555"/>
              <a:gd name="connsiteY16" fmla="*/ 1637882 h 1637882"/>
              <a:gd name="connsiteX17" fmla="*/ 3586830 w 3737555"/>
              <a:gd name="connsiteY17" fmla="*/ 1627833 h 1637882"/>
              <a:gd name="connsiteX18" fmla="*/ 3677265 w 3737555"/>
              <a:gd name="connsiteY18" fmla="*/ 1507253 h 1637882"/>
              <a:gd name="connsiteX19" fmla="*/ 3657169 w 3737555"/>
              <a:gd name="connsiteY19" fmla="*/ 1316334 h 1637882"/>
              <a:gd name="connsiteX20" fmla="*/ 3737555 w 3737555"/>
              <a:gd name="connsiteY20" fmla="*/ 401934 h 1637882"/>
              <a:gd name="connsiteX21" fmla="*/ 3436105 w 3737555"/>
              <a:gd name="connsiteY21" fmla="*/ 40194 h 1637882"/>
              <a:gd name="connsiteX22" fmla="*/ 3114558 w 3737555"/>
              <a:gd name="connsiteY22" fmla="*/ 0 h 1637882"/>
              <a:gd name="connsiteX23" fmla="*/ 3124606 w 3737555"/>
              <a:gd name="connsiteY23" fmla="*/ 261257 h 1637882"/>
              <a:gd name="connsiteX24" fmla="*/ 421599 w 3737555"/>
              <a:gd name="connsiteY24" fmla="*/ 70339 h 1637882"/>
              <a:gd name="connsiteX25" fmla="*/ 409012 w 3737555"/>
              <a:gd name="connsiteY25" fmla="*/ 64325 h 1637882"/>
              <a:gd name="connsiteX26" fmla="*/ 118060 w 3737555"/>
              <a:gd name="connsiteY26" fmla="*/ 74291 h 1637882"/>
              <a:gd name="connsiteX0" fmla="*/ 118060 w 3737555"/>
              <a:gd name="connsiteY0" fmla="*/ 74291 h 1637882"/>
              <a:gd name="connsiteX1" fmla="*/ 110100 w 3737555"/>
              <a:gd name="connsiteY1" fmla="*/ 70339 h 1637882"/>
              <a:gd name="connsiteX2" fmla="*/ 69907 w 3737555"/>
              <a:gd name="connsiteY2" fmla="*/ 80387 h 1637882"/>
              <a:gd name="connsiteX3" fmla="*/ 0 w 3737555"/>
              <a:gd name="connsiteY3" fmla="*/ 1028531 h 1637882"/>
              <a:gd name="connsiteX4" fmla="*/ 97546 w 3737555"/>
              <a:gd name="connsiteY4" fmla="*/ 1030317 h 1637882"/>
              <a:gd name="connsiteX5" fmla="*/ 448634 w 3737555"/>
              <a:gd name="connsiteY5" fmla="*/ 1058647 h 1637882"/>
              <a:gd name="connsiteX6" fmla="*/ 560462 w 3737555"/>
              <a:gd name="connsiteY6" fmla="*/ 1058647 h 1637882"/>
              <a:gd name="connsiteX7" fmla="*/ 734279 w 3737555"/>
              <a:gd name="connsiteY7" fmla="*/ 1066852 h 1637882"/>
              <a:gd name="connsiteX8" fmla="*/ 903920 w 3737555"/>
              <a:gd name="connsiteY8" fmla="*/ 1075174 h 1637882"/>
              <a:gd name="connsiteX9" fmla="*/ 1175226 w 3737555"/>
              <a:gd name="connsiteY9" fmla="*/ 1075174 h 1637882"/>
              <a:gd name="connsiteX10" fmla="*/ 1687692 w 3737555"/>
              <a:gd name="connsiteY10" fmla="*/ 1075174 h 1637882"/>
              <a:gd name="connsiteX11" fmla="*/ 2310689 w 3737555"/>
              <a:gd name="connsiteY11" fmla="*/ 1155561 h 1637882"/>
              <a:gd name="connsiteX12" fmla="*/ 3014074 w 3737555"/>
              <a:gd name="connsiteY12" fmla="*/ 1235947 h 1637882"/>
              <a:gd name="connsiteX13" fmla="*/ 3094461 w 3737555"/>
              <a:gd name="connsiteY13" fmla="*/ 1266092 h 1637882"/>
              <a:gd name="connsiteX14" fmla="*/ 3074364 w 3737555"/>
              <a:gd name="connsiteY14" fmla="*/ 1557495 h 1637882"/>
              <a:gd name="connsiteX15" fmla="*/ 3144703 w 3737555"/>
              <a:gd name="connsiteY15" fmla="*/ 1637882 h 1637882"/>
              <a:gd name="connsiteX16" fmla="*/ 3355718 w 3737555"/>
              <a:gd name="connsiteY16" fmla="*/ 1637882 h 1637882"/>
              <a:gd name="connsiteX17" fmla="*/ 3586830 w 3737555"/>
              <a:gd name="connsiteY17" fmla="*/ 1627833 h 1637882"/>
              <a:gd name="connsiteX18" fmla="*/ 3677265 w 3737555"/>
              <a:gd name="connsiteY18" fmla="*/ 1507253 h 1637882"/>
              <a:gd name="connsiteX19" fmla="*/ 3657169 w 3737555"/>
              <a:gd name="connsiteY19" fmla="*/ 1316334 h 1637882"/>
              <a:gd name="connsiteX20" fmla="*/ 3737555 w 3737555"/>
              <a:gd name="connsiteY20" fmla="*/ 401934 h 1637882"/>
              <a:gd name="connsiteX21" fmla="*/ 3436105 w 3737555"/>
              <a:gd name="connsiteY21" fmla="*/ 40194 h 1637882"/>
              <a:gd name="connsiteX22" fmla="*/ 3114558 w 3737555"/>
              <a:gd name="connsiteY22" fmla="*/ 0 h 1637882"/>
              <a:gd name="connsiteX23" fmla="*/ 3124606 w 3737555"/>
              <a:gd name="connsiteY23" fmla="*/ 261257 h 1637882"/>
              <a:gd name="connsiteX24" fmla="*/ 421599 w 3737555"/>
              <a:gd name="connsiteY24" fmla="*/ 70339 h 1637882"/>
              <a:gd name="connsiteX25" fmla="*/ 409012 w 3737555"/>
              <a:gd name="connsiteY25" fmla="*/ 64325 h 1637882"/>
              <a:gd name="connsiteX26" fmla="*/ 118060 w 3737555"/>
              <a:gd name="connsiteY26" fmla="*/ 74291 h 1637882"/>
              <a:gd name="connsiteX0" fmla="*/ 118060 w 3737555"/>
              <a:gd name="connsiteY0" fmla="*/ 74291 h 1637882"/>
              <a:gd name="connsiteX1" fmla="*/ 110100 w 3737555"/>
              <a:gd name="connsiteY1" fmla="*/ 70339 h 1637882"/>
              <a:gd name="connsiteX2" fmla="*/ 69907 w 3737555"/>
              <a:gd name="connsiteY2" fmla="*/ 80387 h 1637882"/>
              <a:gd name="connsiteX3" fmla="*/ 0 w 3737555"/>
              <a:gd name="connsiteY3" fmla="*/ 1028531 h 1637882"/>
              <a:gd name="connsiteX4" fmla="*/ 97546 w 3737555"/>
              <a:gd name="connsiteY4" fmla="*/ 1030317 h 1637882"/>
              <a:gd name="connsiteX5" fmla="*/ 448634 w 3737555"/>
              <a:gd name="connsiteY5" fmla="*/ 1058647 h 1637882"/>
              <a:gd name="connsiteX6" fmla="*/ 560462 w 3737555"/>
              <a:gd name="connsiteY6" fmla="*/ 1058647 h 1637882"/>
              <a:gd name="connsiteX7" fmla="*/ 734279 w 3737555"/>
              <a:gd name="connsiteY7" fmla="*/ 1066852 h 1637882"/>
              <a:gd name="connsiteX8" fmla="*/ 903920 w 3737555"/>
              <a:gd name="connsiteY8" fmla="*/ 1075174 h 1637882"/>
              <a:gd name="connsiteX9" fmla="*/ 1175226 w 3737555"/>
              <a:gd name="connsiteY9" fmla="*/ 1075174 h 1637882"/>
              <a:gd name="connsiteX10" fmla="*/ 1687692 w 3737555"/>
              <a:gd name="connsiteY10" fmla="*/ 1075174 h 1637882"/>
              <a:gd name="connsiteX11" fmla="*/ 2310689 w 3737555"/>
              <a:gd name="connsiteY11" fmla="*/ 1155561 h 1637882"/>
              <a:gd name="connsiteX12" fmla="*/ 3014074 w 3737555"/>
              <a:gd name="connsiteY12" fmla="*/ 1235947 h 1637882"/>
              <a:gd name="connsiteX13" fmla="*/ 3094461 w 3737555"/>
              <a:gd name="connsiteY13" fmla="*/ 1266092 h 1637882"/>
              <a:gd name="connsiteX14" fmla="*/ 3074364 w 3737555"/>
              <a:gd name="connsiteY14" fmla="*/ 1557495 h 1637882"/>
              <a:gd name="connsiteX15" fmla="*/ 3144703 w 3737555"/>
              <a:gd name="connsiteY15" fmla="*/ 1637882 h 1637882"/>
              <a:gd name="connsiteX16" fmla="*/ 3355718 w 3737555"/>
              <a:gd name="connsiteY16" fmla="*/ 1637882 h 1637882"/>
              <a:gd name="connsiteX17" fmla="*/ 3586830 w 3737555"/>
              <a:gd name="connsiteY17" fmla="*/ 1627833 h 1637882"/>
              <a:gd name="connsiteX18" fmla="*/ 3677265 w 3737555"/>
              <a:gd name="connsiteY18" fmla="*/ 1507253 h 1637882"/>
              <a:gd name="connsiteX19" fmla="*/ 3657169 w 3737555"/>
              <a:gd name="connsiteY19" fmla="*/ 1316334 h 1637882"/>
              <a:gd name="connsiteX20" fmla="*/ 3737555 w 3737555"/>
              <a:gd name="connsiteY20" fmla="*/ 401934 h 1637882"/>
              <a:gd name="connsiteX21" fmla="*/ 3436105 w 3737555"/>
              <a:gd name="connsiteY21" fmla="*/ 40194 h 1637882"/>
              <a:gd name="connsiteX22" fmla="*/ 3114558 w 3737555"/>
              <a:gd name="connsiteY22" fmla="*/ 0 h 1637882"/>
              <a:gd name="connsiteX23" fmla="*/ 3124606 w 3737555"/>
              <a:gd name="connsiteY23" fmla="*/ 261257 h 1637882"/>
              <a:gd name="connsiteX24" fmla="*/ 421599 w 3737555"/>
              <a:gd name="connsiteY24" fmla="*/ 70339 h 1637882"/>
              <a:gd name="connsiteX25" fmla="*/ 414252 w 3737555"/>
              <a:gd name="connsiteY25" fmla="*/ 93145 h 1637882"/>
              <a:gd name="connsiteX26" fmla="*/ 118060 w 3737555"/>
              <a:gd name="connsiteY26" fmla="*/ 74291 h 1637882"/>
              <a:gd name="connsiteX0" fmla="*/ 118060 w 3737555"/>
              <a:gd name="connsiteY0" fmla="*/ 74291 h 1637882"/>
              <a:gd name="connsiteX1" fmla="*/ 110100 w 3737555"/>
              <a:gd name="connsiteY1" fmla="*/ 70339 h 1637882"/>
              <a:gd name="connsiteX2" fmla="*/ 69907 w 3737555"/>
              <a:gd name="connsiteY2" fmla="*/ 80387 h 1637882"/>
              <a:gd name="connsiteX3" fmla="*/ 0 w 3737555"/>
              <a:gd name="connsiteY3" fmla="*/ 1028531 h 1637882"/>
              <a:gd name="connsiteX4" fmla="*/ 97546 w 3737555"/>
              <a:gd name="connsiteY4" fmla="*/ 1030317 h 1637882"/>
              <a:gd name="connsiteX5" fmla="*/ 448634 w 3737555"/>
              <a:gd name="connsiteY5" fmla="*/ 1058647 h 1637882"/>
              <a:gd name="connsiteX6" fmla="*/ 560462 w 3737555"/>
              <a:gd name="connsiteY6" fmla="*/ 1058647 h 1637882"/>
              <a:gd name="connsiteX7" fmla="*/ 734279 w 3737555"/>
              <a:gd name="connsiteY7" fmla="*/ 1066852 h 1637882"/>
              <a:gd name="connsiteX8" fmla="*/ 903920 w 3737555"/>
              <a:gd name="connsiteY8" fmla="*/ 1075174 h 1637882"/>
              <a:gd name="connsiteX9" fmla="*/ 1175226 w 3737555"/>
              <a:gd name="connsiteY9" fmla="*/ 1075174 h 1637882"/>
              <a:gd name="connsiteX10" fmla="*/ 1687692 w 3737555"/>
              <a:gd name="connsiteY10" fmla="*/ 1075174 h 1637882"/>
              <a:gd name="connsiteX11" fmla="*/ 2310689 w 3737555"/>
              <a:gd name="connsiteY11" fmla="*/ 1155561 h 1637882"/>
              <a:gd name="connsiteX12" fmla="*/ 3014074 w 3737555"/>
              <a:gd name="connsiteY12" fmla="*/ 1235947 h 1637882"/>
              <a:gd name="connsiteX13" fmla="*/ 3094461 w 3737555"/>
              <a:gd name="connsiteY13" fmla="*/ 1266092 h 1637882"/>
              <a:gd name="connsiteX14" fmla="*/ 3074364 w 3737555"/>
              <a:gd name="connsiteY14" fmla="*/ 1557495 h 1637882"/>
              <a:gd name="connsiteX15" fmla="*/ 3144703 w 3737555"/>
              <a:gd name="connsiteY15" fmla="*/ 1637882 h 1637882"/>
              <a:gd name="connsiteX16" fmla="*/ 3355718 w 3737555"/>
              <a:gd name="connsiteY16" fmla="*/ 1637882 h 1637882"/>
              <a:gd name="connsiteX17" fmla="*/ 3586830 w 3737555"/>
              <a:gd name="connsiteY17" fmla="*/ 1627833 h 1637882"/>
              <a:gd name="connsiteX18" fmla="*/ 3677265 w 3737555"/>
              <a:gd name="connsiteY18" fmla="*/ 1507253 h 1637882"/>
              <a:gd name="connsiteX19" fmla="*/ 3657169 w 3737555"/>
              <a:gd name="connsiteY19" fmla="*/ 1316334 h 1637882"/>
              <a:gd name="connsiteX20" fmla="*/ 3737555 w 3737555"/>
              <a:gd name="connsiteY20" fmla="*/ 401934 h 1637882"/>
              <a:gd name="connsiteX21" fmla="*/ 3436105 w 3737555"/>
              <a:gd name="connsiteY21" fmla="*/ 40194 h 1637882"/>
              <a:gd name="connsiteX22" fmla="*/ 3114558 w 3737555"/>
              <a:gd name="connsiteY22" fmla="*/ 0 h 1637882"/>
              <a:gd name="connsiteX23" fmla="*/ 3124606 w 3737555"/>
              <a:gd name="connsiteY23" fmla="*/ 261257 h 1637882"/>
              <a:gd name="connsiteX24" fmla="*/ 602383 w 3737555"/>
              <a:gd name="connsiteY24" fmla="*/ 120120 h 1637882"/>
              <a:gd name="connsiteX25" fmla="*/ 414252 w 3737555"/>
              <a:gd name="connsiteY25" fmla="*/ 93145 h 1637882"/>
              <a:gd name="connsiteX26" fmla="*/ 118060 w 3737555"/>
              <a:gd name="connsiteY26" fmla="*/ 74291 h 1637882"/>
              <a:gd name="connsiteX0" fmla="*/ 118060 w 3737555"/>
              <a:gd name="connsiteY0" fmla="*/ 34097 h 1597688"/>
              <a:gd name="connsiteX1" fmla="*/ 110100 w 3737555"/>
              <a:gd name="connsiteY1" fmla="*/ 30145 h 1597688"/>
              <a:gd name="connsiteX2" fmla="*/ 69907 w 3737555"/>
              <a:gd name="connsiteY2" fmla="*/ 40193 h 1597688"/>
              <a:gd name="connsiteX3" fmla="*/ 0 w 3737555"/>
              <a:gd name="connsiteY3" fmla="*/ 988337 h 1597688"/>
              <a:gd name="connsiteX4" fmla="*/ 97546 w 3737555"/>
              <a:gd name="connsiteY4" fmla="*/ 990123 h 1597688"/>
              <a:gd name="connsiteX5" fmla="*/ 448634 w 3737555"/>
              <a:gd name="connsiteY5" fmla="*/ 1018453 h 1597688"/>
              <a:gd name="connsiteX6" fmla="*/ 560462 w 3737555"/>
              <a:gd name="connsiteY6" fmla="*/ 1018453 h 1597688"/>
              <a:gd name="connsiteX7" fmla="*/ 734279 w 3737555"/>
              <a:gd name="connsiteY7" fmla="*/ 1026658 h 1597688"/>
              <a:gd name="connsiteX8" fmla="*/ 903920 w 3737555"/>
              <a:gd name="connsiteY8" fmla="*/ 1034980 h 1597688"/>
              <a:gd name="connsiteX9" fmla="*/ 1175226 w 3737555"/>
              <a:gd name="connsiteY9" fmla="*/ 1034980 h 1597688"/>
              <a:gd name="connsiteX10" fmla="*/ 1687692 w 3737555"/>
              <a:gd name="connsiteY10" fmla="*/ 1034980 h 1597688"/>
              <a:gd name="connsiteX11" fmla="*/ 2310689 w 3737555"/>
              <a:gd name="connsiteY11" fmla="*/ 1115367 h 1597688"/>
              <a:gd name="connsiteX12" fmla="*/ 3014074 w 3737555"/>
              <a:gd name="connsiteY12" fmla="*/ 1195753 h 1597688"/>
              <a:gd name="connsiteX13" fmla="*/ 3094461 w 3737555"/>
              <a:gd name="connsiteY13" fmla="*/ 1225898 h 1597688"/>
              <a:gd name="connsiteX14" fmla="*/ 3074364 w 3737555"/>
              <a:gd name="connsiteY14" fmla="*/ 1517301 h 1597688"/>
              <a:gd name="connsiteX15" fmla="*/ 3144703 w 3737555"/>
              <a:gd name="connsiteY15" fmla="*/ 1597688 h 1597688"/>
              <a:gd name="connsiteX16" fmla="*/ 3355718 w 3737555"/>
              <a:gd name="connsiteY16" fmla="*/ 1597688 h 1597688"/>
              <a:gd name="connsiteX17" fmla="*/ 3586830 w 3737555"/>
              <a:gd name="connsiteY17" fmla="*/ 1587639 h 1597688"/>
              <a:gd name="connsiteX18" fmla="*/ 3677265 w 3737555"/>
              <a:gd name="connsiteY18" fmla="*/ 1467059 h 1597688"/>
              <a:gd name="connsiteX19" fmla="*/ 3657169 w 3737555"/>
              <a:gd name="connsiteY19" fmla="*/ 1276140 h 1597688"/>
              <a:gd name="connsiteX20" fmla="*/ 3737555 w 3737555"/>
              <a:gd name="connsiteY20" fmla="*/ 361740 h 1597688"/>
              <a:gd name="connsiteX21" fmla="*/ 3436105 w 3737555"/>
              <a:gd name="connsiteY21" fmla="*/ 0 h 1597688"/>
              <a:gd name="connsiteX22" fmla="*/ 3229841 w 3737555"/>
              <a:gd name="connsiteY22" fmla="*/ 323994 h 1597688"/>
              <a:gd name="connsiteX23" fmla="*/ 3124606 w 3737555"/>
              <a:gd name="connsiteY23" fmla="*/ 221063 h 1597688"/>
              <a:gd name="connsiteX24" fmla="*/ 602383 w 3737555"/>
              <a:gd name="connsiteY24" fmla="*/ 79926 h 1597688"/>
              <a:gd name="connsiteX25" fmla="*/ 414252 w 3737555"/>
              <a:gd name="connsiteY25" fmla="*/ 52951 h 1597688"/>
              <a:gd name="connsiteX26" fmla="*/ 118060 w 3737555"/>
              <a:gd name="connsiteY26" fmla="*/ 34097 h 1597688"/>
              <a:gd name="connsiteX0" fmla="*/ 118060 w 3737555"/>
              <a:gd name="connsiteY0" fmla="*/ 3952 h 1567543"/>
              <a:gd name="connsiteX1" fmla="*/ 110100 w 3737555"/>
              <a:gd name="connsiteY1" fmla="*/ 0 h 1567543"/>
              <a:gd name="connsiteX2" fmla="*/ 69907 w 3737555"/>
              <a:gd name="connsiteY2" fmla="*/ 10048 h 1567543"/>
              <a:gd name="connsiteX3" fmla="*/ 0 w 3737555"/>
              <a:gd name="connsiteY3" fmla="*/ 958192 h 1567543"/>
              <a:gd name="connsiteX4" fmla="*/ 97546 w 3737555"/>
              <a:gd name="connsiteY4" fmla="*/ 959978 h 1567543"/>
              <a:gd name="connsiteX5" fmla="*/ 448634 w 3737555"/>
              <a:gd name="connsiteY5" fmla="*/ 988308 h 1567543"/>
              <a:gd name="connsiteX6" fmla="*/ 560462 w 3737555"/>
              <a:gd name="connsiteY6" fmla="*/ 988308 h 1567543"/>
              <a:gd name="connsiteX7" fmla="*/ 734279 w 3737555"/>
              <a:gd name="connsiteY7" fmla="*/ 996513 h 1567543"/>
              <a:gd name="connsiteX8" fmla="*/ 903920 w 3737555"/>
              <a:gd name="connsiteY8" fmla="*/ 1004835 h 1567543"/>
              <a:gd name="connsiteX9" fmla="*/ 1175226 w 3737555"/>
              <a:gd name="connsiteY9" fmla="*/ 1004835 h 1567543"/>
              <a:gd name="connsiteX10" fmla="*/ 1687692 w 3737555"/>
              <a:gd name="connsiteY10" fmla="*/ 1004835 h 1567543"/>
              <a:gd name="connsiteX11" fmla="*/ 2310689 w 3737555"/>
              <a:gd name="connsiteY11" fmla="*/ 1085222 h 1567543"/>
              <a:gd name="connsiteX12" fmla="*/ 3014074 w 3737555"/>
              <a:gd name="connsiteY12" fmla="*/ 1165608 h 1567543"/>
              <a:gd name="connsiteX13" fmla="*/ 3094461 w 3737555"/>
              <a:gd name="connsiteY13" fmla="*/ 1195753 h 1567543"/>
              <a:gd name="connsiteX14" fmla="*/ 3074364 w 3737555"/>
              <a:gd name="connsiteY14" fmla="*/ 1487156 h 1567543"/>
              <a:gd name="connsiteX15" fmla="*/ 3144703 w 3737555"/>
              <a:gd name="connsiteY15" fmla="*/ 1567543 h 1567543"/>
              <a:gd name="connsiteX16" fmla="*/ 3355718 w 3737555"/>
              <a:gd name="connsiteY16" fmla="*/ 1567543 h 1567543"/>
              <a:gd name="connsiteX17" fmla="*/ 3586830 w 3737555"/>
              <a:gd name="connsiteY17" fmla="*/ 1557494 h 1567543"/>
              <a:gd name="connsiteX18" fmla="*/ 3677265 w 3737555"/>
              <a:gd name="connsiteY18" fmla="*/ 1436914 h 1567543"/>
              <a:gd name="connsiteX19" fmla="*/ 3657169 w 3737555"/>
              <a:gd name="connsiteY19" fmla="*/ 1245995 h 1567543"/>
              <a:gd name="connsiteX20" fmla="*/ 3737555 w 3737555"/>
              <a:gd name="connsiteY20" fmla="*/ 331595 h 1567543"/>
              <a:gd name="connsiteX21" fmla="*/ 3525187 w 3737555"/>
              <a:gd name="connsiteY21" fmla="*/ 297362 h 1567543"/>
              <a:gd name="connsiteX22" fmla="*/ 3229841 w 3737555"/>
              <a:gd name="connsiteY22" fmla="*/ 293849 h 1567543"/>
              <a:gd name="connsiteX23" fmla="*/ 3124606 w 3737555"/>
              <a:gd name="connsiteY23" fmla="*/ 190918 h 1567543"/>
              <a:gd name="connsiteX24" fmla="*/ 602383 w 3737555"/>
              <a:gd name="connsiteY24" fmla="*/ 49781 h 1567543"/>
              <a:gd name="connsiteX25" fmla="*/ 414252 w 3737555"/>
              <a:gd name="connsiteY25" fmla="*/ 22806 h 1567543"/>
              <a:gd name="connsiteX26" fmla="*/ 118060 w 3737555"/>
              <a:gd name="connsiteY26" fmla="*/ 3952 h 1567543"/>
              <a:gd name="connsiteX0" fmla="*/ 118060 w 3677265"/>
              <a:gd name="connsiteY0" fmla="*/ 3952 h 1567543"/>
              <a:gd name="connsiteX1" fmla="*/ 110100 w 3677265"/>
              <a:gd name="connsiteY1" fmla="*/ 0 h 1567543"/>
              <a:gd name="connsiteX2" fmla="*/ 69907 w 3677265"/>
              <a:gd name="connsiteY2" fmla="*/ 10048 h 1567543"/>
              <a:gd name="connsiteX3" fmla="*/ 0 w 3677265"/>
              <a:gd name="connsiteY3" fmla="*/ 958192 h 1567543"/>
              <a:gd name="connsiteX4" fmla="*/ 97546 w 3677265"/>
              <a:gd name="connsiteY4" fmla="*/ 959978 h 1567543"/>
              <a:gd name="connsiteX5" fmla="*/ 448634 w 3677265"/>
              <a:gd name="connsiteY5" fmla="*/ 988308 h 1567543"/>
              <a:gd name="connsiteX6" fmla="*/ 560462 w 3677265"/>
              <a:gd name="connsiteY6" fmla="*/ 988308 h 1567543"/>
              <a:gd name="connsiteX7" fmla="*/ 734279 w 3677265"/>
              <a:gd name="connsiteY7" fmla="*/ 996513 h 1567543"/>
              <a:gd name="connsiteX8" fmla="*/ 903920 w 3677265"/>
              <a:gd name="connsiteY8" fmla="*/ 1004835 h 1567543"/>
              <a:gd name="connsiteX9" fmla="*/ 1175226 w 3677265"/>
              <a:gd name="connsiteY9" fmla="*/ 1004835 h 1567543"/>
              <a:gd name="connsiteX10" fmla="*/ 1687692 w 3677265"/>
              <a:gd name="connsiteY10" fmla="*/ 1004835 h 1567543"/>
              <a:gd name="connsiteX11" fmla="*/ 2310689 w 3677265"/>
              <a:gd name="connsiteY11" fmla="*/ 1085222 h 1567543"/>
              <a:gd name="connsiteX12" fmla="*/ 3014074 w 3677265"/>
              <a:gd name="connsiteY12" fmla="*/ 1165608 h 1567543"/>
              <a:gd name="connsiteX13" fmla="*/ 3094461 w 3677265"/>
              <a:gd name="connsiteY13" fmla="*/ 1195753 h 1567543"/>
              <a:gd name="connsiteX14" fmla="*/ 3074364 w 3677265"/>
              <a:gd name="connsiteY14" fmla="*/ 1487156 h 1567543"/>
              <a:gd name="connsiteX15" fmla="*/ 3144703 w 3677265"/>
              <a:gd name="connsiteY15" fmla="*/ 1567543 h 1567543"/>
              <a:gd name="connsiteX16" fmla="*/ 3355718 w 3677265"/>
              <a:gd name="connsiteY16" fmla="*/ 1567543 h 1567543"/>
              <a:gd name="connsiteX17" fmla="*/ 3586830 w 3677265"/>
              <a:gd name="connsiteY17" fmla="*/ 1557494 h 1567543"/>
              <a:gd name="connsiteX18" fmla="*/ 3677265 w 3677265"/>
              <a:gd name="connsiteY18" fmla="*/ 1436914 h 1567543"/>
              <a:gd name="connsiteX19" fmla="*/ 3657169 w 3677265"/>
              <a:gd name="connsiteY19" fmla="*/ 1245995 h 1567543"/>
              <a:gd name="connsiteX20" fmla="*/ 3611792 w 3677265"/>
              <a:gd name="connsiteY20" fmla="*/ 363035 h 1567543"/>
              <a:gd name="connsiteX21" fmla="*/ 3525187 w 3677265"/>
              <a:gd name="connsiteY21" fmla="*/ 297362 h 1567543"/>
              <a:gd name="connsiteX22" fmla="*/ 3229841 w 3677265"/>
              <a:gd name="connsiteY22" fmla="*/ 293849 h 1567543"/>
              <a:gd name="connsiteX23" fmla="*/ 3124606 w 3677265"/>
              <a:gd name="connsiteY23" fmla="*/ 190918 h 1567543"/>
              <a:gd name="connsiteX24" fmla="*/ 602383 w 3677265"/>
              <a:gd name="connsiteY24" fmla="*/ 49781 h 1567543"/>
              <a:gd name="connsiteX25" fmla="*/ 414252 w 3677265"/>
              <a:gd name="connsiteY25" fmla="*/ 22806 h 1567543"/>
              <a:gd name="connsiteX26" fmla="*/ 118060 w 3677265"/>
              <a:gd name="connsiteY26" fmla="*/ 3952 h 1567543"/>
              <a:gd name="connsiteX0" fmla="*/ 118060 w 3677265"/>
              <a:gd name="connsiteY0" fmla="*/ 3952 h 1567543"/>
              <a:gd name="connsiteX1" fmla="*/ 110100 w 3677265"/>
              <a:gd name="connsiteY1" fmla="*/ 0 h 1567543"/>
              <a:gd name="connsiteX2" fmla="*/ 69907 w 3677265"/>
              <a:gd name="connsiteY2" fmla="*/ 10048 h 1567543"/>
              <a:gd name="connsiteX3" fmla="*/ 0 w 3677265"/>
              <a:gd name="connsiteY3" fmla="*/ 958192 h 1567543"/>
              <a:gd name="connsiteX4" fmla="*/ 97546 w 3677265"/>
              <a:gd name="connsiteY4" fmla="*/ 959978 h 1567543"/>
              <a:gd name="connsiteX5" fmla="*/ 448634 w 3677265"/>
              <a:gd name="connsiteY5" fmla="*/ 988308 h 1567543"/>
              <a:gd name="connsiteX6" fmla="*/ 560462 w 3677265"/>
              <a:gd name="connsiteY6" fmla="*/ 988308 h 1567543"/>
              <a:gd name="connsiteX7" fmla="*/ 734279 w 3677265"/>
              <a:gd name="connsiteY7" fmla="*/ 996513 h 1567543"/>
              <a:gd name="connsiteX8" fmla="*/ 903920 w 3677265"/>
              <a:gd name="connsiteY8" fmla="*/ 1004835 h 1567543"/>
              <a:gd name="connsiteX9" fmla="*/ 1175226 w 3677265"/>
              <a:gd name="connsiteY9" fmla="*/ 1004835 h 1567543"/>
              <a:gd name="connsiteX10" fmla="*/ 1687692 w 3677265"/>
              <a:gd name="connsiteY10" fmla="*/ 1004835 h 1567543"/>
              <a:gd name="connsiteX11" fmla="*/ 2310689 w 3677265"/>
              <a:gd name="connsiteY11" fmla="*/ 1085222 h 1567543"/>
              <a:gd name="connsiteX12" fmla="*/ 3014074 w 3677265"/>
              <a:gd name="connsiteY12" fmla="*/ 1165608 h 1567543"/>
              <a:gd name="connsiteX13" fmla="*/ 3094461 w 3677265"/>
              <a:gd name="connsiteY13" fmla="*/ 1195753 h 1567543"/>
              <a:gd name="connsiteX14" fmla="*/ 3074364 w 3677265"/>
              <a:gd name="connsiteY14" fmla="*/ 1487156 h 1567543"/>
              <a:gd name="connsiteX15" fmla="*/ 3144703 w 3677265"/>
              <a:gd name="connsiteY15" fmla="*/ 1567543 h 1567543"/>
              <a:gd name="connsiteX16" fmla="*/ 3355718 w 3677265"/>
              <a:gd name="connsiteY16" fmla="*/ 1567543 h 1567543"/>
              <a:gd name="connsiteX17" fmla="*/ 3586830 w 3677265"/>
              <a:gd name="connsiteY17" fmla="*/ 1557494 h 1567543"/>
              <a:gd name="connsiteX18" fmla="*/ 3677265 w 3677265"/>
              <a:gd name="connsiteY18" fmla="*/ 1436914 h 1567543"/>
              <a:gd name="connsiteX19" fmla="*/ 3554987 w 3677265"/>
              <a:gd name="connsiteY19" fmla="*/ 1190974 h 1567543"/>
              <a:gd name="connsiteX20" fmla="*/ 3611792 w 3677265"/>
              <a:gd name="connsiteY20" fmla="*/ 363035 h 1567543"/>
              <a:gd name="connsiteX21" fmla="*/ 3525187 w 3677265"/>
              <a:gd name="connsiteY21" fmla="*/ 297362 h 1567543"/>
              <a:gd name="connsiteX22" fmla="*/ 3229841 w 3677265"/>
              <a:gd name="connsiteY22" fmla="*/ 293849 h 1567543"/>
              <a:gd name="connsiteX23" fmla="*/ 3124606 w 3677265"/>
              <a:gd name="connsiteY23" fmla="*/ 190918 h 1567543"/>
              <a:gd name="connsiteX24" fmla="*/ 602383 w 3677265"/>
              <a:gd name="connsiteY24" fmla="*/ 49781 h 1567543"/>
              <a:gd name="connsiteX25" fmla="*/ 414252 w 3677265"/>
              <a:gd name="connsiteY25" fmla="*/ 22806 h 1567543"/>
              <a:gd name="connsiteX26" fmla="*/ 118060 w 3677265"/>
              <a:gd name="connsiteY26" fmla="*/ 3952 h 1567543"/>
              <a:gd name="connsiteX0" fmla="*/ 118060 w 3611792"/>
              <a:gd name="connsiteY0" fmla="*/ 3952 h 1567543"/>
              <a:gd name="connsiteX1" fmla="*/ 110100 w 3611792"/>
              <a:gd name="connsiteY1" fmla="*/ 0 h 1567543"/>
              <a:gd name="connsiteX2" fmla="*/ 69907 w 3611792"/>
              <a:gd name="connsiteY2" fmla="*/ 10048 h 1567543"/>
              <a:gd name="connsiteX3" fmla="*/ 0 w 3611792"/>
              <a:gd name="connsiteY3" fmla="*/ 958192 h 1567543"/>
              <a:gd name="connsiteX4" fmla="*/ 97546 w 3611792"/>
              <a:gd name="connsiteY4" fmla="*/ 959978 h 1567543"/>
              <a:gd name="connsiteX5" fmla="*/ 448634 w 3611792"/>
              <a:gd name="connsiteY5" fmla="*/ 988308 h 1567543"/>
              <a:gd name="connsiteX6" fmla="*/ 560462 w 3611792"/>
              <a:gd name="connsiteY6" fmla="*/ 988308 h 1567543"/>
              <a:gd name="connsiteX7" fmla="*/ 734279 w 3611792"/>
              <a:gd name="connsiteY7" fmla="*/ 996513 h 1567543"/>
              <a:gd name="connsiteX8" fmla="*/ 903920 w 3611792"/>
              <a:gd name="connsiteY8" fmla="*/ 1004835 h 1567543"/>
              <a:gd name="connsiteX9" fmla="*/ 1175226 w 3611792"/>
              <a:gd name="connsiteY9" fmla="*/ 1004835 h 1567543"/>
              <a:gd name="connsiteX10" fmla="*/ 1687692 w 3611792"/>
              <a:gd name="connsiteY10" fmla="*/ 1004835 h 1567543"/>
              <a:gd name="connsiteX11" fmla="*/ 2310689 w 3611792"/>
              <a:gd name="connsiteY11" fmla="*/ 1085222 h 1567543"/>
              <a:gd name="connsiteX12" fmla="*/ 3014074 w 3611792"/>
              <a:gd name="connsiteY12" fmla="*/ 1165608 h 1567543"/>
              <a:gd name="connsiteX13" fmla="*/ 3094461 w 3611792"/>
              <a:gd name="connsiteY13" fmla="*/ 1195753 h 1567543"/>
              <a:gd name="connsiteX14" fmla="*/ 3074364 w 3611792"/>
              <a:gd name="connsiteY14" fmla="*/ 1487156 h 1567543"/>
              <a:gd name="connsiteX15" fmla="*/ 3144703 w 3611792"/>
              <a:gd name="connsiteY15" fmla="*/ 1567543 h 1567543"/>
              <a:gd name="connsiteX16" fmla="*/ 3355718 w 3611792"/>
              <a:gd name="connsiteY16" fmla="*/ 1567543 h 1567543"/>
              <a:gd name="connsiteX17" fmla="*/ 3586830 w 3611792"/>
              <a:gd name="connsiteY17" fmla="*/ 1557494 h 1567543"/>
              <a:gd name="connsiteX18" fmla="*/ 3441459 w 3611792"/>
              <a:gd name="connsiteY18" fmla="*/ 1208969 h 1567543"/>
              <a:gd name="connsiteX19" fmla="*/ 3554987 w 3611792"/>
              <a:gd name="connsiteY19" fmla="*/ 1190974 h 1567543"/>
              <a:gd name="connsiteX20" fmla="*/ 3611792 w 3611792"/>
              <a:gd name="connsiteY20" fmla="*/ 363035 h 1567543"/>
              <a:gd name="connsiteX21" fmla="*/ 3525187 w 3611792"/>
              <a:gd name="connsiteY21" fmla="*/ 297362 h 1567543"/>
              <a:gd name="connsiteX22" fmla="*/ 3229841 w 3611792"/>
              <a:gd name="connsiteY22" fmla="*/ 293849 h 1567543"/>
              <a:gd name="connsiteX23" fmla="*/ 3124606 w 3611792"/>
              <a:gd name="connsiteY23" fmla="*/ 190918 h 1567543"/>
              <a:gd name="connsiteX24" fmla="*/ 602383 w 3611792"/>
              <a:gd name="connsiteY24" fmla="*/ 49781 h 1567543"/>
              <a:gd name="connsiteX25" fmla="*/ 414252 w 3611792"/>
              <a:gd name="connsiteY25" fmla="*/ 22806 h 1567543"/>
              <a:gd name="connsiteX26" fmla="*/ 118060 w 3611792"/>
              <a:gd name="connsiteY26" fmla="*/ 3952 h 1567543"/>
              <a:gd name="connsiteX0" fmla="*/ 118060 w 3611792"/>
              <a:gd name="connsiteY0" fmla="*/ 3952 h 1567543"/>
              <a:gd name="connsiteX1" fmla="*/ 110100 w 3611792"/>
              <a:gd name="connsiteY1" fmla="*/ 0 h 1567543"/>
              <a:gd name="connsiteX2" fmla="*/ 69907 w 3611792"/>
              <a:gd name="connsiteY2" fmla="*/ 10048 h 1567543"/>
              <a:gd name="connsiteX3" fmla="*/ 0 w 3611792"/>
              <a:gd name="connsiteY3" fmla="*/ 958192 h 1567543"/>
              <a:gd name="connsiteX4" fmla="*/ 97546 w 3611792"/>
              <a:gd name="connsiteY4" fmla="*/ 959978 h 1567543"/>
              <a:gd name="connsiteX5" fmla="*/ 448634 w 3611792"/>
              <a:gd name="connsiteY5" fmla="*/ 988308 h 1567543"/>
              <a:gd name="connsiteX6" fmla="*/ 560462 w 3611792"/>
              <a:gd name="connsiteY6" fmla="*/ 988308 h 1567543"/>
              <a:gd name="connsiteX7" fmla="*/ 734279 w 3611792"/>
              <a:gd name="connsiteY7" fmla="*/ 996513 h 1567543"/>
              <a:gd name="connsiteX8" fmla="*/ 903920 w 3611792"/>
              <a:gd name="connsiteY8" fmla="*/ 1004835 h 1567543"/>
              <a:gd name="connsiteX9" fmla="*/ 1175226 w 3611792"/>
              <a:gd name="connsiteY9" fmla="*/ 1004835 h 1567543"/>
              <a:gd name="connsiteX10" fmla="*/ 1687692 w 3611792"/>
              <a:gd name="connsiteY10" fmla="*/ 1004835 h 1567543"/>
              <a:gd name="connsiteX11" fmla="*/ 2310689 w 3611792"/>
              <a:gd name="connsiteY11" fmla="*/ 1085222 h 1567543"/>
              <a:gd name="connsiteX12" fmla="*/ 3014074 w 3611792"/>
              <a:gd name="connsiteY12" fmla="*/ 1165608 h 1567543"/>
              <a:gd name="connsiteX13" fmla="*/ 3094461 w 3611792"/>
              <a:gd name="connsiteY13" fmla="*/ 1195753 h 1567543"/>
              <a:gd name="connsiteX14" fmla="*/ 3074364 w 3611792"/>
              <a:gd name="connsiteY14" fmla="*/ 1487156 h 1567543"/>
              <a:gd name="connsiteX15" fmla="*/ 3144703 w 3611792"/>
              <a:gd name="connsiteY15" fmla="*/ 1567543 h 1567543"/>
              <a:gd name="connsiteX16" fmla="*/ 3355718 w 3611792"/>
              <a:gd name="connsiteY16" fmla="*/ 1567543 h 1567543"/>
              <a:gd name="connsiteX17" fmla="*/ 3301243 w 3611792"/>
              <a:gd name="connsiteY17" fmla="*/ 1190686 h 1567543"/>
              <a:gd name="connsiteX18" fmla="*/ 3441459 w 3611792"/>
              <a:gd name="connsiteY18" fmla="*/ 1208969 h 1567543"/>
              <a:gd name="connsiteX19" fmla="*/ 3554987 w 3611792"/>
              <a:gd name="connsiteY19" fmla="*/ 1190974 h 1567543"/>
              <a:gd name="connsiteX20" fmla="*/ 3611792 w 3611792"/>
              <a:gd name="connsiteY20" fmla="*/ 363035 h 1567543"/>
              <a:gd name="connsiteX21" fmla="*/ 3525187 w 3611792"/>
              <a:gd name="connsiteY21" fmla="*/ 297362 h 1567543"/>
              <a:gd name="connsiteX22" fmla="*/ 3229841 w 3611792"/>
              <a:gd name="connsiteY22" fmla="*/ 293849 h 1567543"/>
              <a:gd name="connsiteX23" fmla="*/ 3124606 w 3611792"/>
              <a:gd name="connsiteY23" fmla="*/ 190918 h 1567543"/>
              <a:gd name="connsiteX24" fmla="*/ 602383 w 3611792"/>
              <a:gd name="connsiteY24" fmla="*/ 49781 h 1567543"/>
              <a:gd name="connsiteX25" fmla="*/ 414252 w 3611792"/>
              <a:gd name="connsiteY25" fmla="*/ 22806 h 1567543"/>
              <a:gd name="connsiteX26" fmla="*/ 118060 w 3611792"/>
              <a:gd name="connsiteY26" fmla="*/ 3952 h 1567543"/>
              <a:gd name="connsiteX0" fmla="*/ 118060 w 3611792"/>
              <a:gd name="connsiteY0" fmla="*/ 3952 h 1567543"/>
              <a:gd name="connsiteX1" fmla="*/ 110100 w 3611792"/>
              <a:gd name="connsiteY1" fmla="*/ 0 h 1567543"/>
              <a:gd name="connsiteX2" fmla="*/ 69907 w 3611792"/>
              <a:gd name="connsiteY2" fmla="*/ 10048 h 1567543"/>
              <a:gd name="connsiteX3" fmla="*/ 0 w 3611792"/>
              <a:gd name="connsiteY3" fmla="*/ 958192 h 1567543"/>
              <a:gd name="connsiteX4" fmla="*/ 97546 w 3611792"/>
              <a:gd name="connsiteY4" fmla="*/ 959978 h 1567543"/>
              <a:gd name="connsiteX5" fmla="*/ 448634 w 3611792"/>
              <a:gd name="connsiteY5" fmla="*/ 988308 h 1567543"/>
              <a:gd name="connsiteX6" fmla="*/ 560462 w 3611792"/>
              <a:gd name="connsiteY6" fmla="*/ 988308 h 1567543"/>
              <a:gd name="connsiteX7" fmla="*/ 734279 w 3611792"/>
              <a:gd name="connsiteY7" fmla="*/ 996513 h 1567543"/>
              <a:gd name="connsiteX8" fmla="*/ 903920 w 3611792"/>
              <a:gd name="connsiteY8" fmla="*/ 1004835 h 1567543"/>
              <a:gd name="connsiteX9" fmla="*/ 1175226 w 3611792"/>
              <a:gd name="connsiteY9" fmla="*/ 1004835 h 1567543"/>
              <a:gd name="connsiteX10" fmla="*/ 1687692 w 3611792"/>
              <a:gd name="connsiteY10" fmla="*/ 1004835 h 1567543"/>
              <a:gd name="connsiteX11" fmla="*/ 2310689 w 3611792"/>
              <a:gd name="connsiteY11" fmla="*/ 1085222 h 1567543"/>
              <a:gd name="connsiteX12" fmla="*/ 3014074 w 3611792"/>
              <a:gd name="connsiteY12" fmla="*/ 1165608 h 1567543"/>
              <a:gd name="connsiteX13" fmla="*/ 3094461 w 3611792"/>
              <a:gd name="connsiteY13" fmla="*/ 1195753 h 1567543"/>
              <a:gd name="connsiteX14" fmla="*/ 3074364 w 3611792"/>
              <a:gd name="connsiteY14" fmla="*/ 1487156 h 1567543"/>
              <a:gd name="connsiteX15" fmla="*/ 3144703 w 3611792"/>
              <a:gd name="connsiteY15" fmla="*/ 1567543 h 1567543"/>
              <a:gd name="connsiteX16" fmla="*/ 3305937 w 3611792"/>
              <a:gd name="connsiteY16" fmla="*/ 1182394 h 1567543"/>
              <a:gd name="connsiteX17" fmla="*/ 3301243 w 3611792"/>
              <a:gd name="connsiteY17" fmla="*/ 1190686 h 1567543"/>
              <a:gd name="connsiteX18" fmla="*/ 3441459 w 3611792"/>
              <a:gd name="connsiteY18" fmla="*/ 1208969 h 1567543"/>
              <a:gd name="connsiteX19" fmla="*/ 3554987 w 3611792"/>
              <a:gd name="connsiteY19" fmla="*/ 1190974 h 1567543"/>
              <a:gd name="connsiteX20" fmla="*/ 3611792 w 3611792"/>
              <a:gd name="connsiteY20" fmla="*/ 363035 h 1567543"/>
              <a:gd name="connsiteX21" fmla="*/ 3525187 w 3611792"/>
              <a:gd name="connsiteY21" fmla="*/ 297362 h 1567543"/>
              <a:gd name="connsiteX22" fmla="*/ 3229841 w 3611792"/>
              <a:gd name="connsiteY22" fmla="*/ 293849 h 1567543"/>
              <a:gd name="connsiteX23" fmla="*/ 3124606 w 3611792"/>
              <a:gd name="connsiteY23" fmla="*/ 190918 h 1567543"/>
              <a:gd name="connsiteX24" fmla="*/ 602383 w 3611792"/>
              <a:gd name="connsiteY24" fmla="*/ 49781 h 1567543"/>
              <a:gd name="connsiteX25" fmla="*/ 414252 w 3611792"/>
              <a:gd name="connsiteY25" fmla="*/ 22806 h 1567543"/>
              <a:gd name="connsiteX26" fmla="*/ 118060 w 3611792"/>
              <a:gd name="connsiteY26" fmla="*/ 3952 h 1567543"/>
              <a:gd name="connsiteX0" fmla="*/ 118060 w 3611792"/>
              <a:gd name="connsiteY0" fmla="*/ 3952 h 1567543"/>
              <a:gd name="connsiteX1" fmla="*/ 110100 w 3611792"/>
              <a:gd name="connsiteY1" fmla="*/ 0 h 1567543"/>
              <a:gd name="connsiteX2" fmla="*/ 69907 w 3611792"/>
              <a:gd name="connsiteY2" fmla="*/ 10048 h 1567543"/>
              <a:gd name="connsiteX3" fmla="*/ 0 w 3611792"/>
              <a:gd name="connsiteY3" fmla="*/ 958192 h 1567543"/>
              <a:gd name="connsiteX4" fmla="*/ 97546 w 3611792"/>
              <a:gd name="connsiteY4" fmla="*/ 959978 h 1567543"/>
              <a:gd name="connsiteX5" fmla="*/ 448634 w 3611792"/>
              <a:gd name="connsiteY5" fmla="*/ 988308 h 1567543"/>
              <a:gd name="connsiteX6" fmla="*/ 560462 w 3611792"/>
              <a:gd name="connsiteY6" fmla="*/ 988308 h 1567543"/>
              <a:gd name="connsiteX7" fmla="*/ 734279 w 3611792"/>
              <a:gd name="connsiteY7" fmla="*/ 996513 h 1567543"/>
              <a:gd name="connsiteX8" fmla="*/ 903920 w 3611792"/>
              <a:gd name="connsiteY8" fmla="*/ 1004835 h 1567543"/>
              <a:gd name="connsiteX9" fmla="*/ 1175226 w 3611792"/>
              <a:gd name="connsiteY9" fmla="*/ 1004835 h 1567543"/>
              <a:gd name="connsiteX10" fmla="*/ 1687692 w 3611792"/>
              <a:gd name="connsiteY10" fmla="*/ 1004835 h 1567543"/>
              <a:gd name="connsiteX11" fmla="*/ 2310689 w 3611792"/>
              <a:gd name="connsiteY11" fmla="*/ 1085222 h 1567543"/>
              <a:gd name="connsiteX12" fmla="*/ 3014074 w 3611792"/>
              <a:gd name="connsiteY12" fmla="*/ 1165608 h 1567543"/>
              <a:gd name="connsiteX13" fmla="*/ 3094461 w 3611792"/>
              <a:gd name="connsiteY13" fmla="*/ 1195753 h 1567543"/>
              <a:gd name="connsiteX14" fmla="*/ 3074364 w 3611792"/>
              <a:gd name="connsiteY14" fmla="*/ 1487156 h 1567543"/>
              <a:gd name="connsiteX15" fmla="*/ 3144703 w 3611792"/>
              <a:gd name="connsiteY15" fmla="*/ 1567543 h 1567543"/>
              <a:gd name="connsiteX16" fmla="*/ 3305937 w 3611792"/>
              <a:gd name="connsiteY16" fmla="*/ 1182394 h 1567543"/>
              <a:gd name="connsiteX17" fmla="*/ 3246222 w 3611792"/>
              <a:gd name="connsiteY17" fmla="*/ 1195926 h 1567543"/>
              <a:gd name="connsiteX18" fmla="*/ 3441459 w 3611792"/>
              <a:gd name="connsiteY18" fmla="*/ 1208969 h 1567543"/>
              <a:gd name="connsiteX19" fmla="*/ 3554987 w 3611792"/>
              <a:gd name="connsiteY19" fmla="*/ 1190974 h 1567543"/>
              <a:gd name="connsiteX20" fmla="*/ 3611792 w 3611792"/>
              <a:gd name="connsiteY20" fmla="*/ 363035 h 1567543"/>
              <a:gd name="connsiteX21" fmla="*/ 3525187 w 3611792"/>
              <a:gd name="connsiteY21" fmla="*/ 297362 h 1567543"/>
              <a:gd name="connsiteX22" fmla="*/ 3229841 w 3611792"/>
              <a:gd name="connsiteY22" fmla="*/ 293849 h 1567543"/>
              <a:gd name="connsiteX23" fmla="*/ 3124606 w 3611792"/>
              <a:gd name="connsiteY23" fmla="*/ 190918 h 1567543"/>
              <a:gd name="connsiteX24" fmla="*/ 602383 w 3611792"/>
              <a:gd name="connsiteY24" fmla="*/ 49781 h 1567543"/>
              <a:gd name="connsiteX25" fmla="*/ 414252 w 3611792"/>
              <a:gd name="connsiteY25" fmla="*/ 22806 h 1567543"/>
              <a:gd name="connsiteX26" fmla="*/ 118060 w 3611792"/>
              <a:gd name="connsiteY26" fmla="*/ 3952 h 1567543"/>
              <a:gd name="connsiteX0" fmla="*/ 118060 w 3611792"/>
              <a:gd name="connsiteY0" fmla="*/ 3952 h 1567543"/>
              <a:gd name="connsiteX1" fmla="*/ 110100 w 3611792"/>
              <a:gd name="connsiteY1" fmla="*/ 0 h 1567543"/>
              <a:gd name="connsiteX2" fmla="*/ 69907 w 3611792"/>
              <a:gd name="connsiteY2" fmla="*/ 10048 h 1567543"/>
              <a:gd name="connsiteX3" fmla="*/ 0 w 3611792"/>
              <a:gd name="connsiteY3" fmla="*/ 958192 h 1567543"/>
              <a:gd name="connsiteX4" fmla="*/ 97546 w 3611792"/>
              <a:gd name="connsiteY4" fmla="*/ 959978 h 1567543"/>
              <a:gd name="connsiteX5" fmla="*/ 448634 w 3611792"/>
              <a:gd name="connsiteY5" fmla="*/ 988308 h 1567543"/>
              <a:gd name="connsiteX6" fmla="*/ 560462 w 3611792"/>
              <a:gd name="connsiteY6" fmla="*/ 988308 h 1567543"/>
              <a:gd name="connsiteX7" fmla="*/ 734279 w 3611792"/>
              <a:gd name="connsiteY7" fmla="*/ 996513 h 1567543"/>
              <a:gd name="connsiteX8" fmla="*/ 903920 w 3611792"/>
              <a:gd name="connsiteY8" fmla="*/ 1004835 h 1567543"/>
              <a:gd name="connsiteX9" fmla="*/ 1175226 w 3611792"/>
              <a:gd name="connsiteY9" fmla="*/ 1004835 h 1567543"/>
              <a:gd name="connsiteX10" fmla="*/ 1687692 w 3611792"/>
              <a:gd name="connsiteY10" fmla="*/ 1004835 h 1567543"/>
              <a:gd name="connsiteX11" fmla="*/ 2310689 w 3611792"/>
              <a:gd name="connsiteY11" fmla="*/ 1085222 h 1567543"/>
              <a:gd name="connsiteX12" fmla="*/ 3014074 w 3611792"/>
              <a:gd name="connsiteY12" fmla="*/ 1165608 h 1567543"/>
              <a:gd name="connsiteX13" fmla="*/ 3094461 w 3611792"/>
              <a:gd name="connsiteY13" fmla="*/ 1195753 h 1567543"/>
              <a:gd name="connsiteX14" fmla="*/ 3100564 w 3611792"/>
              <a:gd name="connsiteY14" fmla="*/ 1196330 h 1567543"/>
              <a:gd name="connsiteX15" fmla="*/ 3144703 w 3611792"/>
              <a:gd name="connsiteY15" fmla="*/ 1567543 h 1567543"/>
              <a:gd name="connsiteX16" fmla="*/ 3305937 w 3611792"/>
              <a:gd name="connsiteY16" fmla="*/ 1182394 h 1567543"/>
              <a:gd name="connsiteX17" fmla="*/ 3246222 w 3611792"/>
              <a:gd name="connsiteY17" fmla="*/ 1195926 h 1567543"/>
              <a:gd name="connsiteX18" fmla="*/ 3441459 w 3611792"/>
              <a:gd name="connsiteY18" fmla="*/ 1208969 h 1567543"/>
              <a:gd name="connsiteX19" fmla="*/ 3554987 w 3611792"/>
              <a:gd name="connsiteY19" fmla="*/ 1190974 h 1567543"/>
              <a:gd name="connsiteX20" fmla="*/ 3611792 w 3611792"/>
              <a:gd name="connsiteY20" fmla="*/ 363035 h 1567543"/>
              <a:gd name="connsiteX21" fmla="*/ 3525187 w 3611792"/>
              <a:gd name="connsiteY21" fmla="*/ 297362 h 1567543"/>
              <a:gd name="connsiteX22" fmla="*/ 3229841 w 3611792"/>
              <a:gd name="connsiteY22" fmla="*/ 293849 h 1567543"/>
              <a:gd name="connsiteX23" fmla="*/ 3124606 w 3611792"/>
              <a:gd name="connsiteY23" fmla="*/ 190918 h 1567543"/>
              <a:gd name="connsiteX24" fmla="*/ 602383 w 3611792"/>
              <a:gd name="connsiteY24" fmla="*/ 49781 h 1567543"/>
              <a:gd name="connsiteX25" fmla="*/ 414252 w 3611792"/>
              <a:gd name="connsiteY25" fmla="*/ 22806 h 1567543"/>
              <a:gd name="connsiteX26" fmla="*/ 118060 w 3611792"/>
              <a:gd name="connsiteY26" fmla="*/ 3952 h 1567543"/>
              <a:gd name="connsiteX0" fmla="*/ 118060 w 3611792"/>
              <a:gd name="connsiteY0" fmla="*/ 3952 h 1567543"/>
              <a:gd name="connsiteX1" fmla="*/ 110100 w 3611792"/>
              <a:gd name="connsiteY1" fmla="*/ 0 h 1567543"/>
              <a:gd name="connsiteX2" fmla="*/ 69907 w 3611792"/>
              <a:gd name="connsiteY2" fmla="*/ 10048 h 1567543"/>
              <a:gd name="connsiteX3" fmla="*/ 0 w 3611792"/>
              <a:gd name="connsiteY3" fmla="*/ 958192 h 1567543"/>
              <a:gd name="connsiteX4" fmla="*/ 97546 w 3611792"/>
              <a:gd name="connsiteY4" fmla="*/ 959978 h 1567543"/>
              <a:gd name="connsiteX5" fmla="*/ 448634 w 3611792"/>
              <a:gd name="connsiteY5" fmla="*/ 988308 h 1567543"/>
              <a:gd name="connsiteX6" fmla="*/ 560462 w 3611792"/>
              <a:gd name="connsiteY6" fmla="*/ 988308 h 1567543"/>
              <a:gd name="connsiteX7" fmla="*/ 734279 w 3611792"/>
              <a:gd name="connsiteY7" fmla="*/ 996513 h 1567543"/>
              <a:gd name="connsiteX8" fmla="*/ 903920 w 3611792"/>
              <a:gd name="connsiteY8" fmla="*/ 1004835 h 1567543"/>
              <a:gd name="connsiteX9" fmla="*/ 1175226 w 3611792"/>
              <a:gd name="connsiteY9" fmla="*/ 1004835 h 1567543"/>
              <a:gd name="connsiteX10" fmla="*/ 1687692 w 3611792"/>
              <a:gd name="connsiteY10" fmla="*/ 1004835 h 1567543"/>
              <a:gd name="connsiteX11" fmla="*/ 2310689 w 3611792"/>
              <a:gd name="connsiteY11" fmla="*/ 1085222 h 1567543"/>
              <a:gd name="connsiteX12" fmla="*/ 2699668 w 3611792"/>
              <a:gd name="connsiteY12" fmla="*/ 1134168 h 1567543"/>
              <a:gd name="connsiteX13" fmla="*/ 3094461 w 3611792"/>
              <a:gd name="connsiteY13" fmla="*/ 1195753 h 1567543"/>
              <a:gd name="connsiteX14" fmla="*/ 3100564 w 3611792"/>
              <a:gd name="connsiteY14" fmla="*/ 1196330 h 1567543"/>
              <a:gd name="connsiteX15" fmla="*/ 3144703 w 3611792"/>
              <a:gd name="connsiteY15" fmla="*/ 1567543 h 1567543"/>
              <a:gd name="connsiteX16" fmla="*/ 3305937 w 3611792"/>
              <a:gd name="connsiteY16" fmla="*/ 1182394 h 1567543"/>
              <a:gd name="connsiteX17" fmla="*/ 3246222 w 3611792"/>
              <a:gd name="connsiteY17" fmla="*/ 1195926 h 1567543"/>
              <a:gd name="connsiteX18" fmla="*/ 3441459 w 3611792"/>
              <a:gd name="connsiteY18" fmla="*/ 1208969 h 1567543"/>
              <a:gd name="connsiteX19" fmla="*/ 3554987 w 3611792"/>
              <a:gd name="connsiteY19" fmla="*/ 1190974 h 1567543"/>
              <a:gd name="connsiteX20" fmla="*/ 3611792 w 3611792"/>
              <a:gd name="connsiteY20" fmla="*/ 363035 h 1567543"/>
              <a:gd name="connsiteX21" fmla="*/ 3525187 w 3611792"/>
              <a:gd name="connsiteY21" fmla="*/ 297362 h 1567543"/>
              <a:gd name="connsiteX22" fmla="*/ 3229841 w 3611792"/>
              <a:gd name="connsiteY22" fmla="*/ 293849 h 1567543"/>
              <a:gd name="connsiteX23" fmla="*/ 3124606 w 3611792"/>
              <a:gd name="connsiteY23" fmla="*/ 190918 h 1567543"/>
              <a:gd name="connsiteX24" fmla="*/ 602383 w 3611792"/>
              <a:gd name="connsiteY24" fmla="*/ 49781 h 1567543"/>
              <a:gd name="connsiteX25" fmla="*/ 414252 w 3611792"/>
              <a:gd name="connsiteY25" fmla="*/ 22806 h 1567543"/>
              <a:gd name="connsiteX26" fmla="*/ 118060 w 3611792"/>
              <a:gd name="connsiteY26" fmla="*/ 3952 h 1567543"/>
              <a:gd name="connsiteX0" fmla="*/ 118060 w 3611792"/>
              <a:gd name="connsiteY0" fmla="*/ 3952 h 1208969"/>
              <a:gd name="connsiteX1" fmla="*/ 110100 w 3611792"/>
              <a:gd name="connsiteY1" fmla="*/ 0 h 1208969"/>
              <a:gd name="connsiteX2" fmla="*/ 69907 w 3611792"/>
              <a:gd name="connsiteY2" fmla="*/ 10048 h 1208969"/>
              <a:gd name="connsiteX3" fmla="*/ 0 w 3611792"/>
              <a:gd name="connsiteY3" fmla="*/ 958192 h 1208969"/>
              <a:gd name="connsiteX4" fmla="*/ 97546 w 3611792"/>
              <a:gd name="connsiteY4" fmla="*/ 959978 h 1208969"/>
              <a:gd name="connsiteX5" fmla="*/ 448634 w 3611792"/>
              <a:gd name="connsiteY5" fmla="*/ 988308 h 1208969"/>
              <a:gd name="connsiteX6" fmla="*/ 560462 w 3611792"/>
              <a:gd name="connsiteY6" fmla="*/ 988308 h 1208969"/>
              <a:gd name="connsiteX7" fmla="*/ 734279 w 3611792"/>
              <a:gd name="connsiteY7" fmla="*/ 996513 h 1208969"/>
              <a:gd name="connsiteX8" fmla="*/ 903920 w 3611792"/>
              <a:gd name="connsiteY8" fmla="*/ 1004835 h 1208969"/>
              <a:gd name="connsiteX9" fmla="*/ 1175226 w 3611792"/>
              <a:gd name="connsiteY9" fmla="*/ 1004835 h 1208969"/>
              <a:gd name="connsiteX10" fmla="*/ 1687692 w 3611792"/>
              <a:gd name="connsiteY10" fmla="*/ 1004835 h 1208969"/>
              <a:gd name="connsiteX11" fmla="*/ 2310689 w 3611792"/>
              <a:gd name="connsiteY11" fmla="*/ 1085222 h 1208969"/>
              <a:gd name="connsiteX12" fmla="*/ 2699668 w 3611792"/>
              <a:gd name="connsiteY12" fmla="*/ 1134168 h 1208969"/>
              <a:gd name="connsiteX13" fmla="*/ 3094461 w 3611792"/>
              <a:gd name="connsiteY13" fmla="*/ 1195753 h 1208969"/>
              <a:gd name="connsiteX14" fmla="*/ 3100564 w 3611792"/>
              <a:gd name="connsiteY14" fmla="*/ 1196330 h 1208969"/>
              <a:gd name="connsiteX15" fmla="*/ 3160423 w 3611792"/>
              <a:gd name="connsiteY15" fmla="*/ 1198115 h 1208969"/>
              <a:gd name="connsiteX16" fmla="*/ 3305937 w 3611792"/>
              <a:gd name="connsiteY16" fmla="*/ 1182394 h 1208969"/>
              <a:gd name="connsiteX17" fmla="*/ 3246222 w 3611792"/>
              <a:gd name="connsiteY17" fmla="*/ 1195926 h 1208969"/>
              <a:gd name="connsiteX18" fmla="*/ 3441459 w 3611792"/>
              <a:gd name="connsiteY18" fmla="*/ 1208969 h 1208969"/>
              <a:gd name="connsiteX19" fmla="*/ 3554987 w 3611792"/>
              <a:gd name="connsiteY19" fmla="*/ 1190974 h 1208969"/>
              <a:gd name="connsiteX20" fmla="*/ 3611792 w 3611792"/>
              <a:gd name="connsiteY20" fmla="*/ 363035 h 1208969"/>
              <a:gd name="connsiteX21" fmla="*/ 3525187 w 3611792"/>
              <a:gd name="connsiteY21" fmla="*/ 297362 h 1208969"/>
              <a:gd name="connsiteX22" fmla="*/ 3229841 w 3611792"/>
              <a:gd name="connsiteY22" fmla="*/ 293849 h 1208969"/>
              <a:gd name="connsiteX23" fmla="*/ 3124606 w 3611792"/>
              <a:gd name="connsiteY23" fmla="*/ 190918 h 1208969"/>
              <a:gd name="connsiteX24" fmla="*/ 602383 w 3611792"/>
              <a:gd name="connsiteY24" fmla="*/ 49781 h 1208969"/>
              <a:gd name="connsiteX25" fmla="*/ 414252 w 3611792"/>
              <a:gd name="connsiteY25" fmla="*/ 22806 h 1208969"/>
              <a:gd name="connsiteX26" fmla="*/ 118060 w 3611792"/>
              <a:gd name="connsiteY26" fmla="*/ 3952 h 1208969"/>
              <a:gd name="connsiteX0" fmla="*/ 118060 w 3611792"/>
              <a:gd name="connsiteY0" fmla="*/ 3952 h 1208969"/>
              <a:gd name="connsiteX1" fmla="*/ 110100 w 3611792"/>
              <a:gd name="connsiteY1" fmla="*/ 0 h 1208969"/>
              <a:gd name="connsiteX2" fmla="*/ 69907 w 3611792"/>
              <a:gd name="connsiteY2" fmla="*/ 10048 h 1208969"/>
              <a:gd name="connsiteX3" fmla="*/ 0 w 3611792"/>
              <a:gd name="connsiteY3" fmla="*/ 958192 h 1208969"/>
              <a:gd name="connsiteX4" fmla="*/ 97546 w 3611792"/>
              <a:gd name="connsiteY4" fmla="*/ 959978 h 1208969"/>
              <a:gd name="connsiteX5" fmla="*/ 448634 w 3611792"/>
              <a:gd name="connsiteY5" fmla="*/ 988308 h 1208969"/>
              <a:gd name="connsiteX6" fmla="*/ 560462 w 3611792"/>
              <a:gd name="connsiteY6" fmla="*/ 988308 h 1208969"/>
              <a:gd name="connsiteX7" fmla="*/ 734279 w 3611792"/>
              <a:gd name="connsiteY7" fmla="*/ 996513 h 1208969"/>
              <a:gd name="connsiteX8" fmla="*/ 903920 w 3611792"/>
              <a:gd name="connsiteY8" fmla="*/ 1004835 h 1208969"/>
              <a:gd name="connsiteX9" fmla="*/ 1175226 w 3611792"/>
              <a:gd name="connsiteY9" fmla="*/ 1004835 h 1208969"/>
              <a:gd name="connsiteX10" fmla="*/ 1687692 w 3611792"/>
              <a:gd name="connsiteY10" fmla="*/ 1004835 h 1208969"/>
              <a:gd name="connsiteX11" fmla="*/ 2310689 w 3611792"/>
              <a:gd name="connsiteY11" fmla="*/ 1085222 h 1208969"/>
              <a:gd name="connsiteX12" fmla="*/ 2699668 w 3611792"/>
              <a:gd name="connsiteY12" fmla="*/ 1134168 h 1208969"/>
              <a:gd name="connsiteX13" fmla="*/ 3094461 w 3611792"/>
              <a:gd name="connsiteY13" fmla="*/ 1195753 h 1208969"/>
              <a:gd name="connsiteX14" fmla="*/ 2864759 w 3611792"/>
              <a:gd name="connsiteY14" fmla="*/ 1154409 h 1208969"/>
              <a:gd name="connsiteX15" fmla="*/ 3160423 w 3611792"/>
              <a:gd name="connsiteY15" fmla="*/ 1198115 h 1208969"/>
              <a:gd name="connsiteX16" fmla="*/ 3305937 w 3611792"/>
              <a:gd name="connsiteY16" fmla="*/ 1182394 h 1208969"/>
              <a:gd name="connsiteX17" fmla="*/ 3246222 w 3611792"/>
              <a:gd name="connsiteY17" fmla="*/ 1195926 h 1208969"/>
              <a:gd name="connsiteX18" fmla="*/ 3441459 w 3611792"/>
              <a:gd name="connsiteY18" fmla="*/ 1208969 h 1208969"/>
              <a:gd name="connsiteX19" fmla="*/ 3554987 w 3611792"/>
              <a:gd name="connsiteY19" fmla="*/ 1190974 h 1208969"/>
              <a:gd name="connsiteX20" fmla="*/ 3611792 w 3611792"/>
              <a:gd name="connsiteY20" fmla="*/ 363035 h 1208969"/>
              <a:gd name="connsiteX21" fmla="*/ 3525187 w 3611792"/>
              <a:gd name="connsiteY21" fmla="*/ 297362 h 1208969"/>
              <a:gd name="connsiteX22" fmla="*/ 3229841 w 3611792"/>
              <a:gd name="connsiteY22" fmla="*/ 293849 h 1208969"/>
              <a:gd name="connsiteX23" fmla="*/ 3124606 w 3611792"/>
              <a:gd name="connsiteY23" fmla="*/ 190918 h 1208969"/>
              <a:gd name="connsiteX24" fmla="*/ 602383 w 3611792"/>
              <a:gd name="connsiteY24" fmla="*/ 49781 h 1208969"/>
              <a:gd name="connsiteX25" fmla="*/ 414252 w 3611792"/>
              <a:gd name="connsiteY25" fmla="*/ 22806 h 1208969"/>
              <a:gd name="connsiteX26" fmla="*/ 118060 w 3611792"/>
              <a:gd name="connsiteY26" fmla="*/ 3952 h 1208969"/>
              <a:gd name="connsiteX0" fmla="*/ 118060 w 3611792"/>
              <a:gd name="connsiteY0" fmla="*/ 3952 h 1208969"/>
              <a:gd name="connsiteX1" fmla="*/ 110100 w 3611792"/>
              <a:gd name="connsiteY1" fmla="*/ 0 h 1208969"/>
              <a:gd name="connsiteX2" fmla="*/ 69907 w 3611792"/>
              <a:gd name="connsiteY2" fmla="*/ 10048 h 1208969"/>
              <a:gd name="connsiteX3" fmla="*/ 0 w 3611792"/>
              <a:gd name="connsiteY3" fmla="*/ 958192 h 1208969"/>
              <a:gd name="connsiteX4" fmla="*/ 97546 w 3611792"/>
              <a:gd name="connsiteY4" fmla="*/ 959978 h 1208969"/>
              <a:gd name="connsiteX5" fmla="*/ 448634 w 3611792"/>
              <a:gd name="connsiteY5" fmla="*/ 988308 h 1208969"/>
              <a:gd name="connsiteX6" fmla="*/ 560462 w 3611792"/>
              <a:gd name="connsiteY6" fmla="*/ 988308 h 1208969"/>
              <a:gd name="connsiteX7" fmla="*/ 734279 w 3611792"/>
              <a:gd name="connsiteY7" fmla="*/ 996513 h 1208969"/>
              <a:gd name="connsiteX8" fmla="*/ 903920 w 3611792"/>
              <a:gd name="connsiteY8" fmla="*/ 1004835 h 1208969"/>
              <a:gd name="connsiteX9" fmla="*/ 1175226 w 3611792"/>
              <a:gd name="connsiteY9" fmla="*/ 1004835 h 1208969"/>
              <a:gd name="connsiteX10" fmla="*/ 1687692 w 3611792"/>
              <a:gd name="connsiteY10" fmla="*/ 1004835 h 1208969"/>
              <a:gd name="connsiteX11" fmla="*/ 2310689 w 3611792"/>
              <a:gd name="connsiteY11" fmla="*/ 1085222 h 1208969"/>
              <a:gd name="connsiteX12" fmla="*/ 2699668 w 3611792"/>
              <a:gd name="connsiteY12" fmla="*/ 1134168 h 1208969"/>
              <a:gd name="connsiteX13" fmla="*/ 2864759 w 3611792"/>
              <a:gd name="connsiteY13" fmla="*/ 1154409 h 1208969"/>
              <a:gd name="connsiteX14" fmla="*/ 3160423 w 3611792"/>
              <a:gd name="connsiteY14" fmla="*/ 1198115 h 1208969"/>
              <a:gd name="connsiteX15" fmla="*/ 3305937 w 3611792"/>
              <a:gd name="connsiteY15" fmla="*/ 1182394 h 1208969"/>
              <a:gd name="connsiteX16" fmla="*/ 3246222 w 3611792"/>
              <a:gd name="connsiteY16" fmla="*/ 1195926 h 1208969"/>
              <a:gd name="connsiteX17" fmla="*/ 3441459 w 3611792"/>
              <a:gd name="connsiteY17" fmla="*/ 1208969 h 1208969"/>
              <a:gd name="connsiteX18" fmla="*/ 3554987 w 3611792"/>
              <a:gd name="connsiteY18" fmla="*/ 1190974 h 1208969"/>
              <a:gd name="connsiteX19" fmla="*/ 3611792 w 3611792"/>
              <a:gd name="connsiteY19" fmla="*/ 363035 h 1208969"/>
              <a:gd name="connsiteX20" fmla="*/ 3525187 w 3611792"/>
              <a:gd name="connsiteY20" fmla="*/ 297362 h 1208969"/>
              <a:gd name="connsiteX21" fmla="*/ 3229841 w 3611792"/>
              <a:gd name="connsiteY21" fmla="*/ 293849 h 1208969"/>
              <a:gd name="connsiteX22" fmla="*/ 3124606 w 3611792"/>
              <a:gd name="connsiteY22" fmla="*/ 190918 h 1208969"/>
              <a:gd name="connsiteX23" fmla="*/ 602383 w 3611792"/>
              <a:gd name="connsiteY23" fmla="*/ 49781 h 1208969"/>
              <a:gd name="connsiteX24" fmla="*/ 414252 w 3611792"/>
              <a:gd name="connsiteY24" fmla="*/ 22806 h 1208969"/>
              <a:gd name="connsiteX25" fmla="*/ 118060 w 3611792"/>
              <a:gd name="connsiteY25" fmla="*/ 3952 h 1208969"/>
              <a:gd name="connsiteX0" fmla="*/ 118060 w 3611792"/>
              <a:gd name="connsiteY0" fmla="*/ 3952 h 1208969"/>
              <a:gd name="connsiteX1" fmla="*/ 110100 w 3611792"/>
              <a:gd name="connsiteY1" fmla="*/ 0 h 1208969"/>
              <a:gd name="connsiteX2" fmla="*/ 69907 w 3611792"/>
              <a:gd name="connsiteY2" fmla="*/ 10048 h 1208969"/>
              <a:gd name="connsiteX3" fmla="*/ 0 w 3611792"/>
              <a:gd name="connsiteY3" fmla="*/ 958192 h 1208969"/>
              <a:gd name="connsiteX4" fmla="*/ 97546 w 3611792"/>
              <a:gd name="connsiteY4" fmla="*/ 959978 h 1208969"/>
              <a:gd name="connsiteX5" fmla="*/ 448634 w 3611792"/>
              <a:gd name="connsiteY5" fmla="*/ 988308 h 1208969"/>
              <a:gd name="connsiteX6" fmla="*/ 560462 w 3611792"/>
              <a:gd name="connsiteY6" fmla="*/ 988308 h 1208969"/>
              <a:gd name="connsiteX7" fmla="*/ 734279 w 3611792"/>
              <a:gd name="connsiteY7" fmla="*/ 996513 h 1208969"/>
              <a:gd name="connsiteX8" fmla="*/ 903920 w 3611792"/>
              <a:gd name="connsiteY8" fmla="*/ 1004835 h 1208969"/>
              <a:gd name="connsiteX9" fmla="*/ 1175226 w 3611792"/>
              <a:gd name="connsiteY9" fmla="*/ 1004835 h 1208969"/>
              <a:gd name="connsiteX10" fmla="*/ 1687692 w 3611792"/>
              <a:gd name="connsiteY10" fmla="*/ 1004835 h 1208969"/>
              <a:gd name="connsiteX11" fmla="*/ 2310689 w 3611792"/>
              <a:gd name="connsiteY11" fmla="*/ 1085222 h 1208969"/>
              <a:gd name="connsiteX12" fmla="*/ 2699668 w 3611792"/>
              <a:gd name="connsiteY12" fmla="*/ 1134168 h 1208969"/>
              <a:gd name="connsiteX13" fmla="*/ 2864759 w 3611792"/>
              <a:gd name="connsiteY13" fmla="*/ 1154409 h 1208969"/>
              <a:gd name="connsiteX14" fmla="*/ 3305937 w 3611792"/>
              <a:gd name="connsiteY14" fmla="*/ 1182394 h 1208969"/>
              <a:gd name="connsiteX15" fmla="*/ 3246222 w 3611792"/>
              <a:gd name="connsiteY15" fmla="*/ 1195926 h 1208969"/>
              <a:gd name="connsiteX16" fmla="*/ 3441459 w 3611792"/>
              <a:gd name="connsiteY16" fmla="*/ 1208969 h 1208969"/>
              <a:gd name="connsiteX17" fmla="*/ 3554987 w 3611792"/>
              <a:gd name="connsiteY17" fmla="*/ 1190974 h 1208969"/>
              <a:gd name="connsiteX18" fmla="*/ 3611792 w 3611792"/>
              <a:gd name="connsiteY18" fmla="*/ 363035 h 1208969"/>
              <a:gd name="connsiteX19" fmla="*/ 3525187 w 3611792"/>
              <a:gd name="connsiteY19" fmla="*/ 297362 h 1208969"/>
              <a:gd name="connsiteX20" fmla="*/ 3229841 w 3611792"/>
              <a:gd name="connsiteY20" fmla="*/ 293849 h 1208969"/>
              <a:gd name="connsiteX21" fmla="*/ 3124606 w 3611792"/>
              <a:gd name="connsiteY21" fmla="*/ 190918 h 1208969"/>
              <a:gd name="connsiteX22" fmla="*/ 602383 w 3611792"/>
              <a:gd name="connsiteY22" fmla="*/ 49781 h 1208969"/>
              <a:gd name="connsiteX23" fmla="*/ 414252 w 3611792"/>
              <a:gd name="connsiteY23" fmla="*/ 22806 h 1208969"/>
              <a:gd name="connsiteX24" fmla="*/ 118060 w 3611792"/>
              <a:gd name="connsiteY24" fmla="*/ 3952 h 1208969"/>
              <a:gd name="connsiteX0" fmla="*/ 118060 w 3611792"/>
              <a:gd name="connsiteY0" fmla="*/ 3952 h 1208969"/>
              <a:gd name="connsiteX1" fmla="*/ 110100 w 3611792"/>
              <a:gd name="connsiteY1" fmla="*/ 0 h 1208969"/>
              <a:gd name="connsiteX2" fmla="*/ 69907 w 3611792"/>
              <a:gd name="connsiteY2" fmla="*/ 10048 h 1208969"/>
              <a:gd name="connsiteX3" fmla="*/ 0 w 3611792"/>
              <a:gd name="connsiteY3" fmla="*/ 958192 h 1208969"/>
              <a:gd name="connsiteX4" fmla="*/ 97546 w 3611792"/>
              <a:gd name="connsiteY4" fmla="*/ 959978 h 1208969"/>
              <a:gd name="connsiteX5" fmla="*/ 448634 w 3611792"/>
              <a:gd name="connsiteY5" fmla="*/ 988308 h 1208969"/>
              <a:gd name="connsiteX6" fmla="*/ 560462 w 3611792"/>
              <a:gd name="connsiteY6" fmla="*/ 988308 h 1208969"/>
              <a:gd name="connsiteX7" fmla="*/ 734279 w 3611792"/>
              <a:gd name="connsiteY7" fmla="*/ 996513 h 1208969"/>
              <a:gd name="connsiteX8" fmla="*/ 903920 w 3611792"/>
              <a:gd name="connsiteY8" fmla="*/ 1004835 h 1208969"/>
              <a:gd name="connsiteX9" fmla="*/ 1175226 w 3611792"/>
              <a:gd name="connsiteY9" fmla="*/ 1004835 h 1208969"/>
              <a:gd name="connsiteX10" fmla="*/ 1687692 w 3611792"/>
              <a:gd name="connsiteY10" fmla="*/ 1004835 h 1208969"/>
              <a:gd name="connsiteX11" fmla="*/ 2310689 w 3611792"/>
              <a:gd name="connsiteY11" fmla="*/ 1085222 h 1208969"/>
              <a:gd name="connsiteX12" fmla="*/ 2699668 w 3611792"/>
              <a:gd name="connsiteY12" fmla="*/ 1134168 h 1208969"/>
              <a:gd name="connsiteX13" fmla="*/ 2864759 w 3611792"/>
              <a:gd name="connsiteY13" fmla="*/ 1154409 h 1208969"/>
              <a:gd name="connsiteX14" fmla="*/ 3246222 w 3611792"/>
              <a:gd name="connsiteY14" fmla="*/ 1195926 h 1208969"/>
              <a:gd name="connsiteX15" fmla="*/ 3441459 w 3611792"/>
              <a:gd name="connsiteY15" fmla="*/ 1208969 h 1208969"/>
              <a:gd name="connsiteX16" fmla="*/ 3554987 w 3611792"/>
              <a:gd name="connsiteY16" fmla="*/ 1190974 h 1208969"/>
              <a:gd name="connsiteX17" fmla="*/ 3611792 w 3611792"/>
              <a:gd name="connsiteY17" fmla="*/ 363035 h 1208969"/>
              <a:gd name="connsiteX18" fmla="*/ 3525187 w 3611792"/>
              <a:gd name="connsiteY18" fmla="*/ 297362 h 1208969"/>
              <a:gd name="connsiteX19" fmla="*/ 3229841 w 3611792"/>
              <a:gd name="connsiteY19" fmla="*/ 293849 h 1208969"/>
              <a:gd name="connsiteX20" fmla="*/ 3124606 w 3611792"/>
              <a:gd name="connsiteY20" fmla="*/ 190918 h 1208969"/>
              <a:gd name="connsiteX21" fmla="*/ 602383 w 3611792"/>
              <a:gd name="connsiteY21" fmla="*/ 49781 h 1208969"/>
              <a:gd name="connsiteX22" fmla="*/ 414252 w 3611792"/>
              <a:gd name="connsiteY22" fmla="*/ 22806 h 1208969"/>
              <a:gd name="connsiteX23" fmla="*/ 118060 w 3611792"/>
              <a:gd name="connsiteY23" fmla="*/ 3952 h 1208969"/>
              <a:gd name="connsiteX0" fmla="*/ 414252 w 3611792"/>
              <a:gd name="connsiteY0" fmla="*/ 22806 h 1208969"/>
              <a:gd name="connsiteX1" fmla="*/ 110100 w 3611792"/>
              <a:gd name="connsiteY1" fmla="*/ 0 h 1208969"/>
              <a:gd name="connsiteX2" fmla="*/ 69907 w 3611792"/>
              <a:gd name="connsiteY2" fmla="*/ 10048 h 1208969"/>
              <a:gd name="connsiteX3" fmla="*/ 0 w 3611792"/>
              <a:gd name="connsiteY3" fmla="*/ 958192 h 1208969"/>
              <a:gd name="connsiteX4" fmla="*/ 97546 w 3611792"/>
              <a:gd name="connsiteY4" fmla="*/ 959978 h 1208969"/>
              <a:gd name="connsiteX5" fmla="*/ 448634 w 3611792"/>
              <a:gd name="connsiteY5" fmla="*/ 988308 h 1208969"/>
              <a:gd name="connsiteX6" fmla="*/ 560462 w 3611792"/>
              <a:gd name="connsiteY6" fmla="*/ 988308 h 1208969"/>
              <a:gd name="connsiteX7" fmla="*/ 734279 w 3611792"/>
              <a:gd name="connsiteY7" fmla="*/ 996513 h 1208969"/>
              <a:gd name="connsiteX8" fmla="*/ 903920 w 3611792"/>
              <a:gd name="connsiteY8" fmla="*/ 1004835 h 1208969"/>
              <a:gd name="connsiteX9" fmla="*/ 1175226 w 3611792"/>
              <a:gd name="connsiteY9" fmla="*/ 1004835 h 1208969"/>
              <a:gd name="connsiteX10" fmla="*/ 1687692 w 3611792"/>
              <a:gd name="connsiteY10" fmla="*/ 1004835 h 1208969"/>
              <a:gd name="connsiteX11" fmla="*/ 2310689 w 3611792"/>
              <a:gd name="connsiteY11" fmla="*/ 1085222 h 1208969"/>
              <a:gd name="connsiteX12" fmla="*/ 2699668 w 3611792"/>
              <a:gd name="connsiteY12" fmla="*/ 1134168 h 1208969"/>
              <a:gd name="connsiteX13" fmla="*/ 2864759 w 3611792"/>
              <a:gd name="connsiteY13" fmla="*/ 1154409 h 1208969"/>
              <a:gd name="connsiteX14" fmla="*/ 3246222 w 3611792"/>
              <a:gd name="connsiteY14" fmla="*/ 1195926 h 1208969"/>
              <a:gd name="connsiteX15" fmla="*/ 3441459 w 3611792"/>
              <a:gd name="connsiteY15" fmla="*/ 1208969 h 1208969"/>
              <a:gd name="connsiteX16" fmla="*/ 3554987 w 3611792"/>
              <a:gd name="connsiteY16" fmla="*/ 1190974 h 1208969"/>
              <a:gd name="connsiteX17" fmla="*/ 3611792 w 3611792"/>
              <a:gd name="connsiteY17" fmla="*/ 363035 h 1208969"/>
              <a:gd name="connsiteX18" fmla="*/ 3525187 w 3611792"/>
              <a:gd name="connsiteY18" fmla="*/ 297362 h 1208969"/>
              <a:gd name="connsiteX19" fmla="*/ 3229841 w 3611792"/>
              <a:gd name="connsiteY19" fmla="*/ 293849 h 1208969"/>
              <a:gd name="connsiteX20" fmla="*/ 3124606 w 3611792"/>
              <a:gd name="connsiteY20" fmla="*/ 190918 h 1208969"/>
              <a:gd name="connsiteX21" fmla="*/ 602383 w 3611792"/>
              <a:gd name="connsiteY21" fmla="*/ 49781 h 1208969"/>
              <a:gd name="connsiteX22" fmla="*/ 414252 w 3611792"/>
              <a:gd name="connsiteY22" fmla="*/ 22806 h 1208969"/>
              <a:gd name="connsiteX0" fmla="*/ 414252 w 3611792"/>
              <a:gd name="connsiteY0" fmla="*/ 12758 h 1198921"/>
              <a:gd name="connsiteX1" fmla="*/ 69907 w 3611792"/>
              <a:gd name="connsiteY1" fmla="*/ 0 h 1198921"/>
              <a:gd name="connsiteX2" fmla="*/ 0 w 3611792"/>
              <a:gd name="connsiteY2" fmla="*/ 948144 h 1198921"/>
              <a:gd name="connsiteX3" fmla="*/ 97546 w 3611792"/>
              <a:gd name="connsiteY3" fmla="*/ 949930 h 1198921"/>
              <a:gd name="connsiteX4" fmla="*/ 448634 w 3611792"/>
              <a:gd name="connsiteY4" fmla="*/ 978260 h 1198921"/>
              <a:gd name="connsiteX5" fmla="*/ 560462 w 3611792"/>
              <a:gd name="connsiteY5" fmla="*/ 978260 h 1198921"/>
              <a:gd name="connsiteX6" fmla="*/ 734279 w 3611792"/>
              <a:gd name="connsiteY6" fmla="*/ 986465 h 1198921"/>
              <a:gd name="connsiteX7" fmla="*/ 903920 w 3611792"/>
              <a:gd name="connsiteY7" fmla="*/ 994787 h 1198921"/>
              <a:gd name="connsiteX8" fmla="*/ 1175226 w 3611792"/>
              <a:gd name="connsiteY8" fmla="*/ 994787 h 1198921"/>
              <a:gd name="connsiteX9" fmla="*/ 1687692 w 3611792"/>
              <a:gd name="connsiteY9" fmla="*/ 994787 h 1198921"/>
              <a:gd name="connsiteX10" fmla="*/ 2310689 w 3611792"/>
              <a:gd name="connsiteY10" fmla="*/ 1075174 h 1198921"/>
              <a:gd name="connsiteX11" fmla="*/ 2699668 w 3611792"/>
              <a:gd name="connsiteY11" fmla="*/ 1124120 h 1198921"/>
              <a:gd name="connsiteX12" fmla="*/ 2864759 w 3611792"/>
              <a:gd name="connsiteY12" fmla="*/ 1144361 h 1198921"/>
              <a:gd name="connsiteX13" fmla="*/ 3246222 w 3611792"/>
              <a:gd name="connsiteY13" fmla="*/ 1185878 h 1198921"/>
              <a:gd name="connsiteX14" fmla="*/ 3441459 w 3611792"/>
              <a:gd name="connsiteY14" fmla="*/ 1198921 h 1198921"/>
              <a:gd name="connsiteX15" fmla="*/ 3554987 w 3611792"/>
              <a:gd name="connsiteY15" fmla="*/ 1180926 h 1198921"/>
              <a:gd name="connsiteX16" fmla="*/ 3611792 w 3611792"/>
              <a:gd name="connsiteY16" fmla="*/ 352987 h 1198921"/>
              <a:gd name="connsiteX17" fmla="*/ 3525187 w 3611792"/>
              <a:gd name="connsiteY17" fmla="*/ 287314 h 1198921"/>
              <a:gd name="connsiteX18" fmla="*/ 3229841 w 3611792"/>
              <a:gd name="connsiteY18" fmla="*/ 283801 h 1198921"/>
              <a:gd name="connsiteX19" fmla="*/ 3124606 w 3611792"/>
              <a:gd name="connsiteY19" fmla="*/ 180870 h 1198921"/>
              <a:gd name="connsiteX20" fmla="*/ 602383 w 3611792"/>
              <a:gd name="connsiteY20" fmla="*/ 39733 h 1198921"/>
              <a:gd name="connsiteX21" fmla="*/ 414252 w 3611792"/>
              <a:gd name="connsiteY21" fmla="*/ 12758 h 1198921"/>
              <a:gd name="connsiteX0" fmla="*/ 414252 w 3611792"/>
              <a:gd name="connsiteY0" fmla="*/ 0 h 1186163"/>
              <a:gd name="connsiteX1" fmla="*/ 74931 w 3611792"/>
              <a:gd name="connsiteY1" fmla="*/ 92749 h 1186163"/>
              <a:gd name="connsiteX2" fmla="*/ 0 w 3611792"/>
              <a:gd name="connsiteY2" fmla="*/ 935386 h 1186163"/>
              <a:gd name="connsiteX3" fmla="*/ 97546 w 3611792"/>
              <a:gd name="connsiteY3" fmla="*/ 937172 h 1186163"/>
              <a:gd name="connsiteX4" fmla="*/ 448634 w 3611792"/>
              <a:gd name="connsiteY4" fmla="*/ 965502 h 1186163"/>
              <a:gd name="connsiteX5" fmla="*/ 560462 w 3611792"/>
              <a:gd name="connsiteY5" fmla="*/ 965502 h 1186163"/>
              <a:gd name="connsiteX6" fmla="*/ 734279 w 3611792"/>
              <a:gd name="connsiteY6" fmla="*/ 973707 h 1186163"/>
              <a:gd name="connsiteX7" fmla="*/ 903920 w 3611792"/>
              <a:gd name="connsiteY7" fmla="*/ 982029 h 1186163"/>
              <a:gd name="connsiteX8" fmla="*/ 1175226 w 3611792"/>
              <a:gd name="connsiteY8" fmla="*/ 982029 h 1186163"/>
              <a:gd name="connsiteX9" fmla="*/ 1687692 w 3611792"/>
              <a:gd name="connsiteY9" fmla="*/ 982029 h 1186163"/>
              <a:gd name="connsiteX10" fmla="*/ 2310689 w 3611792"/>
              <a:gd name="connsiteY10" fmla="*/ 1062416 h 1186163"/>
              <a:gd name="connsiteX11" fmla="*/ 2699668 w 3611792"/>
              <a:gd name="connsiteY11" fmla="*/ 1111362 h 1186163"/>
              <a:gd name="connsiteX12" fmla="*/ 2864759 w 3611792"/>
              <a:gd name="connsiteY12" fmla="*/ 1131603 h 1186163"/>
              <a:gd name="connsiteX13" fmla="*/ 3246222 w 3611792"/>
              <a:gd name="connsiteY13" fmla="*/ 1173120 h 1186163"/>
              <a:gd name="connsiteX14" fmla="*/ 3441459 w 3611792"/>
              <a:gd name="connsiteY14" fmla="*/ 1186163 h 1186163"/>
              <a:gd name="connsiteX15" fmla="*/ 3554987 w 3611792"/>
              <a:gd name="connsiteY15" fmla="*/ 1168168 h 1186163"/>
              <a:gd name="connsiteX16" fmla="*/ 3611792 w 3611792"/>
              <a:gd name="connsiteY16" fmla="*/ 340229 h 1186163"/>
              <a:gd name="connsiteX17" fmla="*/ 3525187 w 3611792"/>
              <a:gd name="connsiteY17" fmla="*/ 274556 h 1186163"/>
              <a:gd name="connsiteX18" fmla="*/ 3229841 w 3611792"/>
              <a:gd name="connsiteY18" fmla="*/ 271043 h 1186163"/>
              <a:gd name="connsiteX19" fmla="*/ 3124606 w 3611792"/>
              <a:gd name="connsiteY19" fmla="*/ 168112 h 1186163"/>
              <a:gd name="connsiteX20" fmla="*/ 602383 w 3611792"/>
              <a:gd name="connsiteY20" fmla="*/ 26975 h 1186163"/>
              <a:gd name="connsiteX21" fmla="*/ 414252 w 3611792"/>
              <a:gd name="connsiteY21" fmla="*/ 0 h 1186163"/>
              <a:gd name="connsiteX0" fmla="*/ 484591 w 3611792"/>
              <a:gd name="connsiteY0" fmla="*/ 93605 h 1159188"/>
              <a:gd name="connsiteX1" fmla="*/ 74931 w 3611792"/>
              <a:gd name="connsiteY1" fmla="*/ 65774 h 1159188"/>
              <a:gd name="connsiteX2" fmla="*/ 0 w 3611792"/>
              <a:gd name="connsiteY2" fmla="*/ 908411 h 1159188"/>
              <a:gd name="connsiteX3" fmla="*/ 97546 w 3611792"/>
              <a:gd name="connsiteY3" fmla="*/ 910197 h 1159188"/>
              <a:gd name="connsiteX4" fmla="*/ 448634 w 3611792"/>
              <a:gd name="connsiteY4" fmla="*/ 938527 h 1159188"/>
              <a:gd name="connsiteX5" fmla="*/ 560462 w 3611792"/>
              <a:gd name="connsiteY5" fmla="*/ 938527 h 1159188"/>
              <a:gd name="connsiteX6" fmla="*/ 734279 w 3611792"/>
              <a:gd name="connsiteY6" fmla="*/ 946732 h 1159188"/>
              <a:gd name="connsiteX7" fmla="*/ 903920 w 3611792"/>
              <a:gd name="connsiteY7" fmla="*/ 955054 h 1159188"/>
              <a:gd name="connsiteX8" fmla="*/ 1175226 w 3611792"/>
              <a:gd name="connsiteY8" fmla="*/ 955054 h 1159188"/>
              <a:gd name="connsiteX9" fmla="*/ 1687692 w 3611792"/>
              <a:gd name="connsiteY9" fmla="*/ 955054 h 1159188"/>
              <a:gd name="connsiteX10" fmla="*/ 2310689 w 3611792"/>
              <a:gd name="connsiteY10" fmla="*/ 1035441 h 1159188"/>
              <a:gd name="connsiteX11" fmla="*/ 2699668 w 3611792"/>
              <a:gd name="connsiteY11" fmla="*/ 1084387 h 1159188"/>
              <a:gd name="connsiteX12" fmla="*/ 2864759 w 3611792"/>
              <a:gd name="connsiteY12" fmla="*/ 1104628 h 1159188"/>
              <a:gd name="connsiteX13" fmla="*/ 3246222 w 3611792"/>
              <a:gd name="connsiteY13" fmla="*/ 1146145 h 1159188"/>
              <a:gd name="connsiteX14" fmla="*/ 3441459 w 3611792"/>
              <a:gd name="connsiteY14" fmla="*/ 1159188 h 1159188"/>
              <a:gd name="connsiteX15" fmla="*/ 3554987 w 3611792"/>
              <a:gd name="connsiteY15" fmla="*/ 1141193 h 1159188"/>
              <a:gd name="connsiteX16" fmla="*/ 3611792 w 3611792"/>
              <a:gd name="connsiteY16" fmla="*/ 313254 h 1159188"/>
              <a:gd name="connsiteX17" fmla="*/ 3525187 w 3611792"/>
              <a:gd name="connsiteY17" fmla="*/ 247581 h 1159188"/>
              <a:gd name="connsiteX18" fmla="*/ 3229841 w 3611792"/>
              <a:gd name="connsiteY18" fmla="*/ 244068 h 1159188"/>
              <a:gd name="connsiteX19" fmla="*/ 3124606 w 3611792"/>
              <a:gd name="connsiteY19" fmla="*/ 141137 h 1159188"/>
              <a:gd name="connsiteX20" fmla="*/ 602383 w 3611792"/>
              <a:gd name="connsiteY20" fmla="*/ 0 h 1159188"/>
              <a:gd name="connsiteX21" fmla="*/ 484591 w 3611792"/>
              <a:gd name="connsiteY21" fmla="*/ 93605 h 1159188"/>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560462 w 3611792"/>
              <a:gd name="connsiteY5" fmla="*/ 872753 h 1093414"/>
              <a:gd name="connsiteX6" fmla="*/ 734279 w 3611792"/>
              <a:gd name="connsiteY6" fmla="*/ 880958 h 1093414"/>
              <a:gd name="connsiteX7" fmla="*/ 903920 w 3611792"/>
              <a:gd name="connsiteY7" fmla="*/ 889280 h 1093414"/>
              <a:gd name="connsiteX8" fmla="*/ 1175226 w 3611792"/>
              <a:gd name="connsiteY8" fmla="*/ 889280 h 1093414"/>
              <a:gd name="connsiteX9" fmla="*/ 1687692 w 3611792"/>
              <a:gd name="connsiteY9" fmla="*/ 889280 h 1093414"/>
              <a:gd name="connsiteX10" fmla="*/ 2310689 w 3611792"/>
              <a:gd name="connsiteY10" fmla="*/ 969667 h 1093414"/>
              <a:gd name="connsiteX11" fmla="*/ 2699668 w 3611792"/>
              <a:gd name="connsiteY11" fmla="*/ 1018613 h 1093414"/>
              <a:gd name="connsiteX12" fmla="*/ 2864759 w 3611792"/>
              <a:gd name="connsiteY12" fmla="*/ 1038854 h 1093414"/>
              <a:gd name="connsiteX13" fmla="*/ 3246222 w 3611792"/>
              <a:gd name="connsiteY13" fmla="*/ 1080371 h 1093414"/>
              <a:gd name="connsiteX14" fmla="*/ 3441459 w 3611792"/>
              <a:gd name="connsiteY14" fmla="*/ 1093414 h 1093414"/>
              <a:gd name="connsiteX15" fmla="*/ 3554987 w 3611792"/>
              <a:gd name="connsiteY15" fmla="*/ 1075419 h 1093414"/>
              <a:gd name="connsiteX16" fmla="*/ 3611792 w 3611792"/>
              <a:gd name="connsiteY16" fmla="*/ 247480 h 1093414"/>
              <a:gd name="connsiteX17" fmla="*/ 3525187 w 3611792"/>
              <a:gd name="connsiteY17" fmla="*/ 181807 h 1093414"/>
              <a:gd name="connsiteX18" fmla="*/ 3229841 w 3611792"/>
              <a:gd name="connsiteY18" fmla="*/ 178294 h 1093414"/>
              <a:gd name="connsiteX19" fmla="*/ 3124606 w 3611792"/>
              <a:gd name="connsiteY19" fmla="*/ 75363 h 1093414"/>
              <a:gd name="connsiteX20" fmla="*/ 969148 w 3611792"/>
              <a:gd name="connsiteY20" fmla="*/ 49782 h 1093414"/>
              <a:gd name="connsiteX21" fmla="*/ 484591 w 3611792"/>
              <a:gd name="connsiteY21"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560462 w 3611792"/>
              <a:gd name="connsiteY5" fmla="*/ 872753 h 1093414"/>
              <a:gd name="connsiteX6" fmla="*/ 734279 w 3611792"/>
              <a:gd name="connsiteY6" fmla="*/ 880958 h 1093414"/>
              <a:gd name="connsiteX7" fmla="*/ 903920 w 3611792"/>
              <a:gd name="connsiteY7" fmla="*/ 889280 h 1093414"/>
              <a:gd name="connsiteX8" fmla="*/ 1175226 w 3611792"/>
              <a:gd name="connsiteY8" fmla="*/ 889280 h 1093414"/>
              <a:gd name="connsiteX9" fmla="*/ 1687692 w 3611792"/>
              <a:gd name="connsiteY9" fmla="*/ 889280 h 1093414"/>
              <a:gd name="connsiteX10" fmla="*/ 2310689 w 3611792"/>
              <a:gd name="connsiteY10" fmla="*/ 969667 h 1093414"/>
              <a:gd name="connsiteX11" fmla="*/ 2699668 w 3611792"/>
              <a:gd name="connsiteY11" fmla="*/ 1018613 h 1093414"/>
              <a:gd name="connsiteX12" fmla="*/ 2864759 w 3611792"/>
              <a:gd name="connsiteY12" fmla="*/ 1038854 h 1093414"/>
              <a:gd name="connsiteX13" fmla="*/ 3246222 w 3611792"/>
              <a:gd name="connsiteY13" fmla="*/ 1080371 h 1093414"/>
              <a:gd name="connsiteX14" fmla="*/ 3441459 w 3611792"/>
              <a:gd name="connsiteY14" fmla="*/ 1093414 h 1093414"/>
              <a:gd name="connsiteX15" fmla="*/ 3554987 w 3611792"/>
              <a:gd name="connsiteY15" fmla="*/ 1075419 h 1093414"/>
              <a:gd name="connsiteX16" fmla="*/ 3611792 w 3611792"/>
              <a:gd name="connsiteY16" fmla="*/ 247480 h 1093414"/>
              <a:gd name="connsiteX17" fmla="*/ 3525187 w 3611792"/>
              <a:gd name="connsiteY17" fmla="*/ 181807 h 1093414"/>
              <a:gd name="connsiteX18" fmla="*/ 3229841 w 3611792"/>
              <a:gd name="connsiteY18" fmla="*/ 178294 h 1093414"/>
              <a:gd name="connsiteX19" fmla="*/ 3064316 w 3611792"/>
              <a:gd name="connsiteY19" fmla="*/ 200967 h 1093414"/>
              <a:gd name="connsiteX20" fmla="*/ 969148 w 3611792"/>
              <a:gd name="connsiteY20" fmla="*/ 49782 h 1093414"/>
              <a:gd name="connsiteX21" fmla="*/ 484591 w 3611792"/>
              <a:gd name="connsiteY21"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560462 w 3611792"/>
              <a:gd name="connsiteY5" fmla="*/ 872753 h 1093414"/>
              <a:gd name="connsiteX6" fmla="*/ 734279 w 3611792"/>
              <a:gd name="connsiteY6" fmla="*/ 880958 h 1093414"/>
              <a:gd name="connsiteX7" fmla="*/ 903920 w 3611792"/>
              <a:gd name="connsiteY7" fmla="*/ 889280 h 1093414"/>
              <a:gd name="connsiteX8" fmla="*/ 1175226 w 3611792"/>
              <a:gd name="connsiteY8" fmla="*/ 889280 h 1093414"/>
              <a:gd name="connsiteX9" fmla="*/ 1687692 w 3611792"/>
              <a:gd name="connsiteY9" fmla="*/ 889280 h 1093414"/>
              <a:gd name="connsiteX10" fmla="*/ 2310689 w 3611792"/>
              <a:gd name="connsiteY10" fmla="*/ 969667 h 1093414"/>
              <a:gd name="connsiteX11" fmla="*/ 2699668 w 3611792"/>
              <a:gd name="connsiteY11" fmla="*/ 1018613 h 1093414"/>
              <a:gd name="connsiteX12" fmla="*/ 2864759 w 3611792"/>
              <a:gd name="connsiteY12" fmla="*/ 1038854 h 1093414"/>
              <a:gd name="connsiteX13" fmla="*/ 3246222 w 3611792"/>
              <a:gd name="connsiteY13" fmla="*/ 1080371 h 1093414"/>
              <a:gd name="connsiteX14" fmla="*/ 3441459 w 3611792"/>
              <a:gd name="connsiteY14" fmla="*/ 1093414 h 1093414"/>
              <a:gd name="connsiteX15" fmla="*/ 3554987 w 3611792"/>
              <a:gd name="connsiteY15" fmla="*/ 1075419 h 1093414"/>
              <a:gd name="connsiteX16" fmla="*/ 3611792 w 3611792"/>
              <a:gd name="connsiteY16" fmla="*/ 247480 h 1093414"/>
              <a:gd name="connsiteX17" fmla="*/ 3525187 w 3611792"/>
              <a:gd name="connsiteY17" fmla="*/ 181807 h 1093414"/>
              <a:gd name="connsiteX18" fmla="*/ 3249938 w 3611792"/>
              <a:gd name="connsiteY18" fmla="*/ 213463 h 1093414"/>
              <a:gd name="connsiteX19" fmla="*/ 3064316 w 3611792"/>
              <a:gd name="connsiteY19" fmla="*/ 200967 h 1093414"/>
              <a:gd name="connsiteX20" fmla="*/ 969148 w 3611792"/>
              <a:gd name="connsiteY20" fmla="*/ 49782 h 1093414"/>
              <a:gd name="connsiteX21" fmla="*/ 484591 w 3611792"/>
              <a:gd name="connsiteY21"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560462 w 3611792"/>
              <a:gd name="connsiteY5" fmla="*/ 872753 h 1093414"/>
              <a:gd name="connsiteX6" fmla="*/ 734279 w 3611792"/>
              <a:gd name="connsiteY6" fmla="*/ 880958 h 1093414"/>
              <a:gd name="connsiteX7" fmla="*/ 903920 w 3611792"/>
              <a:gd name="connsiteY7" fmla="*/ 889280 h 1093414"/>
              <a:gd name="connsiteX8" fmla="*/ 1175226 w 3611792"/>
              <a:gd name="connsiteY8" fmla="*/ 889280 h 1093414"/>
              <a:gd name="connsiteX9" fmla="*/ 1687692 w 3611792"/>
              <a:gd name="connsiteY9" fmla="*/ 889280 h 1093414"/>
              <a:gd name="connsiteX10" fmla="*/ 2310689 w 3611792"/>
              <a:gd name="connsiteY10" fmla="*/ 969667 h 1093414"/>
              <a:gd name="connsiteX11" fmla="*/ 2699668 w 3611792"/>
              <a:gd name="connsiteY11" fmla="*/ 1018613 h 1093414"/>
              <a:gd name="connsiteX12" fmla="*/ 2864759 w 3611792"/>
              <a:gd name="connsiteY12" fmla="*/ 1038854 h 1093414"/>
              <a:gd name="connsiteX13" fmla="*/ 3246222 w 3611792"/>
              <a:gd name="connsiteY13" fmla="*/ 1080371 h 1093414"/>
              <a:gd name="connsiteX14" fmla="*/ 3441459 w 3611792"/>
              <a:gd name="connsiteY14" fmla="*/ 1093414 h 1093414"/>
              <a:gd name="connsiteX15" fmla="*/ 3554987 w 3611792"/>
              <a:gd name="connsiteY15" fmla="*/ 1075419 h 1093414"/>
              <a:gd name="connsiteX16" fmla="*/ 3611792 w 3611792"/>
              <a:gd name="connsiteY16" fmla="*/ 247480 h 1093414"/>
              <a:gd name="connsiteX17" fmla="*/ 3500066 w 3611792"/>
              <a:gd name="connsiteY17" fmla="*/ 216976 h 1093414"/>
              <a:gd name="connsiteX18" fmla="*/ 3249938 w 3611792"/>
              <a:gd name="connsiteY18" fmla="*/ 213463 h 1093414"/>
              <a:gd name="connsiteX19" fmla="*/ 3064316 w 3611792"/>
              <a:gd name="connsiteY19" fmla="*/ 200967 h 1093414"/>
              <a:gd name="connsiteX20" fmla="*/ 969148 w 3611792"/>
              <a:gd name="connsiteY20" fmla="*/ 49782 h 1093414"/>
              <a:gd name="connsiteX21" fmla="*/ 484591 w 3611792"/>
              <a:gd name="connsiteY21"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560462 w 3611792"/>
              <a:gd name="connsiteY5" fmla="*/ 872753 h 1093414"/>
              <a:gd name="connsiteX6" fmla="*/ 734279 w 3611792"/>
              <a:gd name="connsiteY6" fmla="*/ 880958 h 1093414"/>
              <a:gd name="connsiteX7" fmla="*/ 903920 w 3611792"/>
              <a:gd name="connsiteY7" fmla="*/ 889280 h 1093414"/>
              <a:gd name="connsiteX8" fmla="*/ 1175226 w 3611792"/>
              <a:gd name="connsiteY8" fmla="*/ 889280 h 1093414"/>
              <a:gd name="connsiteX9" fmla="*/ 1687692 w 3611792"/>
              <a:gd name="connsiteY9" fmla="*/ 889280 h 1093414"/>
              <a:gd name="connsiteX10" fmla="*/ 2310689 w 3611792"/>
              <a:gd name="connsiteY10" fmla="*/ 969667 h 1093414"/>
              <a:gd name="connsiteX11" fmla="*/ 2699668 w 3611792"/>
              <a:gd name="connsiteY11" fmla="*/ 1018613 h 1093414"/>
              <a:gd name="connsiteX12" fmla="*/ 2864759 w 3611792"/>
              <a:gd name="connsiteY12" fmla="*/ 1038854 h 1093414"/>
              <a:gd name="connsiteX13" fmla="*/ 3246222 w 3611792"/>
              <a:gd name="connsiteY13" fmla="*/ 1080371 h 1093414"/>
              <a:gd name="connsiteX14" fmla="*/ 3441459 w 3611792"/>
              <a:gd name="connsiteY14" fmla="*/ 1093414 h 1093414"/>
              <a:gd name="connsiteX15" fmla="*/ 3554987 w 3611792"/>
              <a:gd name="connsiteY15" fmla="*/ 1075419 h 1093414"/>
              <a:gd name="connsiteX16" fmla="*/ 3611792 w 3611792"/>
              <a:gd name="connsiteY16" fmla="*/ 247480 h 1093414"/>
              <a:gd name="connsiteX17" fmla="*/ 3249938 w 3611792"/>
              <a:gd name="connsiteY17" fmla="*/ 213463 h 1093414"/>
              <a:gd name="connsiteX18" fmla="*/ 3064316 w 3611792"/>
              <a:gd name="connsiteY18" fmla="*/ 200967 h 1093414"/>
              <a:gd name="connsiteX19" fmla="*/ 969148 w 3611792"/>
              <a:gd name="connsiteY19" fmla="*/ 49782 h 1093414"/>
              <a:gd name="connsiteX20" fmla="*/ 484591 w 3611792"/>
              <a:gd name="connsiteY20"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560462 w 3611792"/>
              <a:gd name="connsiteY5" fmla="*/ 872753 h 1093414"/>
              <a:gd name="connsiteX6" fmla="*/ 903920 w 3611792"/>
              <a:gd name="connsiteY6" fmla="*/ 889280 h 1093414"/>
              <a:gd name="connsiteX7" fmla="*/ 1175226 w 3611792"/>
              <a:gd name="connsiteY7" fmla="*/ 889280 h 1093414"/>
              <a:gd name="connsiteX8" fmla="*/ 1687692 w 3611792"/>
              <a:gd name="connsiteY8" fmla="*/ 889280 h 1093414"/>
              <a:gd name="connsiteX9" fmla="*/ 2310689 w 3611792"/>
              <a:gd name="connsiteY9" fmla="*/ 969667 h 1093414"/>
              <a:gd name="connsiteX10" fmla="*/ 2699668 w 3611792"/>
              <a:gd name="connsiteY10" fmla="*/ 1018613 h 1093414"/>
              <a:gd name="connsiteX11" fmla="*/ 2864759 w 3611792"/>
              <a:gd name="connsiteY11" fmla="*/ 1038854 h 1093414"/>
              <a:gd name="connsiteX12" fmla="*/ 3246222 w 3611792"/>
              <a:gd name="connsiteY12" fmla="*/ 1080371 h 1093414"/>
              <a:gd name="connsiteX13" fmla="*/ 3441459 w 3611792"/>
              <a:gd name="connsiteY13" fmla="*/ 1093414 h 1093414"/>
              <a:gd name="connsiteX14" fmla="*/ 3554987 w 3611792"/>
              <a:gd name="connsiteY14" fmla="*/ 1075419 h 1093414"/>
              <a:gd name="connsiteX15" fmla="*/ 3611792 w 3611792"/>
              <a:gd name="connsiteY15" fmla="*/ 247480 h 1093414"/>
              <a:gd name="connsiteX16" fmla="*/ 3249938 w 3611792"/>
              <a:gd name="connsiteY16" fmla="*/ 213463 h 1093414"/>
              <a:gd name="connsiteX17" fmla="*/ 3064316 w 3611792"/>
              <a:gd name="connsiteY17" fmla="*/ 200967 h 1093414"/>
              <a:gd name="connsiteX18" fmla="*/ 969148 w 3611792"/>
              <a:gd name="connsiteY18" fmla="*/ 49782 h 1093414"/>
              <a:gd name="connsiteX19" fmla="*/ 484591 w 3611792"/>
              <a:gd name="connsiteY19"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903920 w 3611792"/>
              <a:gd name="connsiteY5" fmla="*/ 889280 h 1093414"/>
              <a:gd name="connsiteX6" fmla="*/ 1175226 w 3611792"/>
              <a:gd name="connsiteY6" fmla="*/ 889280 h 1093414"/>
              <a:gd name="connsiteX7" fmla="*/ 1687692 w 3611792"/>
              <a:gd name="connsiteY7" fmla="*/ 889280 h 1093414"/>
              <a:gd name="connsiteX8" fmla="*/ 2310689 w 3611792"/>
              <a:gd name="connsiteY8" fmla="*/ 969667 h 1093414"/>
              <a:gd name="connsiteX9" fmla="*/ 2699668 w 3611792"/>
              <a:gd name="connsiteY9" fmla="*/ 1018613 h 1093414"/>
              <a:gd name="connsiteX10" fmla="*/ 2864759 w 3611792"/>
              <a:gd name="connsiteY10" fmla="*/ 1038854 h 1093414"/>
              <a:gd name="connsiteX11" fmla="*/ 3246222 w 3611792"/>
              <a:gd name="connsiteY11" fmla="*/ 1080371 h 1093414"/>
              <a:gd name="connsiteX12" fmla="*/ 3441459 w 3611792"/>
              <a:gd name="connsiteY12" fmla="*/ 1093414 h 1093414"/>
              <a:gd name="connsiteX13" fmla="*/ 3554987 w 3611792"/>
              <a:gd name="connsiteY13" fmla="*/ 1075419 h 1093414"/>
              <a:gd name="connsiteX14" fmla="*/ 3611792 w 3611792"/>
              <a:gd name="connsiteY14" fmla="*/ 247480 h 1093414"/>
              <a:gd name="connsiteX15" fmla="*/ 3249938 w 3611792"/>
              <a:gd name="connsiteY15" fmla="*/ 213463 h 1093414"/>
              <a:gd name="connsiteX16" fmla="*/ 3064316 w 3611792"/>
              <a:gd name="connsiteY16" fmla="*/ 200967 h 1093414"/>
              <a:gd name="connsiteX17" fmla="*/ 969148 w 3611792"/>
              <a:gd name="connsiteY17" fmla="*/ 49782 h 1093414"/>
              <a:gd name="connsiteX18" fmla="*/ 484591 w 3611792"/>
              <a:gd name="connsiteY18"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903920 w 3611792"/>
              <a:gd name="connsiteY4" fmla="*/ 889280 h 1093414"/>
              <a:gd name="connsiteX5" fmla="*/ 1175226 w 3611792"/>
              <a:gd name="connsiteY5" fmla="*/ 889280 h 1093414"/>
              <a:gd name="connsiteX6" fmla="*/ 1687692 w 3611792"/>
              <a:gd name="connsiteY6" fmla="*/ 889280 h 1093414"/>
              <a:gd name="connsiteX7" fmla="*/ 2310689 w 3611792"/>
              <a:gd name="connsiteY7" fmla="*/ 969667 h 1093414"/>
              <a:gd name="connsiteX8" fmla="*/ 2699668 w 3611792"/>
              <a:gd name="connsiteY8" fmla="*/ 1018613 h 1093414"/>
              <a:gd name="connsiteX9" fmla="*/ 2864759 w 3611792"/>
              <a:gd name="connsiteY9" fmla="*/ 1038854 h 1093414"/>
              <a:gd name="connsiteX10" fmla="*/ 3246222 w 3611792"/>
              <a:gd name="connsiteY10" fmla="*/ 1080371 h 1093414"/>
              <a:gd name="connsiteX11" fmla="*/ 3441459 w 3611792"/>
              <a:gd name="connsiteY11" fmla="*/ 1093414 h 1093414"/>
              <a:gd name="connsiteX12" fmla="*/ 3554987 w 3611792"/>
              <a:gd name="connsiteY12" fmla="*/ 1075419 h 1093414"/>
              <a:gd name="connsiteX13" fmla="*/ 3611792 w 3611792"/>
              <a:gd name="connsiteY13" fmla="*/ 247480 h 1093414"/>
              <a:gd name="connsiteX14" fmla="*/ 3249938 w 3611792"/>
              <a:gd name="connsiteY14" fmla="*/ 213463 h 1093414"/>
              <a:gd name="connsiteX15" fmla="*/ 3064316 w 3611792"/>
              <a:gd name="connsiteY15" fmla="*/ 200967 h 1093414"/>
              <a:gd name="connsiteX16" fmla="*/ 969148 w 3611792"/>
              <a:gd name="connsiteY16" fmla="*/ 49782 h 1093414"/>
              <a:gd name="connsiteX17" fmla="*/ 484591 w 3611792"/>
              <a:gd name="connsiteY17"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903920 w 3611792"/>
              <a:gd name="connsiteY4" fmla="*/ 889280 h 1093414"/>
              <a:gd name="connsiteX5" fmla="*/ 1175226 w 3611792"/>
              <a:gd name="connsiteY5" fmla="*/ 889280 h 1093414"/>
              <a:gd name="connsiteX6" fmla="*/ 1687692 w 3611792"/>
              <a:gd name="connsiteY6" fmla="*/ 889280 h 1093414"/>
              <a:gd name="connsiteX7" fmla="*/ 2310689 w 3611792"/>
              <a:gd name="connsiteY7" fmla="*/ 969667 h 1093414"/>
              <a:gd name="connsiteX8" fmla="*/ 2699668 w 3611792"/>
              <a:gd name="connsiteY8" fmla="*/ 1018613 h 1093414"/>
              <a:gd name="connsiteX9" fmla="*/ 3246222 w 3611792"/>
              <a:gd name="connsiteY9" fmla="*/ 1080371 h 1093414"/>
              <a:gd name="connsiteX10" fmla="*/ 3441459 w 3611792"/>
              <a:gd name="connsiteY10" fmla="*/ 1093414 h 1093414"/>
              <a:gd name="connsiteX11" fmla="*/ 3554987 w 3611792"/>
              <a:gd name="connsiteY11" fmla="*/ 1075419 h 1093414"/>
              <a:gd name="connsiteX12" fmla="*/ 3611792 w 3611792"/>
              <a:gd name="connsiteY12" fmla="*/ 247480 h 1093414"/>
              <a:gd name="connsiteX13" fmla="*/ 3249938 w 3611792"/>
              <a:gd name="connsiteY13" fmla="*/ 213463 h 1093414"/>
              <a:gd name="connsiteX14" fmla="*/ 3064316 w 3611792"/>
              <a:gd name="connsiteY14" fmla="*/ 200967 h 1093414"/>
              <a:gd name="connsiteX15" fmla="*/ 969148 w 3611792"/>
              <a:gd name="connsiteY15" fmla="*/ 49782 h 1093414"/>
              <a:gd name="connsiteX16" fmla="*/ 484591 w 3611792"/>
              <a:gd name="connsiteY16" fmla="*/ 27831 h 1093414"/>
              <a:gd name="connsiteX0" fmla="*/ 484591 w 3611792"/>
              <a:gd name="connsiteY0" fmla="*/ 27831 h 1093414"/>
              <a:gd name="connsiteX1" fmla="*/ 36565 w 3611792"/>
              <a:gd name="connsiteY1" fmla="*/ 0 h 1093414"/>
              <a:gd name="connsiteX2" fmla="*/ 0 w 3611792"/>
              <a:gd name="connsiteY2" fmla="*/ 842637 h 1093414"/>
              <a:gd name="connsiteX3" fmla="*/ 97546 w 3611792"/>
              <a:gd name="connsiteY3" fmla="*/ 844423 h 1093414"/>
              <a:gd name="connsiteX4" fmla="*/ 903920 w 3611792"/>
              <a:gd name="connsiteY4" fmla="*/ 889280 h 1093414"/>
              <a:gd name="connsiteX5" fmla="*/ 1175226 w 3611792"/>
              <a:gd name="connsiteY5" fmla="*/ 889280 h 1093414"/>
              <a:gd name="connsiteX6" fmla="*/ 1687692 w 3611792"/>
              <a:gd name="connsiteY6" fmla="*/ 889280 h 1093414"/>
              <a:gd name="connsiteX7" fmla="*/ 2310689 w 3611792"/>
              <a:gd name="connsiteY7" fmla="*/ 969667 h 1093414"/>
              <a:gd name="connsiteX8" fmla="*/ 2699668 w 3611792"/>
              <a:gd name="connsiteY8" fmla="*/ 1018613 h 1093414"/>
              <a:gd name="connsiteX9" fmla="*/ 3246222 w 3611792"/>
              <a:gd name="connsiteY9" fmla="*/ 1080371 h 1093414"/>
              <a:gd name="connsiteX10" fmla="*/ 3441459 w 3611792"/>
              <a:gd name="connsiteY10" fmla="*/ 1093414 h 1093414"/>
              <a:gd name="connsiteX11" fmla="*/ 3554987 w 3611792"/>
              <a:gd name="connsiteY11" fmla="*/ 1075419 h 1093414"/>
              <a:gd name="connsiteX12" fmla="*/ 3611792 w 3611792"/>
              <a:gd name="connsiteY12" fmla="*/ 247480 h 1093414"/>
              <a:gd name="connsiteX13" fmla="*/ 3249938 w 3611792"/>
              <a:gd name="connsiteY13" fmla="*/ 213463 h 1093414"/>
              <a:gd name="connsiteX14" fmla="*/ 3064316 w 3611792"/>
              <a:gd name="connsiteY14" fmla="*/ 200967 h 1093414"/>
              <a:gd name="connsiteX15" fmla="*/ 969148 w 3611792"/>
              <a:gd name="connsiteY15" fmla="*/ 49782 h 1093414"/>
              <a:gd name="connsiteX16" fmla="*/ 484591 w 3611792"/>
              <a:gd name="connsiteY16" fmla="*/ 27831 h 1093414"/>
              <a:gd name="connsiteX0" fmla="*/ 468605 w 3595806"/>
              <a:gd name="connsiteY0" fmla="*/ 27831 h 1093414"/>
              <a:gd name="connsiteX1" fmla="*/ 20579 w 3595806"/>
              <a:gd name="connsiteY1" fmla="*/ 0 h 1093414"/>
              <a:gd name="connsiteX2" fmla="*/ 0 w 3595806"/>
              <a:gd name="connsiteY2" fmla="*/ 842637 h 1093414"/>
              <a:gd name="connsiteX3" fmla="*/ 81560 w 3595806"/>
              <a:gd name="connsiteY3" fmla="*/ 844423 h 1093414"/>
              <a:gd name="connsiteX4" fmla="*/ 887934 w 3595806"/>
              <a:gd name="connsiteY4" fmla="*/ 889280 h 1093414"/>
              <a:gd name="connsiteX5" fmla="*/ 1159240 w 3595806"/>
              <a:gd name="connsiteY5" fmla="*/ 889280 h 1093414"/>
              <a:gd name="connsiteX6" fmla="*/ 1671706 w 3595806"/>
              <a:gd name="connsiteY6" fmla="*/ 889280 h 1093414"/>
              <a:gd name="connsiteX7" fmla="*/ 2294703 w 3595806"/>
              <a:gd name="connsiteY7" fmla="*/ 969667 h 1093414"/>
              <a:gd name="connsiteX8" fmla="*/ 2683682 w 3595806"/>
              <a:gd name="connsiteY8" fmla="*/ 1018613 h 1093414"/>
              <a:gd name="connsiteX9" fmla="*/ 3230236 w 3595806"/>
              <a:gd name="connsiteY9" fmla="*/ 1080371 h 1093414"/>
              <a:gd name="connsiteX10" fmla="*/ 3425473 w 3595806"/>
              <a:gd name="connsiteY10" fmla="*/ 1093414 h 1093414"/>
              <a:gd name="connsiteX11" fmla="*/ 3539001 w 3595806"/>
              <a:gd name="connsiteY11" fmla="*/ 1075419 h 1093414"/>
              <a:gd name="connsiteX12" fmla="*/ 3595806 w 3595806"/>
              <a:gd name="connsiteY12" fmla="*/ 247480 h 1093414"/>
              <a:gd name="connsiteX13" fmla="*/ 3233952 w 3595806"/>
              <a:gd name="connsiteY13" fmla="*/ 213463 h 1093414"/>
              <a:gd name="connsiteX14" fmla="*/ 3048330 w 3595806"/>
              <a:gd name="connsiteY14" fmla="*/ 200967 h 1093414"/>
              <a:gd name="connsiteX15" fmla="*/ 953162 w 3595806"/>
              <a:gd name="connsiteY15" fmla="*/ 49782 h 1093414"/>
              <a:gd name="connsiteX16" fmla="*/ 468605 w 3595806"/>
              <a:gd name="connsiteY16" fmla="*/ 27831 h 1093414"/>
              <a:gd name="connsiteX0" fmla="*/ 487789 w 3614990"/>
              <a:gd name="connsiteY0" fmla="*/ 27831 h 1093414"/>
              <a:gd name="connsiteX1" fmla="*/ 39763 w 3614990"/>
              <a:gd name="connsiteY1" fmla="*/ 0 h 1093414"/>
              <a:gd name="connsiteX2" fmla="*/ 0 w 3614990"/>
              <a:gd name="connsiteY2" fmla="*/ 842637 h 1093414"/>
              <a:gd name="connsiteX3" fmla="*/ 100744 w 3614990"/>
              <a:gd name="connsiteY3" fmla="*/ 844423 h 1093414"/>
              <a:gd name="connsiteX4" fmla="*/ 907118 w 3614990"/>
              <a:gd name="connsiteY4" fmla="*/ 889280 h 1093414"/>
              <a:gd name="connsiteX5" fmla="*/ 1178424 w 3614990"/>
              <a:gd name="connsiteY5" fmla="*/ 889280 h 1093414"/>
              <a:gd name="connsiteX6" fmla="*/ 1690890 w 3614990"/>
              <a:gd name="connsiteY6" fmla="*/ 889280 h 1093414"/>
              <a:gd name="connsiteX7" fmla="*/ 2313887 w 3614990"/>
              <a:gd name="connsiteY7" fmla="*/ 969667 h 1093414"/>
              <a:gd name="connsiteX8" fmla="*/ 2702866 w 3614990"/>
              <a:gd name="connsiteY8" fmla="*/ 1018613 h 1093414"/>
              <a:gd name="connsiteX9" fmla="*/ 3249420 w 3614990"/>
              <a:gd name="connsiteY9" fmla="*/ 1080371 h 1093414"/>
              <a:gd name="connsiteX10" fmla="*/ 3444657 w 3614990"/>
              <a:gd name="connsiteY10" fmla="*/ 1093414 h 1093414"/>
              <a:gd name="connsiteX11" fmla="*/ 3558185 w 3614990"/>
              <a:gd name="connsiteY11" fmla="*/ 1075419 h 1093414"/>
              <a:gd name="connsiteX12" fmla="*/ 3614990 w 3614990"/>
              <a:gd name="connsiteY12" fmla="*/ 247480 h 1093414"/>
              <a:gd name="connsiteX13" fmla="*/ 3253136 w 3614990"/>
              <a:gd name="connsiteY13" fmla="*/ 213463 h 1093414"/>
              <a:gd name="connsiteX14" fmla="*/ 3067514 w 3614990"/>
              <a:gd name="connsiteY14" fmla="*/ 200967 h 1093414"/>
              <a:gd name="connsiteX15" fmla="*/ 972346 w 3614990"/>
              <a:gd name="connsiteY15" fmla="*/ 49782 h 1093414"/>
              <a:gd name="connsiteX16" fmla="*/ 487789 w 3614990"/>
              <a:gd name="connsiteY16" fmla="*/ 27831 h 1093414"/>
              <a:gd name="connsiteX0" fmla="*/ 487789 w 3614990"/>
              <a:gd name="connsiteY0" fmla="*/ 27831 h 1093414"/>
              <a:gd name="connsiteX1" fmla="*/ 39763 w 3614990"/>
              <a:gd name="connsiteY1" fmla="*/ 0 h 1093414"/>
              <a:gd name="connsiteX2" fmla="*/ 0 w 3614990"/>
              <a:gd name="connsiteY2" fmla="*/ 842637 h 1093414"/>
              <a:gd name="connsiteX3" fmla="*/ 907118 w 3614990"/>
              <a:gd name="connsiteY3" fmla="*/ 889280 h 1093414"/>
              <a:gd name="connsiteX4" fmla="*/ 1178424 w 3614990"/>
              <a:gd name="connsiteY4" fmla="*/ 889280 h 1093414"/>
              <a:gd name="connsiteX5" fmla="*/ 1690890 w 3614990"/>
              <a:gd name="connsiteY5" fmla="*/ 889280 h 1093414"/>
              <a:gd name="connsiteX6" fmla="*/ 2313887 w 3614990"/>
              <a:gd name="connsiteY6" fmla="*/ 969667 h 1093414"/>
              <a:gd name="connsiteX7" fmla="*/ 2702866 w 3614990"/>
              <a:gd name="connsiteY7" fmla="*/ 1018613 h 1093414"/>
              <a:gd name="connsiteX8" fmla="*/ 3249420 w 3614990"/>
              <a:gd name="connsiteY8" fmla="*/ 1080371 h 1093414"/>
              <a:gd name="connsiteX9" fmla="*/ 3444657 w 3614990"/>
              <a:gd name="connsiteY9" fmla="*/ 1093414 h 1093414"/>
              <a:gd name="connsiteX10" fmla="*/ 3558185 w 3614990"/>
              <a:gd name="connsiteY10" fmla="*/ 1075419 h 1093414"/>
              <a:gd name="connsiteX11" fmla="*/ 3614990 w 3614990"/>
              <a:gd name="connsiteY11" fmla="*/ 247480 h 1093414"/>
              <a:gd name="connsiteX12" fmla="*/ 3253136 w 3614990"/>
              <a:gd name="connsiteY12" fmla="*/ 213463 h 1093414"/>
              <a:gd name="connsiteX13" fmla="*/ 3067514 w 3614990"/>
              <a:gd name="connsiteY13" fmla="*/ 200967 h 1093414"/>
              <a:gd name="connsiteX14" fmla="*/ 972346 w 3614990"/>
              <a:gd name="connsiteY14" fmla="*/ 49782 h 1093414"/>
              <a:gd name="connsiteX15" fmla="*/ 487789 w 3614990"/>
              <a:gd name="connsiteY15" fmla="*/ 27831 h 1093414"/>
              <a:gd name="connsiteX0" fmla="*/ 487789 w 3614990"/>
              <a:gd name="connsiteY0" fmla="*/ 27831 h 1093414"/>
              <a:gd name="connsiteX1" fmla="*/ 39763 w 3614990"/>
              <a:gd name="connsiteY1" fmla="*/ 0 h 1093414"/>
              <a:gd name="connsiteX2" fmla="*/ 0 w 3614990"/>
              <a:gd name="connsiteY2" fmla="*/ 842637 h 1093414"/>
              <a:gd name="connsiteX3" fmla="*/ 913512 w 3614990"/>
              <a:gd name="connsiteY3" fmla="*/ 908463 h 1093414"/>
              <a:gd name="connsiteX4" fmla="*/ 1178424 w 3614990"/>
              <a:gd name="connsiteY4" fmla="*/ 889280 h 1093414"/>
              <a:gd name="connsiteX5" fmla="*/ 1690890 w 3614990"/>
              <a:gd name="connsiteY5" fmla="*/ 889280 h 1093414"/>
              <a:gd name="connsiteX6" fmla="*/ 2313887 w 3614990"/>
              <a:gd name="connsiteY6" fmla="*/ 969667 h 1093414"/>
              <a:gd name="connsiteX7" fmla="*/ 2702866 w 3614990"/>
              <a:gd name="connsiteY7" fmla="*/ 1018613 h 1093414"/>
              <a:gd name="connsiteX8" fmla="*/ 3249420 w 3614990"/>
              <a:gd name="connsiteY8" fmla="*/ 1080371 h 1093414"/>
              <a:gd name="connsiteX9" fmla="*/ 3444657 w 3614990"/>
              <a:gd name="connsiteY9" fmla="*/ 1093414 h 1093414"/>
              <a:gd name="connsiteX10" fmla="*/ 3558185 w 3614990"/>
              <a:gd name="connsiteY10" fmla="*/ 1075419 h 1093414"/>
              <a:gd name="connsiteX11" fmla="*/ 3614990 w 3614990"/>
              <a:gd name="connsiteY11" fmla="*/ 247480 h 1093414"/>
              <a:gd name="connsiteX12" fmla="*/ 3253136 w 3614990"/>
              <a:gd name="connsiteY12" fmla="*/ 213463 h 1093414"/>
              <a:gd name="connsiteX13" fmla="*/ 3067514 w 3614990"/>
              <a:gd name="connsiteY13" fmla="*/ 200967 h 1093414"/>
              <a:gd name="connsiteX14" fmla="*/ 972346 w 3614990"/>
              <a:gd name="connsiteY14" fmla="*/ 49782 h 1093414"/>
              <a:gd name="connsiteX15" fmla="*/ 487789 w 3614990"/>
              <a:gd name="connsiteY15" fmla="*/ 27831 h 1093414"/>
              <a:gd name="connsiteX0" fmla="*/ 487789 w 3623659"/>
              <a:gd name="connsiteY0" fmla="*/ 27831 h 1093414"/>
              <a:gd name="connsiteX1" fmla="*/ 39763 w 3623659"/>
              <a:gd name="connsiteY1" fmla="*/ 0 h 1093414"/>
              <a:gd name="connsiteX2" fmla="*/ 0 w 3623659"/>
              <a:gd name="connsiteY2" fmla="*/ 842637 h 1093414"/>
              <a:gd name="connsiteX3" fmla="*/ 913512 w 3623659"/>
              <a:gd name="connsiteY3" fmla="*/ 908463 h 1093414"/>
              <a:gd name="connsiteX4" fmla="*/ 1178424 w 3623659"/>
              <a:gd name="connsiteY4" fmla="*/ 889280 h 1093414"/>
              <a:gd name="connsiteX5" fmla="*/ 1690890 w 3623659"/>
              <a:gd name="connsiteY5" fmla="*/ 889280 h 1093414"/>
              <a:gd name="connsiteX6" fmla="*/ 2313887 w 3623659"/>
              <a:gd name="connsiteY6" fmla="*/ 969667 h 1093414"/>
              <a:gd name="connsiteX7" fmla="*/ 2702866 w 3623659"/>
              <a:gd name="connsiteY7" fmla="*/ 1018613 h 1093414"/>
              <a:gd name="connsiteX8" fmla="*/ 3249420 w 3623659"/>
              <a:gd name="connsiteY8" fmla="*/ 1080371 h 1093414"/>
              <a:gd name="connsiteX9" fmla="*/ 3444657 w 3623659"/>
              <a:gd name="connsiteY9" fmla="*/ 1093414 h 1093414"/>
              <a:gd name="connsiteX10" fmla="*/ 3558185 w 3623659"/>
              <a:gd name="connsiteY10" fmla="*/ 1075419 h 1093414"/>
              <a:gd name="connsiteX11" fmla="*/ 3623659 w 3623659"/>
              <a:gd name="connsiteY11" fmla="*/ 137375 h 1093414"/>
              <a:gd name="connsiteX12" fmla="*/ 3253136 w 3623659"/>
              <a:gd name="connsiteY12" fmla="*/ 213463 h 1093414"/>
              <a:gd name="connsiteX13" fmla="*/ 3067514 w 3623659"/>
              <a:gd name="connsiteY13" fmla="*/ 200967 h 1093414"/>
              <a:gd name="connsiteX14" fmla="*/ 972346 w 3623659"/>
              <a:gd name="connsiteY14" fmla="*/ 49782 h 1093414"/>
              <a:gd name="connsiteX15" fmla="*/ 487789 w 3623659"/>
              <a:gd name="connsiteY15" fmla="*/ 27831 h 1093414"/>
              <a:gd name="connsiteX0" fmla="*/ 487789 w 3623659"/>
              <a:gd name="connsiteY0" fmla="*/ 27831 h 1093414"/>
              <a:gd name="connsiteX1" fmla="*/ 39763 w 3623659"/>
              <a:gd name="connsiteY1" fmla="*/ 0 h 1093414"/>
              <a:gd name="connsiteX2" fmla="*/ 0 w 3623659"/>
              <a:gd name="connsiteY2" fmla="*/ 842637 h 1093414"/>
              <a:gd name="connsiteX3" fmla="*/ 913512 w 3623659"/>
              <a:gd name="connsiteY3" fmla="*/ 908463 h 1093414"/>
              <a:gd name="connsiteX4" fmla="*/ 1178424 w 3623659"/>
              <a:gd name="connsiteY4" fmla="*/ 889280 h 1093414"/>
              <a:gd name="connsiteX5" fmla="*/ 1690890 w 3623659"/>
              <a:gd name="connsiteY5" fmla="*/ 889280 h 1093414"/>
              <a:gd name="connsiteX6" fmla="*/ 2313887 w 3623659"/>
              <a:gd name="connsiteY6" fmla="*/ 969667 h 1093414"/>
              <a:gd name="connsiteX7" fmla="*/ 2702866 w 3623659"/>
              <a:gd name="connsiteY7" fmla="*/ 1018613 h 1093414"/>
              <a:gd name="connsiteX8" fmla="*/ 3249420 w 3623659"/>
              <a:gd name="connsiteY8" fmla="*/ 1080371 h 1093414"/>
              <a:gd name="connsiteX9" fmla="*/ 3444657 w 3623659"/>
              <a:gd name="connsiteY9" fmla="*/ 1093414 h 1093414"/>
              <a:gd name="connsiteX10" fmla="*/ 3558185 w 3623659"/>
              <a:gd name="connsiteY10" fmla="*/ 1075419 h 1093414"/>
              <a:gd name="connsiteX11" fmla="*/ 3623659 w 3623659"/>
              <a:gd name="connsiteY11" fmla="*/ 137375 h 1093414"/>
              <a:gd name="connsiteX12" fmla="*/ 3183772 w 3623659"/>
              <a:gd name="connsiteY12" fmla="*/ 137767 h 1093414"/>
              <a:gd name="connsiteX13" fmla="*/ 3067514 w 3623659"/>
              <a:gd name="connsiteY13" fmla="*/ 200967 h 1093414"/>
              <a:gd name="connsiteX14" fmla="*/ 972346 w 3623659"/>
              <a:gd name="connsiteY14" fmla="*/ 49782 h 1093414"/>
              <a:gd name="connsiteX15" fmla="*/ 487789 w 3623659"/>
              <a:gd name="connsiteY15" fmla="*/ 27831 h 1093414"/>
              <a:gd name="connsiteX0" fmla="*/ 487789 w 3623659"/>
              <a:gd name="connsiteY0" fmla="*/ 27831 h 1093414"/>
              <a:gd name="connsiteX1" fmla="*/ 39763 w 3623659"/>
              <a:gd name="connsiteY1" fmla="*/ 0 h 1093414"/>
              <a:gd name="connsiteX2" fmla="*/ 0 w 3623659"/>
              <a:gd name="connsiteY2" fmla="*/ 842637 h 1093414"/>
              <a:gd name="connsiteX3" fmla="*/ 913512 w 3623659"/>
              <a:gd name="connsiteY3" fmla="*/ 908463 h 1093414"/>
              <a:gd name="connsiteX4" fmla="*/ 1178424 w 3623659"/>
              <a:gd name="connsiteY4" fmla="*/ 889280 h 1093414"/>
              <a:gd name="connsiteX5" fmla="*/ 1690890 w 3623659"/>
              <a:gd name="connsiteY5" fmla="*/ 889280 h 1093414"/>
              <a:gd name="connsiteX6" fmla="*/ 2313887 w 3623659"/>
              <a:gd name="connsiteY6" fmla="*/ 969667 h 1093414"/>
              <a:gd name="connsiteX7" fmla="*/ 2702866 w 3623659"/>
              <a:gd name="connsiteY7" fmla="*/ 1018613 h 1093414"/>
              <a:gd name="connsiteX8" fmla="*/ 3249420 w 3623659"/>
              <a:gd name="connsiteY8" fmla="*/ 1080371 h 1093414"/>
              <a:gd name="connsiteX9" fmla="*/ 3444657 w 3623659"/>
              <a:gd name="connsiteY9" fmla="*/ 1093414 h 1093414"/>
              <a:gd name="connsiteX10" fmla="*/ 3558185 w 3623659"/>
              <a:gd name="connsiteY10" fmla="*/ 1075419 h 1093414"/>
              <a:gd name="connsiteX11" fmla="*/ 3623659 w 3623659"/>
              <a:gd name="connsiteY11" fmla="*/ 137375 h 1093414"/>
              <a:gd name="connsiteX12" fmla="*/ 3183772 w 3623659"/>
              <a:gd name="connsiteY12" fmla="*/ 137767 h 1093414"/>
              <a:gd name="connsiteX13" fmla="*/ 2738039 w 3623659"/>
              <a:gd name="connsiteY13" fmla="*/ 125268 h 1093414"/>
              <a:gd name="connsiteX14" fmla="*/ 972346 w 3623659"/>
              <a:gd name="connsiteY14" fmla="*/ 49782 h 1093414"/>
              <a:gd name="connsiteX15" fmla="*/ 487789 w 3623659"/>
              <a:gd name="connsiteY15" fmla="*/ 27831 h 1093414"/>
              <a:gd name="connsiteX0" fmla="*/ 487789 w 3623659"/>
              <a:gd name="connsiteY0" fmla="*/ 27831 h 1093414"/>
              <a:gd name="connsiteX1" fmla="*/ 39763 w 3623659"/>
              <a:gd name="connsiteY1" fmla="*/ 0 h 1093414"/>
              <a:gd name="connsiteX2" fmla="*/ 0 w 3623659"/>
              <a:gd name="connsiteY2" fmla="*/ 842637 h 1093414"/>
              <a:gd name="connsiteX3" fmla="*/ 913512 w 3623659"/>
              <a:gd name="connsiteY3" fmla="*/ 908463 h 1093414"/>
              <a:gd name="connsiteX4" fmla="*/ 1178424 w 3623659"/>
              <a:gd name="connsiteY4" fmla="*/ 889280 h 1093414"/>
              <a:gd name="connsiteX5" fmla="*/ 1690890 w 3623659"/>
              <a:gd name="connsiteY5" fmla="*/ 889280 h 1093414"/>
              <a:gd name="connsiteX6" fmla="*/ 2313887 w 3623659"/>
              <a:gd name="connsiteY6" fmla="*/ 969667 h 1093414"/>
              <a:gd name="connsiteX7" fmla="*/ 2702866 w 3623659"/>
              <a:gd name="connsiteY7" fmla="*/ 1018613 h 1093414"/>
              <a:gd name="connsiteX8" fmla="*/ 3249420 w 3623659"/>
              <a:gd name="connsiteY8" fmla="*/ 1080371 h 1093414"/>
              <a:gd name="connsiteX9" fmla="*/ 3444657 w 3623659"/>
              <a:gd name="connsiteY9" fmla="*/ 1093414 h 1093414"/>
              <a:gd name="connsiteX10" fmla="*/ 3540845 w 3623659"/>
              <a:gd name="connsiteY10" fmla="*/ 979077 h 1093414"/>
              <a:gd name="connsiteX11" fmla="*/ 3623659 w 3623659"/>
              <a:gd name="connsiteY11" fmla="*/ 137375 h 1093414"/>
              <a:gd name="connsiteX12" fmla="*/ 3183772 w 3623659"/>
              <a:gd name="connsiteY12" fmla="*/ 137767 h 1093414"/>
              <a:gd name="connsiteX13" fmla="*/ 2738039 w 3623659"/>
              <a:gd name="connsiteY13" fmla="*/ 125268 h 1093414"/>
              <a:gd name="connsiteX14" fmla="*/ 972346 w 3623659"/>
              <a:gd name="connsiteY14" fmla="*/ 49782 h 1093414"/>
              <a:gd name="connsiteX15" fmla="*/ 487789 w 3623659"/>
              <a:gd name="connsiteY15" fmla="*/ 27831 h 1093414"/>
              <a:gd name="connsiteX0" fmla="*/ 487789 w 3623659"/>
              <a:gd name="connsiteY0" fmla="*/ 27831 h 1080371"/>
              <a:gd name="connsiteX1" fmla="*/ 39763 w 3623659"/>
              <a:gd name="connsiteY1" fmla="*/ 0 h 1080371"/>
              <a:gd name="connsiteX2" fmla="*/ 0 w 3623659"/>
              <a:gd name="connsiteY2" fmla="*/ 842637 h 1080371"/>
              <a:gd name="connsiteX3" fmla="*/ 913512 w 3623659"/>
              <a:gd name="connsiteY3" fmla="*/ 908463 h 1080371"/>
              <a:gd name="connsiteX4" fmla="*/ 1178424 w 3623659"/>
              <a:gd name="connsiteY4" fmla="*/ 889280 h 1080371"/>
              <a:gd name="connsiteX5" fmla="*/ 1690890 w 3623659"/>
              <a:gd name="connsiteY5" fmla="*/ 889280 h 1080371"/>
              <a:gd name="connsiteX6" fmla="*/ 2313887 w 3623659"/>
              <a:gd name="connsiteY6" fmla="*/ 969667 h 1080371"/>
              <a:gd name="connsiteX7" fmla="*/ 2702866 w 3623659"/>
              <a:gd name="connsiteY7" fmla="*/ 1018613 h 1080371"/>
              <a:gd name="connsiteX8" fmla="*/ 3249420 w 3623659"/>
              <a:gd name="connsiteY8" fmla="*/ 1080371 h 1080371"/>
              <a:gd name="connsiteX9" fmla="*/ 3253910 w 3623659"/>
              <a:gd name="connsiteY9" fmla="*/ 969545 h 1080371"/>
              <a:gd name="connsiteX10" fmla="*/ 3540845 w 3623659"/>
              <a:gd name="connsiteY10" fmla="*/ 979077 h 1080371"/>
              <a:gd name="connsiteX11" fmla="*/ 3623659 w 3623659"/>
              <a:gd name="connsiteY11" fmla="*/ 137375 h 1080371"/>
              <a:gd name="connsiteX12" fmla="*/ 3183772 w 3623659"/>
              <a:gd name="connsiteY12" fmla="*/ 137767 h 1080371"/>
              <a:gd name="connsiteX13" fmla="*/ 2738039 w 3623659"/>
              <a:gd name="connsiteY13" fmla="*/ 125268 h 1080371"/>
              <a:gd name="connsiteX14" fmla="*/ 972346 w 3623659"/>
              <a:gd name="connsiteY14" fmla="*/ 49782 h 1080371"/>
              <a:gd name="connsiteX15" fmla="*/ 487789 w 3623659"/>
              <a:gd name="connsiteY15" fmla="*/ 27831 h 1080371"/>
              <a:gd name="connsiteX0" fmla="*/ 487789 w 3623659"/>
              <a:gd name="connsiteY0" fmla="*/ 27831 h 1018613"/>
              <a:gd name="connsiteX1" fmla="*/ 39763 w 3623659"/>
              <a:gd name="connsiteY1" fmla="*/ 0 h 1018613"/>
              <a:gd name="connsiteX2" fmla="*/ 0 w 3623659"/>
              <a:gd name="connsiteY2" fmla="*/ 842637 h 1018613"/>
              <a:gd name="connsiteX3" fmla="*/ 913512 w 3623659"/>
              <a:gd name="connsiteY3" fmla="*/ 908463 h 1018613"/>
              <a:gd name="connsiteX4" fmla="*/ 1178424 w 3623659"/>
              <a:gd name="connsiteY4" fmla="*/ 889280 h 1018613"/>
              <a:gd name="connsiteX5" fmla="*/ 1690890 w 3623659"/>
              <a:gd name="connsiteY5" fmla="*/ 889280 h 1018613"/>
              <a:gd name="connsiteX6" fmla="*/ 2313887 w 3623659"/>
              <a:gd name="connsiteY6" fmla="*/ 969667 h 1018613"/>
              <a:gd name="connsiteX7" fmla="*/ 2702866 w 3623659"/>
              <a:gd name="connsiteY7" fmla="*/ 1018613 h 1018613"/>
              <a:gd name="connsiteX8" fmla="*/ 2798557 w 3623659"/>
              <a:gd name="connsiteY8" fmla="*/ 894566 h 1018613"/>
              <a:gd name="connsiteX9" fmla="*/ 3253910 w 3623659"/>
              <a:gd name="connsiteY9" fmla="*/ 969545 h 1018613"/>
              <a:gd name="connsiteX10" fmla="*/ 3540845 w 3623659"/>
              <a:gd name="connsiteY10" fmla="*/ 979077 h 1018613"/>
              <a:gd name="connsiteX11" fmla="*/ 3623659 w 3623659"/>
              <a:gd name="connsiteY11" fmla="*/ 137375 h 1018613"/>
              <a:gd name="connsiteX12" fmla="*/ 3183772 w 3623659"/>
              <a:gd name="connsiteY12" fmla="*/ 137767 h 1018613"/>
              <a:gd name="connsiteX13" fmla="*/ 2738039 w 3623659"/>
              <a:gd name="connsiteY13" fmla="*/ 125268 h 1018613"/>
              <a:gd name="connsiteX14" fmla="*/ 972346 w 3623659"/>
              <a:gd name="connsiteY14" fmla="*/ 49782 h 1018613"/>
              <a:gd name="connsiteX15" fmla="*/ 487789 w 3623659"/>
              <a:gd name="connsiteY15" fmla="*/ 27831 h 1018613"/>
              <a:gd name="connsiteX0" fmla="*/ 487789 w 3623659"/>
              <a:gd name="connsiteY0" fmla="*/ 27831 h 979076"/>
              <a:gd name="connsiteX1" fmla="*/ 39763 w 3623659"/>
              <a:gd name="connsiteY1" fmla="*/ 0 h 979076"/>
              <a:gd name="connsiteX2" fmla="*/ 0 w 3623659"/>
              <a:gd name="connsiteY2" fmla="*/ 842637 h 979076"/>
              <a:gd name="connsiteX3" fmla="*/ 913512 w 3623659"/>
              <a:gd name="connsiteY3" fmla="*/ 908463 h 979076"/>
              <a:gd name="connsiteX4" fmla="*/ 1178424 w 3623659"/>
              <a:gd name="connsiteY4" fmla="*/ 889280 h 979076"/>
              <a:gd name="connsiteX5" fmla="*/ 1690890 w 3623659"/>
              <a:gd name="connsiteY5" fmla="*/ 889280 h 979076"/>
              <a:gd name="connsiteX6" fmla="*/ 2313887 w 3623659"/>
              <a:gd name="connsiteY6" fmla="*/ 969667 h 979076"/>
              <a:gd name="connsiteX7" fmla="*/ 2425413 w 3623659"/>
              <a:gd name="connsiteY7" fmla="*/ 860334 h 979076"/>
              <a:gd name="connsiteX8" fmla="*/ 2798557 w 3623659"/>
              <a:gd name="connsiteY8" fmla="*/ 894566 h 979076"/>
              <a:gd name="connsiteX9" fmla="*/ 3253910 w 3623659"/>
              <a:gd name="connsiteY9" fmla="*/ 969545 h 979076"/>
              <a:gd name="connsiteX10" fmla="*/ 3540845 w 3623659"/>
              <a:gd name="connsiteY10" fmla="*/ 979077 h 979076"/>
              <a:gd name="connsiteX11" fmla="*/ 3623659 w 3623659"/>
              <a:gd name="connsiteY11" fmla="*/ 137375 h 979076"/>
              <a:gd name="connsiteX12" fmla="*/ 3183772 w 3623659"/>
              <a:gd name="connsiteY12" fmla="*/ 137767 h 979076"/>
              <a:gd name="connsiteX13" fmla="*/ 2738039 w 3623659"/>
              <a:gd name="connsiteY13" fmla="*/ 125268 h 979076"/>
              <a:gd name="connsiteX14" fmla="*/ 972346 w 3623659"/>
              <a:gd name="connsiteY14" fmla="*/ 49782 h 979076"/>
              <a:gd name="connsiteX15" fmla="*/ 487789 w 3623659"/>
              <a:gd name="connsiteY15" fmla="*/ 27831 h 979076"/>
              <a:gd name="connsiteX0" fmla="*/ 487789 w 3623659"/>
              <a:gd name="connsiteY0" fmla="*/ 27831 h 979076"/>
              <a:gd name="connsiteX1" fmla="*/ 39763 w 3623659"/>
              <a:gd name="connsiteY1" fmla="*/ 0 h 979076"/>
              <a:gd name="connsiteX2" fmla="*/ 0 w 3623659"/>
              <a:gd name="connsiteY2" fmla="*/ 842637 h 979076"/>
              <a:gd name="connsiteX3" fmla="*/ 913512 w 3623659"/>
              <a:gd name="connsiteY3" fmla="*/ 908463 h 979076"/>
              <a:gd name="connsiteX4" fmla="*/ 1178424 w 3623659"/>
              <a:gd name="connsiteY4" fmla="*/ 889280 h 979076"/>
              <a:gd name="connsiteX5" fmla="*/ 1690890 w 3623659"/>
              <a:gd name="connsiteY5" fmla="*/ 889280 h 979076"/>
              <a:gd name="connsiteX6" fmla="*/ 1975744 w 3623659"/>
              <a:gd name="connsiteY6" fmla="*/ 825152 h 979076"/>
              <a:gd name="connsiteX7" fmla="*/ 2425413 w 3623659"/>
              <a:gd name="connsiteY7" fmla="*/ 860334 h 979076"/>
              <a:gd name="connsiteX8" fmla="*/ 2798557 w 3623659"/>
              <a:gd name="connsiteY8" fmla="*/ 894566 h 979076"/>
              <a:gd name="connsiteX9" fmla="*/ 3253910 w 3623659"/>
              <a:gd name="connsiteY9" fmla="*/ 969545 h 979076"/>
              <a:gd name="connsiteX10" fmla="*/ 3540845 w 3623659"/>
              <a:gd name="connsiteY10" fmla="*/ 979077 h 979076"/>
              <a:gd name="connsiteX11" fmla="*/ 3623659 w 3623659"/>
              <a:gd name="connsiteY11" fmla="*/ 137375 h 979076"/>
              <a:gd name="connsiteX12" fmla="*/ 3183772 w 3623659"/>
              <a:gd name="connsiteY12" fmla="*/ 137767 h 979076"/>
              <a:gd name="connsiteX13" fmla="*/ 2738039 w 3623659"/>
              <a:gd name="connsiteY13" fmla="*/ 125268 h 979076"/>
              <a:gd name="connsiteX14" fmla="*/ 972346 w 3623659"/>
              <a:gd name="connsiteY14" fmla="*/ 49782 h 979076"/>
              <a:gd name="connsiteX15" fmla="*/ 487789 w 3623659"/>
              <a:gd name="connsiteY15" fmla="*/ 27831 h 979076"/>
              <a:gd name="connsiteX0" fmla="*/ 487789 w 3623659"/>
              <a:gd name="connsiteY0" fmla="*/ 27831 h 979076"/>
              <a:gd name="connsiteX1" fmla="*/ 39763 w 3623659"/>
              <a:gd name="connsiteY1" fmla="*/ 0 h 979076"/>
              <a:gd name="connsiteX2" fmla="*/ 0 w 3623659"/>
              <a:gd name="connsiteY2" fmla="*/ 842637 h 979076"/>
              <a:gd name="connsiteX3" fmla="*/ 913512 w 3623659"/>
              <a:gd name="connsiteY3" fmla="*/ 908463 h 979076"/>
              <a:gd name="connsiteX4" fmla="*/ 1178424 w 3623659"/>
              <a:gd name="connsiteY4" fmla="*/ 889280 h 979076"/>
              <a:gd name="connsiteX5" fmla="*/ 1474128 w 3623659"/>
              <a:gd name="connsiteY5" fmla="*/ 854870 h 979076"/>
              <a:gd name="connsiteX6" fmla="*/ 1975744 w 3623659"/>
              <a:gd name="connsiteY6" fmla="*/ 825152 h 979076"/>
              <a:gd name="connsiteX7" fmla="*/ 2425413 w 3623659"/>
              <a:gd name="connsiteY7" fmla="*/ 860334 h 979076"/>
              <a:gd name="connsiteX8" fmla="*/ 2798557 w 3623659"/>
              <a:gd name="connsiteY8" fmla="*/ 894566 h 979076"/>
              <a:gd name="connsiteX9" fmla="*/ 3253910 w 3623659"/>
              <a:gd name="connsiteY9" fmla="*/ 969545 h 979076"/>
              <a:gd name="connsiteX10" fmla="*/ 3540845 w 3623659"/>
              <a:gd name="connsiteY10" fmla="*/ 979077 h 979076"/>
              <a:gd name="connsiteX11" fmla="*/ 3623659 w 3623659"/>
              <a:gd name="connsiteY11" fmla="*/ 137375 h 979076"/>
              <a:gd name="connsiteX12" fmla="*/ 3183772 w 3623659"/>
              <a:gd name="connsiteY12" fmla="*/ 137767 h 979076"/>
              <a:gd name="connsiteX13" fmla="*/ 2738039 w 3623659"/>
              <a:gd name="connsiteY13" fmla="*/ 125268 h 979076"/>
              <a:gd name="connsiteX14" fmla="*/ 972346 w 3623659"/>
              <a:gd name="connsiteY14" fmla="*/ 49782 h 979076"/>
              <a:gd name="connsiteX15" fmla="*/ 487789 w 3623659"/>
              <a:gd name="connsiteY15" fmla="*/ 27831 h 979076"/>
              <a:gd name="connsiteX0" fmla="*/ 487789 w 3623659"/>
              <a:gd name="connsiteY0" fmla="*/ 27831 h 979076"/>
              <a:gd name="connsiteX1" fmla="*/ 39763 w 3623659"/>
              <a:gd name="connsiteY1" fmla="*/ 0 h 979076"/>
              <a:gd name="connsiteX2" fmla="*/ 0 w 3623659"/>
              <a:gd name="connsiteY2" fmla="*/ 842637 h 979076"/>
              <a:gd name="connsiteX3" fmla="*/ 913512 w 3623659"/>
              <a:gd name="connsiteY3" fmla="*/ 908463 h 979076"/>
              <a:gd name="connsiteX4" fmla="*/ 1005015 w 3623659"/>
              <a:gd name="connsiteY4" fmla="*/ 834226 h 979076"/>
              <a:gd name="connsiteX5" fmla="*/ 1474128 w 3623659"/>
              <a:gd name="connsiteY5" fmla="*/ 854870 h 979076"/>
              <a:gd name="connsiteX6" fmla="*/ 1975744 w 3623659"/>
              <a:gd name="connsiteY6" fmla="*/ 825152 h 979076"/>
              <a:gd name="connsiteX7" fmla="*/ 2425413 w 3623659"/>
              <a:gd name="connsiteY7" fmla="*/ 860334 h 979076"/>
              <a:gd name="connsiteX8" fmla="*/ 2798557 w 3623659"/>
              <a:gd name="connsiteY8" fmla="*/ 894566 h 979076"/>
              <a:gd name="connsiteX9" fmla="*/ 3253910 w 3623659"/>
              <a:gd name="connsiteY9" fmla="*/ 969545 h 979076"/>
              <a:gd name="connsiteX10" fmla="*/ 3540845 w 3623659"/>
              <a:gd name="connsiteY10" fmla="*/ 979077 h 979076"/>
              <a:gd name="connsiteX11" fmla="*/ 3623659 w 3623659"/>
              <a:gd name="connsiteY11" fmla="*/ 137375 h 979076"/>
              <a:gd name="connsiteX12" fmla="*/ 3183772 w 3623659"/>
              <a:gd name="connsiteY12" fmla="*/ 137767 h 979076"/>
              <a:gd name="connsiteX13" fmla="*/ 2738039 w 3623659"/>
              <a:gd name="connsiteY13" fmla="*/ 125268 h 979076"/>
              <a:gd name="connsiteX14" fmla="*/ 972346 w 3623659"/>
              <a:gd name="connsiteY14" fmla="*/ 49782 h 979076"/>
              <a:gd name="connsiteX15" fmla="*/ 487789 w 3623659"/>
              <a:gd name="connsiteY15" fmla="*/ 27831 h 979076"/>
              <a:gd name="connsiteX0" fmla="*/ 487789 w 3623659"/>
              <a:gd name="connsiteY0" fmla="*/ 27831 h 979076"/>
              <a:gd name="connsiteX1" fmla="*/ 39763 w 3623659"/>
              <a:gd name="connsiteY1" fmla="*/ 0 h 979076"/>
              <a:gd name="connsiteX2" fmla="*/ 0 w 3623659"/>
              <a:gd name="connsiteY2" fmla="*/ 842637 h 979076"/>
              <a:gd name="connsiteX3" fmla="*/ 471318 w 3623659"/>
              <a:gd name="connsiteY3" fmla="*/ 798357 h 979076"/>
              <a:gd name="connsiteX4" fmla="*/ 1005015 w 3623659"/>
              <a:gd name="connsiteY4" fmla="*/ 834226 h 979076"/>
              <a:gd name="connsiteX5" fmla="*/ 1474128 w 3623659"/>
              <a:gd name="connsiteY5" fmla="*/ 854870 h 979076"/>
              <a:gd name="connsiteX6" fmla="*/ 1975744 w 3623659"/>
              <a:gd name="connsiteY6" fmla="*/ 825152 h 979076"/>
              <a:gd name="connsiteX7" fmla="*/ 2425413 w 3623659"/>
              <a:gd name="connsiteY7" fmla="*/ 860334 h 979076"/>
              <a:gd name="connsiteX8" fmla="*/ 2798557 w 3623659"/>
              <a:gd name="connsiteY8" fmla="*/ 894566 h 979076"/>
              <a:gd name="connsiteX9" fmla="*/ 3253910 w 3623659"/>
              <a:gd name="connsiteY9" fmla="*/ 969545 h 979076"/>
              <a:gd name="connsiteX10" fmla="*/ 3540845 w 3623659"/>
              <a:gd name="connsiteY10" fmla="*/ 979077 h 979076"/>
              <a:gd name="connsiteX11" fmla="*/ 3623659 w 3623659"/>
              <a:gd name="connsiteY11" fmla="*/ 137375 h 979076"/>
              <a:gd name="connsiteX12" fmla="*/ 3183772 w 3623659"/>
              <a:gd name="connsiteY12" fmla="*/ 137767 h 979076"/>
              <a:gd name="connsiteX13" fmla="*/ 2738039 w 3623659"/>
              <a:gd name="connsiteY13" fmla="*/ 125268 h 979076"/>
              <a:gd name="connsiteX14" fmla="*/ 972346 w 3623659"/>
              <a:gd name="connsiteY14" fmla="*/ 49782 h 979076"/>
              <a:gd name="connsiteX15" fmla="*/ 487789 w 3623659"/>
              <a:gd name="connsiteY15" fmla="*/ 27831 h 979076"/>
              <a:gd name="connsiteX0" fmla="*/ 496461 w 3632331"/>
              <a:gd name="connsiteY0" fmla="*/ 27831 h 979076"/>
              <a:gd name="connsiteX1" fmla="*/ 48435 w 3632331"/>
              <a:gd name="connsiteY1" fmla="*/ 0 h 979076"/>
              <a:gd name="connsiteX2" fmla="*/ 0 w 3632331"/>
              <a:gd name="connsiteY2" fmla="*/ 766939 h 979076"/>
              <a:gd name="connsiteX3" fmla="*/ 479990 w 3632331"/>
              <a:gd name="connsiteY3" fmla="*/ 798357 h 979076"/>
              <a:gd name="connsiteX4" fmla="*/ 1013687 w 3632331"/>
              <a:gd name="connsiteY4" fmla="*/ 834226 h 979076"/>
              <a:gd name="connsiteX5" fmla="*/ 1482800 w 3632331"/>
              <a:gd name="connsiteY5" fmla="*/ 854870 h 979076"/>
              <a:gd name="connsiteX6" fmla="*/ 1984416 w 3632331"/>
              <a:gd name="connsiteY6" fmla="*/ 825152 h 979076"/>
              <a:gd name="connsiteX7" fmla="*/ 2434085 w 3632331"/>
              <a:gd name="connsiteY7" fmla="*/ 860334 h 979076"/>
              <a:gd name="connsiteX8" fmla="*/ 2807229 w 3632331"/>
              <a:gd name="connsiteY8" fmla="*/ 894566 h 979076"/>
              <a:gd name="connsiteX9" fmla="*/ 3262582 w 3632331"/>
              <a:gd name="connsiteY9" fmla="*/ 969545 h 979076"/>
              <a:gd name="connsiteX10" fmla="*/ 3549517 w 3632331"/>
              <a:gd name="connsiteY10" fmla="*/ 979077 h 979076"/>
              <a:gd name="connsiteX11" fmla="*/ 3632331 w 3632331"/>
              <a:gd name="connsiteY11" fmla="*/ 137375 h 979076"/>
              <a:gd name="connsiteX12" fmla="*/ 3192444 w 3632331"/>
              <a:gd name="connsiteY12" fmla="*/ 137767 h 979076"/>
              <a:gd name="connsiteX13" fmla="*/ 2746711 w 3632331"/>
              <a:gd name="connsiteY13" fmla="*/ 125268 h 979076"/>
              <a:gd name="connsiteX14" fmla="*/ 981018 w 3632331"/>
              <a:gd name="connsiteY14" fmla="*/ 49782 h 979076"/>
              <a:gd name="connsiteX15" fmla="*/ 496461 w 3632331"/>
              <a:gd name="connsiteY15" fmla="*/ 27831 h 979076"/>
              <a:gd name="connsiteX0" fmla="*/ 496461 w 3606321"/>
              <a:gd name="connsiteY0" fmla="*/ 27831 h 979076"/>
              <a:gd name="connsiteX1" fmla="*/ 48435 w 3606321"/>
              <a:gd name="connsiteY1" fmla="*/ 0 h 979076"/>
              <a:gd name="connsiteX2" fmla="*/ 0 w 3606321"/>
              <a:gd name="connsiteY2" fmla="*/ 766939 h 979076"/>
              <a:gd name="connsiteX3" fmla="*/ 479990 w 3606321"/>
              <a:gd name="connsiteY3" fmla="*/ 798357 h 979076"/>
              <a:gd name="connsiteX4" fmla="*/ 1013687 w 3606321"/>
              <a:gd name="connsiteY4" fmla="*/ 834226 h 979076"/>
              <a:gd name="connsiteX5" fmla="*/ 1482800 w 3606321"/>
              <a:gd name="connsiteY5" fmla="*/ 854870 h 979076"/>
              <a:gd name="connsiteX6" fmla="*/ 1984416 w 3606321"/>
              <a:gd name="connsiteY6" fmla="*/ 825152 h 979076"/>
              <a:gd name="connsiteX7" fmla="*/ 2434085 w 3606321"/>
              <a:gd name="connsiteY7" fmla="*/ 860334 h 979076"/>
              <a:gd name="connsiteX8" fmla="*/ 2807229 w 3606321"/>
              <a:gd name="connsiteY8" fmla="*/ 894566 h 979076"/>
              <a:gd name="connsiteX9" fmla="*/ 3262582 w 3606321"/>
              <a:gd name="connsiteY9" fmla="*/ 969545 h 979076"/>
              <a:gd name="connsiteX10" fmla="*/ 3549517 w 3606321"/>
              <a:gd name="connsiteY10" fmla="*/ 979077 h 979076"/>
              <a:gd name="connsiteX11" fmla="*/ 3606321 w 3606321"/>
              <a:gd name="connsiteY11" fmla="*/ 178664 h 979076"/>
              <a:gd name="connsiteX12" fmla="*/ 3192444 w 3606321"/>
              <a:gd name="connsiteY12" fmla="*/ 137767 h 979076"/>
              <a:gd name="connsiteX13" fmla="*/ 2746711 w 3606321"/>
              <a:gd name="connsiteY13" fmla="*/ 125268 h 979076"/>
              <a:gd name="connsiteX14" fmla="*/ 981018 w 3606321"/>
              <a:gd name="connsiteY14" fmla="*/ 49782 h 979076"/>
              <a:gd name="connsiteX15" fmla="*/ 496461 w 3606321"/>
              <a:gd name="connsiteY15" fmla="*/ 27831 h 97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06321" h="979076">
                <a:moveTo>
                  <a:pt x="496461" y="27831"/>
                </a:moveTo>
                <a:lnTo>
                  <a:pt x="48435" y="0"/>
                </a:lnTo>
                <a:lnTo>
                  <a:pt x="0" y="766939"/>
                </a:lnTo>
                <a:lnTo>
                  <a:pt x="479990" y="798357"/>
                </a:lnTo>
                <a:lnTo>
                  <a:pt x="1013687" y="834226"/>
                </a:lnTo>
                <a:cubicBezTo>
                  <a:pt x="1180822" y="843645"/>
                  <a:pt x="1311978" y="854870"/>
                  <a:pt x="1482800" y="854870"/>
                </a:cubicBezTo>
                <a:lnTo>
                  <a:pt x="1984416" y="825152"/>
                </a:lnTo>
                <a:lnTo>
                  <a:pt x="2434085" y="860334"/>
                </a:lnTo>
                <a:lnTo>
                  <a:pt x="2807229" y="894566"/>
                </a:lnTo>
                <a:lnTo>
                  <a:pt x="3262582" y="969545"/>
                </a:lnTo>
                <a:lnTo>
                  <a:pt x="3549517" y="979077"/>
                </a:lnTo>
                <a:lnTo>
                  <a:pt x="3606321" y="178664"/>
                </a:lnTo>
                <a:lnTo>
                  <a:pt x="3192444" y="137767"/>
                </a:lnTo>
                <a:lnTo>
                  <a:pt x="2746711" y="125268"/>
                </a:lnTo>
                <a:lnTo>
                  <a:pt x="981018" y="49782"/>
                </a:lnTo>
                <a:lnTo>
                  <a:pt x="496461" y="27831"/>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21" name="Prostokąt zaokrąglony 20">
            <a:extLst>
              <a:ext uri="{FF2B5EF4-FFF2-40B4-BE49-F238E27FC236}">
                <a16:creationId xmlns:a16="http://schemas.microsoft.com/office/drawing/2014/main" id="{01618EC1-7497-4FB6-B53C-F06914FE7D70}"/>
              </a:ext>
            </a:extLst>
          </p:cNvPr>
          <p:cNvSpPr/>
          <p:nvPr/>
        </p:nvSpPr>
        <p:spPr bwMode="auto">
          <a:xfrm rot="229352">
            <a:off x="2587433" y="5118539"/>
            <a:ext cx="1005190" cy="93663"/>
          </a:xfrm>
          <a:prstGeom prst="roundRect">
            <a:avLst/>
          </a:prstGeom>
          <a:noFill/>
          <a:ln w="2222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30" name="Strzałka w prawo 29">
            <a:extLst>
              <a:ext uri="{FF2B5EF4-FFF2-40B4-BE49-F238E27FC236}">
                <a16:creationId xmlns:a16="http://schemas.microsoft.com/office/drawing/2014/main" id="{F808A020-31F5-4B63-979A-487080147814}"/>
              </a:ext>
            </a:extLst>
          </p:cNvPr>
          <p:cNvSpPr/>
          <p:nvPr/>
        </p:nvSpPr>
        <p:spPr bwMode="auto">
          <a:xfrm rot="16434872">
            <a:off x="3167554" y="5146719"/>
            <a:ext cx="106362" cy="60325"/>
          </a:xfrm>
          <a:prstGeom prst="rightArrow">
            <a:avLst/>
          </a:prstGeom>
          <a:solidFill>
            <a:srgbClr val="5EF82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36" name="Strzałka w prawo 35">
            <a:extLst>
              <a:ext uri="{FF2B5EF4-FFF2-40B4-BE49-F238E27FC236}">
                <a16:creationId xmlns:a16="http://schemas.microsoft.com/office/drawing/2014/main" id="{9D729B54-A406-4195-B0A5-B6B75D204576}"/>
              </a:ext>
            </a:extLst>
          </p:cNvPr>
          <p:cNvSpPr/>
          <p:nvPr/>
        </p:nvSpPr>
        <p:spPr bwMode="auto">
          <a:xfrm rot="16434872">
            <a:off x="2955825" y="5124614"/>
            <a:ext cx="106363" cy="60325"/>
          </a:xfrm>
          <a:prstGeom prst="rightArrow">
            <a:avLst/>
          </a:prstGeom>
          <a:solidFill>
            <a:srgbClr val="5EF82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37" name="Strzałka w prawo 36">
            <a:extLst>
              <a:ext uri="{FF2B5EF4-FFF2-40B4-BE49-F238E27FC236}">
                <a16:creationId xmlns:a16="http://schemas.microsoft.com/office/drawing/2014/main" id="{ABE795F8-4829-45BF-82CE-BC2DCA8E3B5C}"/>
              </a:ext>
            </a:extLst>
          </p:cNvPr>
          <p:cNvSpPr/>
          <p:nvPr/>
        </p:nvSpPr>
        <p:spPr bwMode="auto">
          <a:xfrm rot="16434872">
            <a:off x="2674054" y="5129072"/>
            <a:ext cx="107950" cy="60325"/>
          </a:xfrm>
          <a:prstGeom prst="rightArrow">
            <a:avLst/>
          </a:prstGeom>
          <a:solidFill>
            <a:srgbClr val="5EF82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38" name="Strzałka w prawo 37">
            <a:extLst>
              <a:ext uri="{FF2B5EF4-FFF2-40B4-BE49-F238E27FC236}">
                <a16:creationId xmlns:a16="http://schemas.microsoft.com/office/drawing/2014/main" id="{C6AC3EF7-37BE-4C8E-8A59-5A50E1A84507}"/>
              </a:ext>
            </a:extLst>
          </p:cNvPr>
          <p:cNvSpPr/>
          <p:nvPr/>
        </p:nvSpPr>
        <p:spPr bwMode="auto">
          <a:xfrm rot="16434872">
            <a:off x="3431292" y="5161174"/>
            <a:ext cx="106362" cy="58737"/>
          </a:xfrm>
          <a:prstGeom prst="rightArrow">
            <a:avLst/>
          </a:prstGeom>
          <a:solidFill>
            <a:srgbClr val="5EF828"/>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89107" name="pole tekstowe 33">
            <a:extLst>
              <a:ext uri="{FF2B5EF4-FFF2-40B4-BE49-F238E27FC236}">
                <a16:creationId xmlns:a16="http://schemas.microsoft.com/office/drawing/2014/main" id="{838CD0D5-468C-49F2-9344-A49088646904}"/>
              </a:ext>
            </a:extLst>
          </p:cNvPr>
          <p:cNvSpPr txBox="1">
            <a:spLocks noChangeArrowheads="1"/>
          </p:cNvSpPr>
          <p:nvPr/>
        </p:nvSpPr>
        <p:spPr bwMode="auto">
          <a:xfrm rot="267500">
            <a:off x="2354193" y="5272923"/>
            <a:ext cx="1309629" cy="21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8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Centrum wielofunkcyjne</a:t>
            </a:r>
          </a:p>
        </p:txBody>
      </p:sp>
      <p:sp>
        <p:nvSpPr>
          <p:cNvPr id="89108" name="pole tekstowe 38">
            <a:extLst>
              <a:ext uri="{FF2B5EF4-FFF2-40B4-BE49-F238E27FC236}">
                <a16:creationId xmlns:a16="http://schemas.microsoft.com/office/drawing/2014/main" id="{7DAEE9DE-C331-4E3F-8F00-19E0066C66A3}"/>
              </a:ext>
            </a:extLst>
          </p:cNvPr>
          <p:cNvSpPr txBox="1">
            <a:spLocks noChangeArrowheads="1"/>
          </p:cNvSpPr>
          <p:nvPr/>
        </p:nvSpPr>
        <p:spPr bwMode="auto">
          <a:xfrm rot="227238">
            <a:off x="2516910" y="4847669"/>
            <a:ext cx="1380142" cy="215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8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Park rzeczny rzeki Drwiny</a:t>
            </a:r>
          </a:p>
        </p:txBody>
      </p:sp>
      <p:sp>
        <p:nvSpPr>
          <p:cNvPr id="11" name="Dowolny kształt 10">
            <a:extLst>
              <a:ext uri="{FF2B5EF4-FFF2-40B4-BE49-F238E27FC236}">
                <a16:creationId xmlns:a16="http://schemas.microsoft.com/office/drawing/2014/main" id="{59C4DFF3-FFCE-406F-BDBC-FA0C903E1F0B}"/>
              </a:ext>
            </a:extLst>
          </p:cNvPr>
          <p:cNvSpPr/>
          <p:nvPr/>
        </p:nvSpPr>
        <p:spPr bwMode="auto">
          <a:xfrm>
            <a:off x="2157413" y="4955417"/>
            <a:ext cx="1838325" cy="220663"/>
          </a:xfrm>
          <a:custGeom>
            <a:avLst/>
            <a:gdLst>
              <a:gd name="connsiteX0" fmla="*/ 5416826 w 5416826"/>
              <a:gd name="connsiteY0" fmla="*/ 546652 h 546652"/>
              <a:gd name="connsiteX1" fmla="*/ 4790661 w 5416826"/>
              <a:gd name="connsiteY1" fmla="*/ 308113 h 546652"/>
              <a:gd name="connsiteX2" fmla="*/ 4144617 w 5416826"/>
              <a:gd name="connsiteY2" fmla="*/ 347869 h 546652"/>
              <a:gd name="connsiteX3" fmla="*/ 3528391 w 5416826"/>
              <a:gd name="connsiteY3" fmla="*/ 188843 h 546652"/>
              <a:gd name="connsiteX4" fmla="*/ 2782956 w 5416826"/>
              <a:gd name="connsiteY4" fmla="*/ 268356 h 546652"/>
              <a:gd name="connsiteX5" fmla="*/ 1620078 w 5416826"/>
              <a:gd name="connsiteY5" fmla="*/ 238539 h 546652"/>
              <a:gd name="connsiteX6" fmla="*/ 1311965 w 5416826"/>
              <a:gd name="connsiteY6" fmla="*/ 99391 h 546652"/>
              <a:gd name="connsiteX7" fmla="*/ 1063487 w 5416826"/>
              <a:gd name="connsiteY7" fmla="*/ 9939 h 546652"/>
              <a:gd name="connsiteX8" fmla="*/ 884582 w 5416826"/>
              <a:gd name="connsiteY8" fmla="*/ 0 h 546652"/>
              <a:gd name="connsiteX9" fmla="*/ 566530 w 5416826"/>
              <a:gd name="connsiteY9" fmla="*/ 168965 h 546652"/>
              <a:gd name="connsiteX10" fmla="*/ 407504 w 5416826"/>
              <a:gd name="connsiteY10" fmla="*/ 218661 h 546652"/>
              <a:gd name="connsiteX11" fmla="*/ 198782 w 5416826"/>
              <a:gd name="connsiteY11" fmla="*/ 198782 h 546652"/>
              <a:gd name="connsiteX12" fmla="*/ 0 w 5416826"/>
              <a:gd name="connsiteY12" fmla="*/ 149087 h 5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16826" h="546652">
                <a:moveTo>
                  <a:pt x="5416826" y="546652"/>
                </a:moveTo>
                <a:lnTo>
                  <a:pt x="4790661" y="308113"/>
                </a:lnTo>
                <a:lnTo>
                  <a:pt x="4144617" y="347869"/>
                </a:lnTo>
                <a:lnTo>
                  <a:pt x="3528391" y="188843"/>
                </a:lnTo>
                <a:lnTo>
                  <a:pt x="2782956" y="268356"/>
                </a:lnTo>
                <a:lnTo>
                  <a:pt x="1620078" y="238539"/>
                </a:lnTo>
                <a:lnTo>
                  <a:pt x="1311965" y="99391"/>
                </a:lnTo>
                <a:lnTo>
                  <a:pt x="1063487" y="9939"/>
                </a:lnTo>
                <a:lnTo>
                  <a:pt x="884582" y="0"/>
                </a:lnTo>
                <a:lnTo>
                  <a:pt x="566530" y="168965"/>
                </a:lnTo>
                <a:lnTo>
                  <a:pt x="407504" y="218661"/>
                </a:lnTo>
                <a:lnTo>
                  <a:pt x="198782" y="198782"/>
                </a:lnTo>
                <a:lnTo>
                  <a:pt x="0" y="149087"/>
                </a:lnTo>
              </a:path>
            </a:pathLst>
          </a:custGeom>
          <a:no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89092" name="pole tekstowe 6">
            <a:extLst>
              <a:ext uri="{FF2B5EF4-FFF2-40B4-BE49-F238E27FC236}">
                <a16:creationId xmlns:a16="http://schemas.microsoft.com/office/drawing/2014/main" id="{7BC48FB1-DDF1-4C3F-969A-955135836B23}"/>
              </a:ext>
            </a:extLst>
          </p:cNvPr>
          <p:cNvSpPr txBox="1">
            <a:spLocks noChangeArrowheads="1"/>
          </p:cNvSpPr>
          <p:nvPr/>
        </p:nvSpPr>
        <p:spPr bwMode="auto">
          <a:xfrm>
            <a:off x="401893" y="994509"/>
            <a:ext cx="4017125" cy="892552"/>
          </a:xfrm>
          <a:prstGeom prst="rect">
            <a:avLst/>
          </a:prstGeom>
          <a:solidFill>
            <a:srgbClr val="5EF8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l-PL" altLang="pl-PL" sz="13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ZABUDOWA  WIELORODZINNA W FORMIE</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l-PL" altLang="pl-PL" sz="13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KWARTAŁÓW ZABUDOWY PRZYLEGAJĄCA</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l-PL" altLang="pl-PL" sz="13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 DO PARKU – USŁUGI W PARTERACH OD STRONY</a:t>
            </a: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pl-PL" altLang="pl-PL" sz="13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 PARKU</a:t>
            </a:r>
            <a:endParaRPr kumimoji="0" lang="pl-PL" altLang="pl-PL" sz="14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p:txBody>
      </p:sp>
      <p:sp>
        <p:nvSpPr>
          <p:cNvPr id="89096" name="pole tekstowe 22">
            <a:extLst>
              <a:ext uri="{FF2B5EF4-FFF2-40B4-BE49-F238E27FC236}">
                <a16:creationId xmlns:a16="http://schemas.microsoft.com/office/drawing/2014/main" id="{3C0DB931-AA64-421B-AE00-DAF10760DFE2}"/>
              </a:ext>
            </a:extLst>
          </p:cNvPr>
          <p:cNvSpPr txBox="1">
            <a:spLocks noChangeArrowheads="1"/>
          </p:cNvSpPr>
          <p:nvPr/>
        </p:nvSpPr>
        <p:spPr bwMode="auto">
          <a:xfrm rot="227238">
            <a:off x="7045545" y="3488710"/>
            <a:ext cx="2876550" cy="369888"/>
          </a:xfrm>
          <a:prstGeom prst="rect">
            <a:avLst/>
          </a:prstGeom>
          <a:noFill/>
          <a:ln w="22225">
            <a:solidFill>
              <a:srgbClr val="5EF828"/>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Park rzeczny rzeki Drwiny</a:t>
            </a:r>
          </a:p>
        </p:txBody>
      </p:sp>
      <p:sp>
        <p:nvSpPr>
          <p:cNvPr id="89097" name="pole tekstowe 23">
            <a:extLst>
              <a:ext uri="{FF2B5EF4-FFF2-40B4-BE49-F238E27FC236}">
                <a16:creationId xmlns:a16="http://schemas.microsoft.com/office/drawing/2014/main" id="{195D991D-040E-4582-AD99-55B6E11D57D2}"/>
              </a:ext>
            </a:extLst>
          </p:cNvPr>
          <p:cNvSpPr txBox="1">
            <a:spLocks noChangeArrowheads="1"/>
          </p:cNvSpPr>
          <p:nvPr/>
        </p:nvSpPr>
        <p:spPr bwMode="auto">
          <a:xfrm rot="267500">
            <a:off x="6252401" y="5640674"/>
            <a:ext cx="4137025" cy="522287"/>
          </a:xfrm>
          <a:prstGeom prst="rect">
            <a:avLst/>
          </a:prstGeom>
          <a:noFill/>
          <a:ln w="222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2800" b="1" i="0" u="none" strike="noStrike" kern="1200" cap="none" spc="0" normalizeH="0" baseline="0" noProof="0">
                <a:ln>
                  <a:noFill/>
                </a:ln>
                <a:solidFill>
                  <a:prstClr val="black"/>
                </a:solidFill>
                <a:effectLst/>
                <a:uLnTx/>
                <a:uFillTx/>
                <a:latin typeface="Lato" panose="020F0502020204030203" pitchFamily="34" charset="-18"/>
                <a:ea typeface="+mn-ea"/>
                <a:cs typeface="Arial" panose="020B0604020202020204" pitchFamily="34" charset="0"/>
              </a:rPr>
              <a:t>Centrum wielofunkcyjne</a:t>
            </a:r>
          </a:p>
        </p:txBody>
      </p:sp>
      <p:sp>
        <p:nvSpPr>
          <p:cNvPr id="26" name="Prostokąt zaokrąglony 25">
            <a:extLst>
              <a:ext uri="{FF2B5EF4-FFF2-40B4-BE49-F238E27FC236}">
                <a16:creationId xmlns:a16="http://schemas.microsoft.com/office/drawing/2014/main" id="{D465D05B-60A7-45A4-A9CB-98551892FB8F}"/>
              </a:ext>
            </a:extLst>
          </p:cNvPr>
          <p:cNvSpPr/>
          <p:nvPr/>
        </p:nvSpPr>
        <p:spPr bwMode="auto">
          <a:xfrm rot="229352">
            <a:off x="5717826" y="4476575"/>
            <a:ext cx="5860451" cy="409469"/>
          </a:xfrm>
          <a:prstGeom prst="roundRect">
            <a:avLst/>
          </a:prstGeom>
          <a:noFill/>
          <a:ln w="412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pic>
        <p:nvPicPr>
          <p:cNvPr id="89094" name="Obraz 1">
            <a:extLst>
              <a:ext uri="{FF2B5EF4-FFF2-40B4-BE49-F238E27FC236}">
                <a16:creationId xmlns:a16="http://schemas.microsoft.com/office/drawing/2014/main" id="{A4E4A2B9-D3FD-40E4-9924-905B122DF9B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378325" y="1001713"/>
            <a:ext cx="7318375" cy="2066925"/>
          </a:xfrm>
          <a:prstGeom prst="rect">
            <a:avLst/>
          </a:prstGeom>
          <a:noFill/>
          <a:ln w="25400">
            <a:solidFill>
              <a:srgbClr val="5EF828"/>
            </a:solidFill>
            <a:miter lim="800000"/>
            <a:headEnd/>
            <a:tailEnd/>
          </a:ln>
          <a:extLst>
            <a:ext uri="{909E8E84-426E-40DD-AFC4-6F175D3DCCD1}">
              <a14:hiddenFill xmlns:a14="http://schemas.microsoft.com/office/drawing/2010/main">
                <a:solidFill>
                  <a:srgbClr val="FFFFFF"/>
                </a:solidFill>
              </a14:hiddenFill>
            </a:ext>
          </a:extLst>
        </p:spPr>
      </p:pic>
      <p:sp>
        <p:nvSpPr>
          <p:cNvPr id="42" name="pole tekstowe 1"/>
          <p:cNvSpPr txBox="1">
            <a:spLocks noChangeArrowheads="1"/>
          </p:cNvSpPr>
          <p:nvPr/>
        </p:nvSpPr>
        <p:spPr bwMode="auto">
          <a:xfrm>
            <a:off x="401893" y="1809207"/>
            <a:ext cx="21320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b="1" dirty="0">
                <a:solidFill>
                  <a:schemeClr val="tx1"/>
                </a:solidFill>
              </a:rPr>
              <a:t>Kwartał zabudowy</a:t>
            </a:r>
          </a:p>
        </p:txBody>
      </p:sp>
      <p:cxnSp>
        <p:nvCxnSpPr>
          <p:cNvPr id="43" name="Łącznik prosty ze strzałką 42"/>
          <p:cNvCxnSpPr/>
          <p:nvPr/>
        </p:nvCxnSpPr>
        <p:spPr>
          <a:xfrm>
            <a:off x="2333771" y="3414223"/>
            <a:ext cx="309563" cy="20637"/>
          </a:xfrm>
          <a:prstGeom prst="straightConnector1">
            <a:avLst/>
          </a:prstGeom>
          <a:ln w="31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pole tekstowe 2"/>
          <p:cNvSpPr txBox="1">
            <a:spLocks noChangeArrowheads="1"/>
          </p:cNvSpPr>
          <p:nvPr/>
        </p:nvSpPr>
        <p:spPr bwMode="auto">
          <a:xfrm>
            <a:off x="2298440" y="3226440"/>
            <a:ext cx="3889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800" b="1" dirty="0">
                <a:solidFill>
                  <a:schemeClr val="tx1"/>
                </a:solidFill>
              </a:rPr>
              <a:t>40m</a:t>
            </a:r>
          </a:p>
        </p:txBody>
      </p:sp>
      <p:sp>
        <p:nvSpPr>
          <p:cNvPr id="45" name="pole tekstowe 40"/>
          <p:cNvSpPr txBox="1">
            <a:spLocks noChangeArrowheads="1"/>
          </p:cNvSpPr>
          <p:nvPr/>
        </p:nvSpPr>
        <p:spPr bwMode="auto">
          <a:xfrm rot="190841">
            <a:off x="1418771" y="3031420"/>
            <a:ext cx="3898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800" b="1" dirty="0">
                <a:solidFill>
                  <a:schemeClr val="tx1"/>
                </a:solidFill>
              </a:rPr>
              <a:t>84m</a:t>
            </a:r>
          </a:p>
        </p:txBody>
      </p:sp>
      <p:sp>
        <p:nvSpPr>
          <p:cNvPr id="46" name="pole tekstowe 41"/>
          <p:cNvSpPr txBox="1">
            <a:spLocks noChangeArrowheads="1"/>
          </p:cNvSpPr>
          <p:nvPr/>
        </p:nvSpPr>
        <p:spPr bwMode="auto">
          <a:xfrm rot="205718">
            <a:off x="2969455" y="3197632"/>
            <a:ext cx="3898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800" b="1" dirty="0">
                <a:solidFill>
                  <a:schemeClr val="tx1"/>
                </a:solidFill>
              </a:rPr>
              <a:t>87m</a:t>
            </a:r>
          </a:p>
        </p:txBody>
      </p:sp>
      <p:cxnSp>
        <p:nvCxnSpPr>
          <p:cNvPr id="47" name="Łącznik prosty ze strzałką 46"/>
          <p:cNvCxnSpPr/>
          <p:nvPr/>
        </p:nvCxnSpPr>
        <p:spPr>
          <a:xfrm>
            <a:off x="2946970" y="3230945"/>
            <a:ext cx="679385" cy="48685"/>
          </a:xfrm>
          <a:prstGeom prst="straightConnector1">
            <a:avLst/>
          </a:prstGeom>
          <a:ln w="31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Łącznik prosty ze strzałką 47"/>
          <p:cNvCxnSpPr/>
          <p:nvPr/>
        </p:nvCxnSpPr>
        <p:spPr>
          <a:xfrm>
            <a:off x="1349929" y="3164789"/>
            <a:ext cx="762861" cy="56820"/>
          </a:xfrm>
          <a:prstGeom prst="straightConnector1">
            <a:avLst/>
          </a:prstGeom>
          <a:ln w="31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9" name="Łącznik prosty ze strzałką 48"/>
          <p:cNvCxnSpPr/>
          <p:nvPr/>
        </p:nvCxnSpPr>
        <p:spPr>
          <a:xfrm flipH="1">
            <a:off x="3260426" y="2993597"/>
            <a:ext cx="26237" cy="486317"/>
          </a:xfrm>
          <a:prstGeom prst="straightConnector1">
            <a:avLst/>
          </a:prstGeom>
          <a:ln w="31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pole tekstowe 41"/>
          <p:cNvSpPr txBox="1">
            <a:spLocks noChangeArrowheads="1"/>
          </p:cNvSpPr>
          <p:nvPr/>
        </p:nvSpPr>
        <p:spPr bwMode="auto">
          <a:xfrm rot="205718">
            <a:off x="3209603" y="3032234"/>
            <a:ext cx="3898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800" b="1" dirty="0">
                <a:solidFill>
                  <a:schemeClr val="tx1"/>
                </a:solidFill>
              </a:rPr>
              <a:t>54m</a:t>
            </a:r>
          </a:p>
        </p:txBody>
      </p:sp>
      <p:cxnSp>
        <p:nvCxnSpPr>
          <p:cNvPr id="52" name="Łącznik prosty ze strzałką 51"/>
          <p:cNvCxnSpPr/>
          <p:nvPr/>
        </p:nvCxnSpPr>
        <p:spPr>
          <a:xfrm flipH="1">
            <a:off x="1772335" y="2915463"/>
            <a:ext cx="26237" cy="486317"/>
          </a:xfrm>
          <a:prstGeom prst="straightConnector1">
            <a:avLst/>
          </a:prstGeom>
          <a:ln w="31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pole tekstowe 41"/>
          <p:cNvSpPr txBox="1">
            <a:spLocks noChangeArrowheads="1"/>
          </p:cNvSpPr>
          <p:nvPr/>
        </p:nvSpPr>
        <p:spPr bwMode="auto">
          <a:xfrm rot="205718">
            <a:off x="1737452" y="2964345"/>
            <a:ext cx="3898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800" b="1" dirty="0">
                <a:solidFill>
                  <a:schemeClr val="tx1"/>
                </a:solidFill>
              </a:rPr>
              <a:t>54m</a:t>
            </a:r>
          </a:p>
        </p:txBody>
      </p:sp>
      <p:sp>
        <p:nvSpPr>
          <p:cNvPr id="54" name="pole tekstowe 40"/>
          <p:cNvSpPr txBox="1">
            <a:spLocks noChangeArrowheads="1"/>
          </p:cNvSpPr>
          <p:nvPr/>
        </p:nvSpPr>
        <p:spPr bwMode="auto">
          <a:xfrm rot="190841">
            <a:off x="1155964" y="3371560"/>
            <a:ext cx="3898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800" b="1" dirty="0">
                <a:solidFill>
                  <a:schemeClr val="tx1"/>
                </a:solidFill>
              </a:rPr>
              <a:t>20m</a:t>
            </a:r>
          </a:p>
        </p:txBody>
      </p:sp>
      <p:cxnSp>
        <p:nvCxnSpPr>
          <p:cNvPr id="15" name="Łącznik prosty ze strzałką 14"/>
          <p:cNvCxnSpPr/>
          <p:nvPr/>
        </p:nvCxnSpPr>
        <p:spPr>
          <a:xfrm flipH="1">
            <a:off x="1498790" y="3401533"/>
            <a:ext cx="20983" cy="209236"/>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3"/>
          <a:stretch>
            <a:fillRect/>
          </a:stretch>
        </p:blipFill>
        <p:spPr>
          <a:xfrm>
            <a:off x="826925" y="889000"/>
            <a:ext cx="10246050" cy="5379268"/>
          </a:xfrm>
          <a:prstGeom prst="rect">
            <a:avLst/>
          </a:prstGeom>
        </p:spPr>
      </p:pic>
      <p:sp>
        <p:nvSpPr>
          <p:cNvPr id="16" name="Tytuł 1">
            <a:extLst>
              <a:ext uri="{FF2B5EF4-FFF2-40B4-BE49-F238E27FC236}">
                <a16:creationId xmlns:a16="http://schemas.microsoft.com/office/drawing/2014/main" id="{29688E52-E65E-49FB-8F31-AA2A6AAF7A1F}"/>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MIEJSCOWY PLAN ZAGOSPODAROWANIA PRZESTRZENNEGO OBSZARU</a:t>
            </a:r>
            <a:b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b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„NOWE MIASTO”</a:t>
            </a:r>
          </a:p>
        </p:txBody>
      </p:sp>
      <p:sp>
        <p:nvSpPr>
          <p:cNvPr id="91140" name="pole tekstowe 4">
            <a:extLst>
              <a:ext uri="{FF2B5EF4-FFF2-40B4-BE49-F238E27FC236}">
                <a16:creationId xmlns:a16="http://schemas.microsoft.com/office/drawing/2014/main" id="{12B0F9A6-E07C-4EC4-8556-97BE949172CF}"/>
              </a:ext>
            </a:extLst>
          </p:cNvPr>
          <p:cNvSpPr txBox="1">
            <a:spLocks noChangeArrowheads="1"/>
          </p:cNvSpPr>
          <p:nvPr/>
        </p:nvSpPr>
        <p:spPr bwMode="auto">
          <a:xfrm>
            <a:off x="392113" y="1141413"/>
            <a:ext cx="4992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CENTRUM WIELOFUNKCYJNE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OBUDOWANE ZABUDOWĄ MIESZKANIOWĄ</a:t>
            </a:r>
          </a:p>
        </p:txBody>
      </p:sp>
      <p:sp>
        <p:nvSpPr>
          <p:cNvPr id="11" name="Dowolny kształt 10">
            <a:extLst>
              <a:ext uri="{FF2B5EF4-FFF2-40B4-BE49-F238E27FC236}">
                <a16:creationId xmlns:a16="http://schemas.microsoft.com/office/drawing/2014/main" id="{DA465A1C-7692-4368-A0D9-DAFEBFE7EE3C}"/>
              </a:ext>
            </a:extLst>
          </p:cNvPr>
          <p:cNvSpPr/>
          <p:nvPr/>
        </p:nvSpPr>
        <p:spPr>
          <a:xfrm>
            <a:off x="5508625" y="2155825"/>
            <a:ext cx="5416550" cy="546100"/>
          </a:xfrm>
          <a:custGeom>
            <a:avLst/>
            <a:gdLst>
              <a:gd name="connsiteX0" fmla="*/ 5416826 w 5416826"/>
              <a:gd name="connsiteY0" fmla="*/ 546652 h 546652"/>
              <a:gd name="connsiteX1" fmla="*/ 4790661 w 5416826"/>
              <a:gd name="connsiteY1" fmla="*/ 308113 h 546652"/>
              <a:gd name="connsiteX2" fmla="*/ 4144617 w 5416826"/>
              <a:gd name="connsiteY2" fmla="*/ 347869 h 546652"/>
              <a:gd name="connsiteX3" fmla="*/ 3528391 w 5416826"/>
              <a:gd name="connsiteY3" fmla="*/ 188843 h 546652"/>
              <a:gd name="connsiteX4" fmla="*/ 2782956 w 5416826"/>
              <a:gd name="connsiteY4" fmla="*/ 268356 h 546652"/>
              <a:gd name="connsiteX5" fmla="*/ 1620078 w 5416826"/>
              <a:gd name="connsiteY5" fmla="*/ 238539 h 546652"/>
              <a:gd name="connsiteX6" fmla="*/ 1311965 w 5416826"/>
              <a:gd name="connsiteY6" fmla="*/ 99391 h 546652"/>
              <a:gd name="connsiteX7" fmla="*/ 1063487 w 5416826"/>
              <a:gd name="connsiteY7" fmla="*/ 9939 h 546652"/>
              <a:gd name="connsiteX8" fmla="*/ 884582 w 5416826"/>
              <a:gd name="connsiteY8" fmla="*/ 0 h 546652"/>
              <a:gd name="connsiteX9" fmla="*/ 566530 w 5416826"/>
              <a:gd name="connsiteY9" fmla="*/ 168965 h 546652"/>
              <a:gd name="connsiteX10" fmla="*/ 407504 w 5416826"/>
              <a:gd name="connsiteY10" fmla="*/ 218661 h 546652"/>
              <a:gd name="connsiteX11" fmla="*/ 198782 w 5416826"/>
              <a:gd name="connsiteY11" fmla="*/ 198782 h 546652"/>
              <a:gd name="connsiteX12" fmla="*/ 0 w 5416826"/>
              <a:gd name="connsiteY12" fmla="*/ 149087 h 5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16826" h="546652">
                <a:moveTo>
                  <a:pt x="5416826" y="546652"/>
                </a:moveTo>
                <a:lnTo>
                  <a:pt x="4790661" y="308113"/>
                </a:lnTo>
                <a:lnTo>
                  <a:pt x="4144617" y="347869"/>
                </a:lnTo>
                <a:lnTo>
                  <a:pt x="3528391" y="188843"/>
                </a:lnTo>
                <a:lnTo>
                  <a:pt x="2782956" y="268356"/>
                </a:lnTo>
                <a:lnTo>
                  <a:pt x="1620078" y="238539"/>
                </a:lnTo>
                <a:lnTo>
                  <a:pt x="1311965" y="99391"/>
                </a:lnTo>
                <a:lnTo>
                  <a:pt x="1063487" y="9939"/>
                </a:lnTo>
                <a:lnTo>
                  <a:pt x="884582" y="0"/>
                </a:lnTo>
                <a:lnTo>
                  <a:pt x="566530" y="168965"/>
                </a:lnTo>
                <a:lnTo>
                  <a:pt x="407504" y="218661"/>
                </a:lnTo>
                <a:lnTo>
                  <a:pt x="198782" y="198782"/>
                </a:lnTo>
                <a:lnTo>
                  <a:pt x="0" y="149087"/>
                </a:lnTo>
              </a:path>
            </a:pathLst>
          </a:custGeom>
          <a:noFill/>
          <a:ln w="412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91142" name="pole tekstowe 34">
            <a:extLst>
              <a:ext uri="{FF2B5EF4-FFF2-40B4-BE49-F238E27FC236}">
                <a16:creationId xmlns:a16="http://schemas.microsoft.com/office/drawing/2014/main" id="{A7641934-FA2C-4805-BCB2-6106F5D3681B}"/>
              </a:ext>
            </a:extLst>
          </p:cNvPr>
          <p:cNvSpPr txBox="1">
            <a:spLocks noChangeArrowheads="1"/>
          </p:cNvSpPr>
          <p:nvPr/>
        </p:nvSpPr>
        <p:spPr bwMode="auto">
          <a:xfrm>
            <a:off x="696913" y="1831975"/>
            <a:ext cx="3681412"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0" i="0" u="none" strike="noStrike" kern="1200" cap="none" spc="0" normalizeH="0" baseline="0" noProof="0">
                <a:ln>
                  <a:noFill/>
                </a:ln>
                <a:solidFill>
                  <a:prstClr val="black"/>
                </a:solidFill>
                <a:effectLst/>
                <a:uLnTx/>
                <a:uFillTx/>
                <a:latin typeface="Lato" panose="020F0502020204030203" pitchFamily="34" charset="-18"/>
                <a:ea typeface="+mn-ea"/>
                <a:cs typeface="Arial" panose="020B0604020202020204" pitchFamily="34" charset="0"/>
              </a:rPr>
              <a:t>NA POŁUDNIE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0" i="0" u="none" strike="noStrike" kern="1200" cap="none" spc="0" normalizeH="0" baseline="0" noProof="0">
                <a:ln>
                  <a:noFill/>
                </a:ln>
                <a:solidFill>
                  <a:prstClr val="black"/>
                </a:solidFill>
                <a:effectLst/>
                <a:uLnTx/>
                <a:uFillTx/>
                <a:latin typeface="Lato" panose="020F0502020204030203" pitchFamily="34" charset="-18"/>
                <a:ea typeface="+mn-ea"/>
                <a:cs typeface="Arial" panose="020B0604020202020204" pitchFamily="34" charset="0"/>
              </a:rPr>
              <a:t>W KIERUNKU OSIEDLA ZŁOCIEŃ</a:t>
            </a:r>
          </a:p>
        </p:txBody>
      </p:sp>
      <p:sp>
        <p:nvSpPr>
          <p:cNvPr id="91143" name="pole tekstowe 9">
            <a:extLst>
              <a:ext uri="{FF2B5EF4-FFF2-40B4-BE49-F238E27FC236}">
                <a16:creationId xmlns:a16="http://schemas.microsoft.com/office/drawing/2014/main" id="{CB514E60-0143-48F5-B9CE-1775612F5552}"/>
              </a:ext>
            </a:extLst>
          </p:cNvPr>
          <p:cNvSpPr txBox="1">
            <a:spLocks noChangeArrowheads="1"/>
          </p:cNvSpPr>
          <p:nvPr/>
        </p:nvSpPr>
        <p:spPr bwMode="auto">
          <a:xfrm rot="267500">
            <a:off x="7075488" y="3179763"/>
            <a:ext cx="2725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1" i="0" u="none" strike="noStrike" kern="1200" cap="none" spc="0" normalizeH="0" baseline="0" noProof="0">
                <a:ln>
                  <a:noFill/>
                </a:ln>
                <a:solidFill>
                  <a:prstClr val="black"/>
                </a:solidFill>
                <a:effectLst/>
                <a:uLnTx/>
                <a:uFillTx/>
                <a:latin typeface="Lato" panose="020F0502020204030203" pitchFamily="34" charset="-18"/>
                <a:ea typeface="+mn-ea"/>
                <a:cs typeface="Arial" panose="020B0604020202020204" pitchFamily="34" charset="0"/>
              </a:rPr>
              <a:t>Centrum wielofunkcyjne</a:t>
            </a:r>
          </a:p>
        </p:txBody>
      </p:sp>
      <p:sp>
        <p:nvSpPr>
          <p:cNvPr id="3" name="Dowolny kształt 2">
            <a:extLst>
              <a:ext uri="{FF2B5EF4-FFF2-40B4-BE49-F238E27FC236}">
                <a16:creationId xmlns:a16="http://schemas.microsoft.com/office/drawing/2014/main" id="{CFF02D4B-0051-4A9C-98FE-8B95B085AA5D}"/>
              </a:ext>
            </a:extLst>
          </p:cNvPr>
          <p:cNvSpPr/>
          <p:nvPr/>
        </p:nvSpPr>
        <p:spPr>
          <a:xfrm>
            <a:off x="7553441" y="3814932"/>
            <a:ext cx="2714509" cy="1976269"/>
          </a:xfrm>
          <a:custGeom>
            <a:avLst/>
            <a:gdLst>
              <a:gd name="connsiteX0" fmla="*/ 16626 w 2571404"/>
              <a:gd name="connsiteY0" fmla="*/ 11084 h 1856510"/>
              <a:gd name="connsiteX1" fmla="*/ 0 w 2571404"/>
              <a:gd name="connsiteY1" fmla="*/ 232757 h 1856510"/>
              <a:gd name="connsiteX2" fmla="*/ 83128 w 2571404"/>
              <a:gd name="connsiteY2" fmla="*/ 376844 h 1856510"/>
              <a:gd name="connsiteX3" fmla="*/ 576349 w 2571404"/>
              <a:gd name="connsiteY3" fmla="*/ 426720 h 1856510"/>
              <a:gd name="connsiteX4" fmla="*/ 482138 w 2571404"/>
              <a:gd name="connsiteY4" fmla="*/ 1075113 h 1856510"/>
              <a:gd name="connsiteX5" fmla="*/ 415637 w 2571404"/>
              <a:gd name="connsiteY5" fmla="*/ 1296786 h 1856510"/>
              <a:gd name="connsiteX6" fmla="*/ 626226 w 2571404"/>
              <a:gd name="connsiteY6" fmla="*/ 1474124 h 1856510"/>
              <a:gd name="connsiteX7" fmla="*/ 1185949 w 2571404"/>
              <a:gd name="connsiteY7" fmla="*/ 1662546 h 1856510"/>
              <a:gd name="connsiteX8" fmla="*/ 1435331 w 2571404"/>
              <a:gd name="connsiteY8" fmla="*/ 1756757 h 1856510"/>
              <a:gd name="connsiteX9" fmla="*/ 1690255 w 2571404"/>
              <a:gd name="connsiteY9" fmla="*/ 1778924 h 1856510"/>
              <a:gd name="connsiteX10" fmla="*/ 1684713 w 2571404"/>
              <a:gd name="connsiteY10" fmla="*/ 1856510 h 1856510"/>
              <a:gd name="connsiteX11" fmla="*/ 2515986 w 2571404"/>
              <a:gd name="connsiteY11" fmla="*/ 1706880 h 1856510"/>
              <a:gd name="connsiteX12" fmla="*/ 2571404 w 2571404"/>
              <a:gd name="connsiteY12" fmla="*/ 1318953 h 1856510"/>
              <a:gd name="connsiteX13" fmla="*/ 1546168 w 2571404"/>
              <a:gd name="connsiteY13" fmla="*/ 1246910 h 1856510"/>
              <a:gd name="connsiteX14" fmla="*/ 1584960 w 2571404"/>
              <a:gd name="connsiteY14" fmla="*/ 476597 h 1856510"/>
              <a:gd name="connsiteX15" fmla="*/ 1862051 w 2571404"/>
              <a:gd name="connsiteY15" fmla="*/ 476597 h 1856510"/>
              <a:gd name="connsiteX16" fmla="*/ 1906386 w 2571404"/>
              <a:gd name="connsiteY16" fmla="*/ 404553 h 1856510"/>
              <a:gd name="connsiteX17" fmla="*/ 1906386 w 2571404"/>
              <a:gd name="connsiteY17" fmla="*/ 216131 h 1856510"/>
              <a:gd name="connsiteX18" fmla="*/ 1296786 w 2571404"/>
              <a:gd name="connsiteY18" fmla="*/ 188422 h 1856510"/>
              <a:gd name="connsiteX19" fmla="*/ 1191491 w 2571404"/>
              <a:gd name="connsiteY19" fmla="*/ 188422 h 1856510"/>
              <a:gd name="connsiteX20" fmla="*/ 1191491 w 2571404"/>
              <a:gd name="connsiteY20" fmla="*/ 83128 h 1856510"/>
              <a:gd name="connsiteX21" fmla="*/ 587433 w 2571404"/>
              <a:gd name="connsiteY21" fmla="*/ 0 h 1856510"/>
              <a:gd name="connsiteX22" fmla="*/ 16626 w 2571404"/>
              <a:gd name="connsiteY22" fmla="*/ 11084 h 1856510"/>
              <a:gd name="connsiteX0" fmla="*/ 16626 w 2571404"/>
              <a:gd name="connsiteY0" fmla="*/ 11084 h 1856510"/>
              <a:gd name="connsiteX1" fmla="*/ 0 w 2571404"/>
              <a:gd name="connsiteY1" fmla="*/ 232757 h 1856510"/>
              <a:gd name="connsiteX2" fmla="*/ 83128 w 2571404"/>
              <a:gd name="connsiteY2" fmla="*/ 376844 h 1856510"/>
              <a:gd name="connsiteX3" fmla="*/ 576349 w 2571404"/>
              <a:gd name="connsiteY3" fmla="*/ 426720 h 1856510"/>
              <a:gd name="connsiteX4" fmla="*/ 482138 w 2571404"/>
              <a:gd name="connsiteY4" fmla="*/ 1075113 h 1856510"/>
              <a:gd name="connsiteX5" fmla="*/ 415637 w 2571404"/>
              <a:gd name="connsiteY5" fmla="*/ 1296786 h 1856510"/>
              <a:gd name="connsiteX6" fmla="*/ 626226 w 2571404"/>
              <a:gd name="connsiteY6" fmla="*/ 1474124 h 1856510"/>
              <a:gd name="connsiteX7" fmla="*/ 1185949 w 2571404"/>
              <a:gd name="connsiteY7" fmla="*/ 1662546 h 1856510"/>
              <a:gd name="connsiteX8" fmla="*/ 1435331 w 2571404"/>
              <a:gd name="connsiteY8" fmla="*/ 1756757 h 1856510"/>
              <a:gd name="connsiteX9" fmla="*/ 1690255 w 2571404"/>
              <a:gd name="connsiteY9" fmla="*/ 1778924 h 1856510"/>
              <a:gd name="connsiteX10" fmla="*/ 1684713 w 2571404"/>
              <a:gd name="connsiteY10" fmla="*/ 1856510 h 1856510"/>
              <a:gd name="connsiteX11" fmla="*/ 2515986 w 2571404"/>
              <a:gd name="connsiteY11" fmla="*/ 1706880 h 1856510"/>
              <a:gd name="connsiteX12" fmla="*/ 2571404 w 2571404"/>
              <a:gd name="connsiteY12" fmla="*/ 1318953 h 1856510"/>
              <a:gd name="connsiteX13" fmla="*/ 1546168 w 2571404"/>
              <a:gd name="connsiteY13" fmla="*/ 1246910 h 1856510"/>
              <a:gd name="connsiteX14" fmla="*/ 1584960 w 2571404"/>
              <a:gd name="connsiteY14" fmla="*/ 476597 h 1856510"/>
              <a:gd name="connsiteX15" fmla="*/ 1862051 w 2571404"/>
              <a:gd name="connsiteY15" fmla="*/ 476597 h 1856510"/>
              <a:gd name="connsiteX16" fmla="*/ 1906386 w 2571404"/>
              <a:gd name="connsiteY16" fmla="*/ 404553 h 1856510"/>
              <a:gd name="connsiteX17" fmla="*/ 1906386 w 2571404"/>
              <a:gd name="connsiteY17" fmla="*/ 216131 h 1856510"/>
              <a:gd name="connsiteX18" fmla="*/ 1341884 w 2571404"/>
              <a:gd name="connsiteY18" fmla="*/ 111184 h 1856510"/>
              <a:gd name="connsiteX19" fmla="*/ 1191491 w 2571404"/>
              <a:gd name="connsiteY19" fmla="*/ 188422 h 1856510"/>
              <a:gd name="connsiteX20" fmla="*/ 1191491 w 2571404"/>
              <a:gd name="connsiteY20" fmla="*/ 83128 h 1856510"/>
              <a:gd name="connsiteX21" fmla="*/ 587433 w 2571404"/>
              <a:gd name="connsiteY21" fmla="*/ 0 h 1856510"/>
              <a:gd name="connsiteX22" fmla="*/ 16626 w 2571404"/>
              <a:gd name="connsiteY22" fmla="*/ 11084 h 1856510"/>
              <a:gd name="connsiteX0" fmla="*/ 16626 w 2571404"/>
              <a:gd name="connsiteY0" fmla="*/ 11084 h 1856510"/>
              <a:gd name="connsiteX1" fmla="*/ 0 w 2571404"/>
              <a:gd name="connsiteY1" fmla="*/ 232757 h 1856510"/>
              <a:gd name="connsiteX2" fmla="*/ 83128 w 2571404"/>
              <a:gd name="connsiteY2" fmla="*/ 376844 h 1856510"/>
              <a:gd name="connsiteX3" fmla="*/ 576349 w 2571404"/>
              <a:gd name="connsiteY3" fmla="*/ 426720 h 1856510"/>
              <a:gd name="connsiteX4" fmla="*/ 482138 w 2571404"/>
              <a:gd name="connsiteY4" fmla="*/ 1075113 h 1856510"/>
              <a:gd name="connsiteX5" fmla="*/ 415637 w 2571404"/>
              <a:gd name="connsiteY5" fmla="*/ 1296786 h 1856510"/>
              <a:gd name="connsiteX6" fmla="*/ 626226 w 2571404"/>
              <a:gd name="connsiteY6" fmla="*/ 1474124 h 1856510"/>
              <a:gd name="connsiteX7" fmla="*/ 1185949 w 2571404"/>
              <a:gd name="connsiteY7" fmla="*/ 1662546 h 1856510"/>
              <a:gd name="connsiteX8" fmla="*/ 1435331 w 2571404"/>
              <a:gd name="connsiteY8" fmla="*/ 1756757 h 1856510"/>
              <a:gd name="connsiteX9" fmla="*/ 1690255 w 2571404"/>
              <a:gd name="connsiteY9" fmla="*/ 1778924 h 1856510"/>
              <a:gd name="connsiteX10" fmla="*/ 1684713 w 2571404"/>
              <a:gd name="connsiteY10" fmla="*/ 1856510 h 1856510"/>
              <a:gd name="connsiteX11" fmla="*/ 2515986 w 2571404"/>
              <a:gd name="connsiteY11" fmla="*/ 1706880 h 1856510"/>
              <a:gd name="connsiteX12" fmla="*/ 2571404 w 2571404"/>
              <a:gd name="connsiteY12" fmla="*/ 1318953 h 1856510"/>
              <a:gd name="connsiteX13" fmla="*/ 1546168 w 2571404"/>
              <a:gd name="connsiteY13" fmla="*/ 1246910 h 1856510"/>
              <a:gd name="connsiteX14" fmla="*/ 1584960 w 2571404"/>
              <a:gd name="connsiteY14" fmla="*/ 476597 h 1856510"/>
              <a:gd name="connsiteX15" fmla="*/ 1862051 w 2571404"/>
              <a:gd name="connsiteY15" fmla="*/ 476597 h 1856510"/>
              <a:gd name="connsiteX16" fmla="*/ 1906386 w 2571404"/>
              <a:gd name="connsiteY16" fmla="*/ 404553 h 1856510"/>
              <a:gd name="connsiteX17" fmla="*/ 1906386 w 2571404"/>
              <a:gd name="connsiteY17" fmla="*/ 216131 h 1856510"/>
              <a:gd name="connsiteX18" fmla="*/ 1341884 w 2571404"/>
              <a:gd name="connsiteY18" fmla="*/ 111184 h 1856510"/>
              <a:gd name="connsiteX19" fmla="*/ 1352555 w 2571404"/>
              <a:gd name="connsiteY19" fmla="*/ 124057 h 1856510"/>
              <a:gd name="connsiteX20" fmla="*/ 1191491 w 2571404"/>
              <a:gd name="connsiteY20" fmla="*/ 83128 h 1856510"/>
              <a:gd name="connsiteX21" fmla="*/ 587433 w 2571404"/>
              <a:gd name="connsiteY21" fmla="*/ 0 h 1856510"/>
              <a:gd name="connsiteX22" fmla="*/ 16626 w 2571404"/>
              <a:gd name="connsiteY22" fmla="*/ 11084 h 1856510"/>
              <a:gd name="connsiteX0" fmla="*/ 16626 w 2571404"/>
              <a:gd name="connsiteY0" fmla="*/ 0 h 1845426"/>
              <a:gd name="connsiteX1" fmla="*/ 0 w 2571404"/>
              <a:gd name="connsiteY1" fmla="*/ 221673 h 1845426"/>
              <a:gd name="connsiteX2" fmla="*/ 83128 w 2571404"/>
              <a:gd name="connsiteY2" fmla="*/ 365760 h 1845426"/>
              <a:gd name="connsiteX3" fmla="*/ 576349 w 2571404"/>
              <a:gd name="connsiteY3" fmla="*/ 415636 h 1845426"/>
              <a:gd name="connsiteX4" fmla="*/ 482138 w 2571404"/>
              <a:gd name="connsiteY4" fmla="*/ 1064029 h 1845426"/>
              <a:gd name="connsiteX5" fmla="*/ 415637 w 2571404"/>
              <a:gd name="connsiteY5" fmla="*/ 1285702 h 1845426"/>
              <a:gd name="connsiteX6" fmla="*/ 626226 w 2571404"/>
              <a:gd name="connsiteY6" fmla="*/ 1463040 h 1845426"/>
              <a:gd name="connsiteX7" fmla="*/ 1185949 w 2571404"/>
              <a:gd name="connsiteY7" fmla="*/ 1651462 h 1845426"/>
              <a:gd name="connsiteX8" fmla="*/ 1435331 w 2571404"/>
              <a:gd name="connsiteY8" fmla="*/ 1745673 h 1845426"/>
              <a:gd name="connsiteX9" fmla="*/ 1690255 w 2571404"/>
              <a:gd name="connsiteY9" fmla="*/ 1767840 h 1845426"/>
              <a:gd name="connsiteX10" fmla="*/ 1684713 w 2571404"/>
              <a:gd name="connsiteY10" fmla="*/ 1845426 h 1845426"/>
              <a:gd name="connsiteX11" fmla="*/ 2515986 w 2571404"/>
              <a:gd name="connsiteY11" fmla="*/ 1695796 h 1845426"/>
              <a:gd name="connsiteX12" fmla="*/ 2571404 w 2571404"/>
              <a:gd name="connsiteY12" fmla="*/ 1307869 h 1845426"/>
              <a:gd name="connsiteX13" fmla="*/ 1546168 w 2571404"/>
              <a:gd name="connsiteY13" fmla="*/ 1235826 h 1845426"/>
              <a:gd name="connsiteX14" fmla="*/ 1584960 w 2571404"/>
              <a:gd name="connsiteY14" fmla="*/ 465513 h 1845426"/>
              <a:gd name="connsiteX15" fmla="*/ 1862051 w 2571404"/>
              <a:gd name="connsiteY15" fmla="*/ 465513 h 1845426"/>
              <a:gd name="connsiteX16" fmla="*/ 1906386 w 2571404"/>
              <a:gd name="connsiteY16" fmla="*/ 393469 h 1845426"/>
              <a:gd name="connsiteX17" fmla="*/ 1906386 w 2571404"/>
              <a:gd name="connsiteY17" fmla="*/ 205047 h 1845426"/>
              <a:gd name="connsiteX18" fmla="*/ 1341884 w 2571404"/>
              <a:gd name="connsiteY18" fmla="*/ 100100 h 1845426"/>
              <a:gd name="connsiteX19" fmla="*/ 1352555 w 2571404"/>
              <a:gd name="connsiteY19" fmla="*/ 112973 h 1845426"/>
              <a:gd name="connsiteX20" fmla="*/ 1191491 w 2571404"/>
              <a:gd name="connsiteY20" fmla="*/ 72044 h 1845426"/>
              <a:gd name="connsiteX21" fmla="*/ 577248 w 2571404"/>
              <a:gd name="connsiteY21" fmla="*/ 28478 h 1845426"/>
              <a:gd name="connsiteX22" fmla="*/ 16626 w 2571404"/>
              <a:gd name="connsiteY22" fmla="*/ 0 h 1845426"/>
              <a:gd name="connsiteX0" fmla="*/ 1347 w 2571404"/>
              <a:gd name="connsiteY0" fmla="*/ 40754 h 1816948"/>
              <a:gd name="connsiteX1" fmla="*/ 0 w 2571404"/>
              <a:gd name="connsiteY1" fmla="*/ 193195 h 1816948"/>
              <a:gd name="connsiteX2" fmla="*/ 83128 w 2571404"/>
              <a:gd name="connsiteY2" fmla="*/ 337282 h 1816948"/>
              <a:gd name="connsiteX3" fmla="*/ 576349 w 2571404"/>
              <a:gd name="connsiteY3" fmla="*/ 387158 h 1816948"/>
              <a:gd name="connsiteX4" fmla="*/ 482138 w 2571404"/>
              <a:gd name="connsiteY4" fmla="*/ 1035551 h 1816948"/>
              <a:gd name="connsiteX5" fmla="*/ 415637 w 2571404"/>
              <a:gd name="connsiteY5" fmla="*/ 1257224 h 1816948"/>
              <a:gd name="connsiteX6" fmla="*/ 626226 w 2571404"/>
              <a:gd name="connsiteY6" fmla="*/ 1434562 h 1816948"/>
              <a:gd name="connsiteX7" fmla="*/ 1185949 w 2571404"/>
              <a:gd name="connsiteY7" fmla="*/ 1622984 h 1816948"/>
              <a:gd name="connsiteX8" fmla="*/ 1435331 w 2571404"/>
              <a:gd name="connsiteY8" fmla="*/ 1717195 h 1816948"/>
              <a:gd name="connsiteX9" fmla="*/ 1690255 w 2571404"/>
              <a:gd name="connsiteY9" fmla="*/ 1739362 h 1816948"/>
              <a:gd name="connsiteX10" fmla="*/ 1684713 w 2571404"/>
              <a:gd name="connsiteY10" fmla="*/ 1816948 h 1816948"/>
              <a:gd name="connsiteX11" fmla="*/ 2515986 w 2571404"/>
              <a:gd name="connsiteY11" fmla="*/ 1667318 h 1816948"/>
              <a:gd name="connsiteX12" fmla="*/ 2571404 w 2571404"/>
              <a:gd name="connsiteY12" fmla="*/ 1279391 h 1816948"/>
              <a:gd name="connsiteX13" fmla="*/ 1546168 w 2571404"/>
              <a:gd name="connsiteY13" fmla="*/ 1207348 h 1816948"/>
              <a:gd name="connsiteX14" fmla="*/ 1584960 w 2571404"/>
              <a:gd name="connsiteY14" fmla="*/ 437035 h 1816948"/>
              <a:gd name="connsiteX15" fmla="*/ 1862051 w 2571404"/>
              <a:gd name="connsiteY15" fmla="*/ 437035 h 1816948"/>
              <a:gd name="connsiteX16" fmla="*/ 1906386 w 2571404"/>
              <a:gd name="connsiteY16" fmla="*/ 364991 h 1816948"/>
              <a:gd name="connsiteX17" fmla="*/ 1906386 w 2571404"/>
              <a:gd name="connsiteY17" fmla="*/ 176569 h 1816948"/>
              <a:gd name="connsiteX18" fmla="*/ 1341884 w 2571404"/>
              <a:gd name="connsiteY18" fmla="*/ 71622 h 1816948"/>
              <a:gd name="connsiteX19" fmla="*/ 1352555 w 2571404"/>
              <a:gd name="connsiteY19" fmla="*/ 84495 h 1816948"/>
              <a:gd name="connsiteX20" fmla="*/ 1191491 w 2571404"/>
              <a:gd name="connsiteY20" fmla="*/ 43566 h 1816948"/>
              <a:gd name="connsiteX21" fmla="*/ 577248 w 2571404"/>
              <a:gd name="connsiteY21" fmla="*/ 0 h 1816948"/>
              <a:gd name="connsiteX22" fmla="*/ 1347 w 2571404"/>
              <a:gd name="connsiteY22" fmla="*/ 40754 h 1816948"/>
              <a:gd name="connsiteX0" fmla="*/ 0 w 2570057"/>
              <a:gd name="connsiteY0" fmla="*/ 40754 h 1816948"/>
              <a:gd name="connsiteX1" fmla="*/ 24116 w 2570057"/>
              <a:gd name="connsiteY1" fmla="*/ 326716 h 1816948"/>
              <a:gd name="connsiteX2" fmla="*/ 81781 w 2570057"/>
              <a:gd name="connsiteY2" fmla="*/ 337282 h 1816948"/>
              <a:gd name="connsiteX3" fmla="*/ 575002 w 2570057"/>
              <a:gd name="connsiteY3" fmla="*/ 387158 h 1816948"/>
              <a:gd name="connsiteX4" fmla="*/ 480791 w 2570057"/>
              <a:gd name="connsiteY4" fmla="*/ 1035551 h 1816948"/>
              <a:gd name="connsiteX5" fmla="*/ 414290 w 2570057"/>
              <a:gd name="connsiteY5" fmla="*/ 1257224 h 1816948"/>
              <a:gd name="connsiteX6" fmla="*/ 624879 w 2570057"/>
              <a:gd name="connsiteY6" fmla="*/ 1434562 h 1816948"/>
              <a:gd name="connsiteX7" fmla="*/ 1184602 w 2570057"/>
              <a:gd name="connsiteY7" fmla="*/ 1622984 h 1816948"/>
              <a:gd name="connsiteX8" fmla="*/ 1433984 w 2570057"/>
              <a:gd name="connsiteY8" fmla="*/ 1717195 h 1816948"/>
              <a:gd name="connsiteX9" fmla="*/ 1688908 w 2570057"/>
              <a:gd name="connsiteY9" fmla="*/ 1739362 h 1816948"/>
              <a:gd name="connsiteX10" fmla="*/ 1683366 w 2570057"/>
              <a:gd name="connsiteY10" fmla="*/ 1816948 h 1816948"/>
              <a:gd name="connsiteX11" fmla="*/ 2514639 w 2570057"/>
              <a:gd name="connsiteY11" fmla="*/ 1667318 h 1816948"/>
              <a:gd name="connsiteX12" fmla="*/ 2570057 w 2570057"/>
              <a:gd name="connsiteY12" fmla="*/ 1279391 h 1816948"/>
              <a:gd name="connsiteX13" fmla="*/ 1544821 w 2570057"/>
              <a:gd name="connsiteY13" fmla="*/ 1207348 h 1816948"/>
              <a:gd name="connsiteX14" fmla="*/ 1583613 w 2570057"/>
              <a:gd name="connsiteY14" fmla="*/ 437035 h 1816948"/>
              <a:gd name="connsiteX15" fmla="*/ 1860704 w 2570057"/>
              <a:gd name="connsiteY15" fmla="*/ 437035 h 1816948"/>
              <a:gd name="connsiteX16" fmla="*/ 1905039 w 2570057"/>
              <a:gd name="connsiteY16" fmla="*/ 364991 h 1816948"/>
              <a:gd name="connsiteX17" fmla="*/ 1905039 w 2570057"/>
              <a:gd name="connsiteY17" fmla="*/ 176569 h 1816948"/>
              <a:gd name="connsiteX18" fmla="*/ 1340537 w 2570057"/>
              <a:gd name="connsiteY18" fmla="*/ 71622 h 1816948"/>
              <a:gd name="connsiteX19" fmla="*/ 1351208 w 2570057"/>
              <a:gd name="connsiteY19" fmla="*/ 84495 h 1816948"/>
              <a:gd name="connsiteX20" fmla="*/ 1190144 w 2570057"/>
              <a:gd name="connsiteY20" fmla="*/ 43566 h 1816948"/>
              <a:gd name="connsiteX21" fmla="*/ 575901 w 2570057"/>
              <a:gd name="connsiteY21" fmla="*/ 0 h 1816948"/>
              <a:gd name="connsiteX22" fmla="*/ 0 w 2570057"/>
              <a:gd name="connsiteY22" fmla="*/ 40754 h 1816948"/>
              <a:gd name="connsiteX0" fmla="*/ 0 w 2570057"/>
              <a:gd name="connsiteY0" fmla="*/ 40754 h 1816948"/>
              <a:gd name="connsiteX1" fmla="*/ 24116 w 2570057"/>
              <a:gd name="connsiteY1" fmla="*/ 326716 h 1816948"/>
              <a:gd name="connsiteX2" fmla="*/ 178540 w 2570057"/>
              <a:gd name="connsiteY2" fmla="*/ 396625 h 1816948"/>
              <a:gd name="connsiteX3" fmla="*/ 575002 w 2570057"/>
              <a:gd name="connsiteY3" fmla="*/ 387158 h 1816948"/>
              <a:gd name="connsiteX4" fmla="*/ 480791 w 2570057"/>
              <a:gd name="connsiteY4" fmla="*/ 1035551 h 1816948"/>
              <a:gd name="connsiteX5" fmla="*/ 414290 w 2570057"/>
              <a:gd name="connsiteY5" fmla="*/ 1257224 h 1816948"/>
              <a:gd name="connsiteX6" fmla="*/ 624879 w 2570057"/>
              <a:gd name="connsiteY6" fmla="*/ 1434562 h 1816948"/>
              <a:gd name="connsiteX7" fmla="*/ 1184602 w 2570057"/>
              <a:gd name="connsiteY7" fmla="*/ 1622984 h 1816948"/>
              <a:gd name="connsiteX8" fmla="*/ 1433984 w 2570057"/>
              <a:gd name="connsiteY8" fmla="*/ 1717195 h 1816948"/>
              <a:gd name="connsiteX9" fmla="*/ 1688908 w 2570057"/>
              <a:gd name="connsiteY9" fmla="*/ 1739362 h 1816948"/>
              <a:gd name="connsiteX10" fmla="*/ 1683366 w 2570057"/>
              <a:gd name="connsiteY10" fmla="*/ 1816948 h 1816948"/>
              <a:gd name="connsiteX11" fmla="*/ 2514639 w 2570057"/>
              <a:gd name="connsiteY11" fmla="*/ 1667318 h 1816948"/>
              <a:gd name="connsiteX12" fmla="*/ 2570057 w 2570057"/>
              <a:gd name="connsiteY12" fmla="*/ 1279391 h 1816948"/>
              <a:gd name="connsiteX13" fmla="*/ 1544821 w 2570057"/>
              <a:gd name="connsiteY13" fmla="*/ 1207348 h 1816948"/>
              <a:gd name="connsiteX14" fmla="*/ 1583613 w 2570057"/>
              <a:gd name="connsiteY14" fmla="*/ 437035 h 1816948"/>
              <a:gd name="connsiteX15" fmla="*/ 1860704 w 2570057"/>
              <a:gd name="connsiteY15" fmla="*/ 437035 h 1816948"/>
              <a:gd name="connsiteX16" fmla="*/ 1905039 w 2570057"/>
              <a:gd name="connsiteY16" fmla="*/ 364991 h 1816948"/>
              <a:gd name="connsiteX17" fmla="*/ 1905039 w 2570057"/>
              <a:gd name="connsiteY17" fmla="*/ 176569 h 1816948"/>
              <a:gd name="connsiteX18" fmla="*/ 1340537 w 2570057"/>
              <a:gd name="connsiteY18" fmla="*/ 71622 h 1816948"/>
              <a:gd name="connsiteX19" fmla="*/ 1351208 w 2570057"/>
              <a:gd name="connsiteY19" fmla="*/ 84495 h 1816948"/>
              <a:gd name="connsiteX20" fmla="*/ 1190144 w 2570057"/>
              <a:gd name="connsiteY20" fmla="*/ 43566 h 1816948"/>
              <a:gd name="connsiteX21" fmla="*/ 575901 w 2570057"/>
              <a:gd name="connsiteY21" fmla="*/ 0 h 1816948"/>
              <a:gd name="connsiteX22" fmla="*/ 0 w 2570057"/>
              <a:gd name="connsiteY22" fmla="*/ 40754 h 1816948"/>
              <a:gd name="connsiteX0" fmla="*/ 0 w 2570057"/>
              <a:gd name="connsiteY0" fmla="*/ 40754 h 1816948"/>
              <a:gd name="connsiteX1" fmla="*/ 24116 w 2570057"/>
              <a:gd name="connsiteY1" fmla="*/ 326716 h 1816948"/>
              <a:gd name="connsiteX2" fmla="*/ 178540 w 2570057"/>
              <a:gd name="connsiteY2" fmla="*/ 396625 h 1816948"/>
              <a:gd name="connsiteX3" fmla="*/ 575002 w 2570057"/>
              <a:gd name="connsiteY3" fmla="*/ 387158 h 1816948"/>
              <a:gd name="connsiteX4" fmla="*/ 480791 w 2570057"/>
              <a:gd name="connsiteY4" fmla="*/ 1035551 h 1816948"/>
              <a:gd name="connsiteX5" fmla="*/ 414290 w 2570057"/>
              <a:gd name="connsiteY5" fmla="*/ 1257224 h 1816948"/>
              <a:gd name="connsiteX6" fmla="*/ 624879 w 2570057"/>
              <a:gd name="connsiteY6" fmla="*/ 1434562 h 1816948"/>
              <a:gd name="connsiteX7" fmla="*/ 1184602 w 2570057"/>
              <a:gd name="connsiteY7" fmla="*/ 1622984 h 1816948"/>
              <a:gd name="connsiteX8" fmla="*/ 1433984 w 2570057"/>
              <a:gd name="connsiteY8" fmla="*/ 1717195 h 1816948"/>
              <a:gd name="connsiteX9" fmla="*/ 1688908 w 2570057"/>
              <a:gd name="connsiteY9" fmla="*/ 1739362 h 1816948"/>
              <a:gd name="connsiteX10" fmla="*/ 1683366 w 2570057"/>
              <a:gd name="connsiteY10" fmla="*/ 1816948 h 1816948"/>
              <a:gd name="connsiteX11" fmla="*/ 2514639 w 2570057"/>
              <a:gd name="connsiteY11" fmla="*/ 1667318 h 1816948"/>
              <a:gd name="connsiteX12" fmla="*/ 2570057 w 2570057"/>
              <a:gd name="connsiteY12" fmla="*/ 1279391 h 1816948"/>
              <a:gd name="connsiteX13" fmla="*/ 1544821 w 2570057"/>
              <a:gd name="connsiteY13" fmla="*/ 1207348 h 1816948"/>
              <a:gd name="connsiteX14" fmla="*/ 1583613 w 2570057"/>
              <a:gd name="connsiteY14" fmla="*/ 437035 h 1816948"/>
              <a:gd name="connsiteX15" fmla="*/ 1860704 w 2570057"/>
              <a:gd name="connsiteY15" fmla="*/ 437035 h 1816948"/>
              <a:gd name="connsiteX16" fmla="*/ 1905039 w 2570057"/>
              <a:gd name="connsiteY16" fmla="*/ 364991 h 1816948"/>
              <a:gd name="connsiteX17" fmla="*/ 1905039 w 2570057"/>
              <a:gd name="connsiteY17" fmla="*/ 176569 h 1816948"/>
              <a:gd name="connsiteX18" fmla="*/ 1340537 w 2570057"/>
              <a:gd name="connsiteY18" fmla="*/ 71622 h 1816948"/>
              <a:gd name="connsiteX19" fmla="*/ 1330837 w 2570057"/>
              <a:gd name="connsiteY19" fmla="*/ 198235 h 1816948"/>
              <a:gd name="connsiteX20" fmla="*/ 1190144 w 2570057"/>
              <a:gd name="connsiteY20" fmla="*/ 43566 h 1816948"/>
              <a:gd name="connsiteX21" fmla="*/ 575901 w 2570057"/>
              <a:gd name="connsiteY21" fmla="*/ 0 h 1816948"/>
              <a:gd name="connsiteX22" fmla="*/ 0 w 2570057"/>
              <a:gd name="connsiteY22" fmla="*/ 40754 h 1816948"/>
              <a:gd name="connsiteX0" fmla="*/ 0 w 2570057"/>
              <a:gd name="connsiteY0" fmla="*/ 40754 h 1816948"/>
              <a:gd name="connsiteX1" fmla="*/ 24116 w 2570057"/>
              <a:gd name="connsiteY1" fmla="*/ 326716 h 1816948"/>
              <a:gd name="connsiteX2" fmla="*/ 178540 w 2570057"/>
              <a:gd name="connsiteY2" fmla="*/ 396625 h 1816948"/>
              <a:gd name="connsiteX3" fmla="*/ 575002 w 2570057"/>
              <a:gd name="connsiteY3" fmla="*/ 387158 h 1816948"/>
              <a:gd name="connsiteX4" fmla="*/ 480791 w 2570057"/>
              <a:gd name="connsiteY4" fmla="*/ 1035551 h 1816948"/>
              <a:gd name="connsiteX5" fmla="*/ 414290 w 2570057"/>
              <a:gd name="connsiteY5" fmla="*/ 1257224 h 1816948"/>
              <a:gd name="connsiteX6" fmla="*/ 624879 w 2570057"/>
              <a:gd name="connsiteY6" fmla="*/ 1434562 h 1816948"/>
              <a:gd name="connsiteX7" fmla="*/ 1184602 w 2570057"/>
              <a:gd name="connsiteY7" fmla="*/ 1622984 h 1816948"/>
              <a:gd name="connsiteX8" fmla="*/ 1433984 w 2570057"/>
              <a:gd name="connsiteY8" fmla="*/ 1717195 h 1816948"/>
              <a:gd name="connsiteX9" fmla="*/ 1688908 w 2570057"/>
              <a:gd name="connsiteY9" fmla="*/ 1739362 h 1816948"/>
              <a:gd name="connsiteX10" fmla="*/ 1683366 w 2570057"/>
              <a:gd name="connsiteY10" fmla="*/ 1816948 h 1816948"/>
              <a:gd name="connsiteX11" fmla="*/ 2514639 w 2570057"/>
              <a:gd name="connsiteY11" fmla="*/ 1667318 h 1816948"/>
              <a:gd name="connsiteX12" fmla="*/ 2570057 w 2570057"/>
              <a:gd name="connsiteY12" fmla="*/ 1279391 h 1816948"/>
              <a:gd name="connsiteX13" fmla="*/ 1544821 w 2570057"/>
              <a:gd name="connsiteY13" fmla="*/ 1207348 h 1816948"/>
              <a:gd name="connsiteX14" fmla="*/ 1583613 w 2570057"/>
              <a:gd name="connsiteY14" fmla="*/ 437035 h 1816948"/>
              <a:gd name="connsiteX15" fmla="*/ 1860704 w 2570057"/>
              <a:gd name="connsiteY15" fmla="*/ 437035 h 1816948"/>
              <a:gd name="connsiteX16" fmla="*/ 1905039 w 2570057"/>
              <a:gd name="connsiteY16" fmla="*/ 364991 h 1816948"/>
              <a:gd name="connsiteX17" fmla="*/ 1905039 w 2570057"/>
              <a:gd name="connsiteY17" fmla="*/ 176569 h 1816948"/>
              <a:gd name="connsiteX18" fmla="*/ 1691926 w 2570057"/>
              <a:gd name="connsiteY18" fmla="*/ 210087 h 1816948"/>
              <a:gd name="connsiteX19" fmla="*/ 1330837 w 2570057"/>
              <a:gd name="connsiteY19" fmla="*/ 198235 h 1816948"/>
              <a:gd name="connsiteX20" fmla="*/ 1190144 w 2570057"/>
              <a:gd name="connsiteY20" fmla="*/ 43566 h 1816948"/>
              <a:gd name="connsiteX21" fmla="*/ 575901 w 2570057"/>
              <a:gd name="connsiteY21" fmla="*/ 0 h 1816948"/>
              <a:gd name="connsiteX22" fmla="*/ 0 w 2570057"/>
              <a:gd name="connsiteY22" fmla="*/ 40754 h 1816948"/>
              <a:gd name="connsiteX0" fmla="*/ 0 w 2570057"/>
              <a:gd name="connsiteY0" fmla="*/ 40754 h 1816948"/>
              <a:gd name="connsiteX1" fmla="*/ 24116 w 2570057"/>
              <a:gd name="connsiteY1" fmla="*/ 326716 h 1816948"/>
              <a:gd name="connsiteX2" fmla="*/ 178540 w 2570057"/>
              <a:gd name="connsiteY2" fmla="*/ 396625 h 1816948"/>
              <a:gd name="connsiteX3" fmla="*/ 575002 w 2570057"/>
              <a:gd name="connsiteY3" fmla="*/ 387158 h 1816948"/>
              <a:gd name="connsiteX4" fmla="*/ 480791 w 2570057"/>
              <a:gd name="connsiteY4" fmla="*/ 1035551 h 1816948"/>
              <a:gd name="connsiteX5" fmla="*/ 414290 w 2570057"/>
              <a:gd name="connsiteY5" fmla="*/ 1257224 h 1816948"/>
              <a:gd name="connsiteX6" fmla="*/ 624879 w 2570057"/>
              <a:gd name="connsiteY6" fmla="*/ 1434562 h 1816948"/>
              <a:gd name="connsiteX7" fmla="*/ 1184602 w 2570057"/>
              <a:gd name="connsiteY7" fmla="*/ 1622984 h 1816948"/>
              <a:gd name="connsiteX8" fmla="*/ 1433984 w 2570057"/>
              <a:gd name="connsiteY8" fmla="*/ 1717195 h 1816948"/>
              <a:gd name="connsiteX9" fmla="*/ 1688908 w 2570057"/>
              <a:gd name="connsiteY9" fmla="*/ 1739362 h 1816948"/>
              <a:gd name="connsiteX10" fmla="*/ 1683366 w 2570057"/>
              <a:gd name="connsiteY10" fmla="*/ 1816948 h 1816948"/>
              <a:gd name="connsiteX11" fmla="*/ 2514639 w 2570057"/>
              <a:gd name="connsiteY11" fmla="*/ 1667318 h 1816948"/>
              <a:gd name="connsiteX12" fmla="*/ 2570057 w 2570057"/>
              <a:gd name="connsiteY12" fmla="*/ 1279391 h 1816948"/>
              <a:gd name="connsiteX13" fmla="*/ 1544821 w 2570057"/>
              <a:gd name="connsiteY13" fmla="*/ 1207348 h 1816948"/>
              <a:gd name="connsiteX14" fmla="*/ 1583613 w 2570057"/>
              <a:gd name="connsiteY14" fmla="*/ 437035 h 1816948"/>
              <a:gd name="connsiteX15" fmla="*/ 1860704 w 2570057"/>
              <a:gd name="connsiteY15" fmla="*/ 437035 h 1816948"/>
              <a:gd name="connsiteX16" fmla="*/ 1905039 w 2570057"/>
              <a:gd name="connsiteY16" fmla="*/ 364991 h 1816948"/>
              <a:gd name="connsiteX17" fmla="*/ 1905039 w 2570057"/>
              <a:gd name="connsiteY17" fmla="*/ 211185 h 1816948"/>
              <a:gd name="connsiteX18" fmla="*/ 1691926 w 2570057"/>
              <a:gd name="connsiteY18" fmla="*/ 210087 h 1816948"/>
              <a:gd name="connsiteX19" fmla="*/ 1330837 w 2570057"/>
              <a:gd name="connsiteY19" fmla="*/ 198235 h 1816948"/>
              <a:gd name="connsiteX20" fmla="*/ 1190144 w 2570057"/>
              <a:gd name="connsiteY20" fmla="*/ 43566 h 1816948"/>
              <a:gd name="connsiteX21" fmla="*/ 575901 w 2570057"/>
              <a:gd name="connsiteY21" fmla="*/ 0 h 1816948"/>
              <a:gd name="connsiteX22" fmla="*/ 0 w 2570057"/>
              <a:gd name="connsiteY22" fmla="*/ 40754 h 1816948"/>
              <a:gd name="connsiteX0" fmla="*/ 0 w 2570057"/>
              <a:gd name="connsiteY0" fmla="*/ 40754 h 1816948"/>
              <a:gd name="connsiteX1" fmla="*/ 24116 w 2570057"/>
              <a:gd name="connsiteY1" fmla="*/ 326716 h 1816948"/>
              <a:gd name="connsiteX2" fmla="*/ 178540 w 2570057"/>
              <a:gd name="connsiteY2" fmla="*/ 396625 h 1816948"/>
              <a:gd name="connsiteX3" fmla="*/ 575002 w 2570057"/>
              <a:gd name="connsiteY3" fmla="*/ 387158 h 1816948"/>
              <a:gd name="connsiteX4" fmla="*/ 480791 w 2570057"/>
              <a:gd name="connsiteY4" fmla="*/ 1035551 h 1816948"/>
              <a:gd name="connsiteX5" fmla="*/ 414290 w 2570057"/>
              <a:gd name="connsiteY5" fmla="*/ 1257224 h 1816948"/>
              <a:gd name="connsiteX6" fmla="*/ 624879 w 2570057"/>
              <a:gd name="connsiteY6" fmla="*/ 1434562 h 1816948"/>
              <a:gd name="connsiteX7" fmla="*/ 1184602 w 2570057"/>
              <a:gd name="connsiteY7" fmla="*/ 1622984 h 1816948"/>
              <a:gd name="connsiteX8" fmla="*/ 1433984 w 2570057"/>
              <a:gd name="connsiteY8" fmla="*/ 1717195 h 1816948"/>
              <a:gd name="connsiteX9" fmla="*/ 1688908 w 2570057"/>
              <a:gd name="connsiteY9" fmla="*/ 1739362 h 1816948"/>
              <a:gd name="connsiteX10" fmla="*/ 1683366 w 2570057"/>
              <a:gd name="connsiteY10" fmla="*/ 1816948 h 1816948"/>
              <a:gd name="connsiteX11" fmla="*/ 2514639 w 2570057"/>
              <a:gd name="connsiteY11" fmla="*/ 1667318 h 1816948"/>
              <a:gd name="connsiteX12" fmla="*/ 2570057 w 2570057"/>
              <a:gd name="connsiteY12" fmla="*/ 1279391 h 1816948"/>
              <a:gd name="connsiteX13" fmla="*/ 1544821 w 2570057"/>
              <a:gd name="connsiteY13" fmla="*/ 1207348 h 1816948"/>
              <a:gd name="connsiteX14" fmla="*/ 1583613 w 2570057"/>
              <a:gd name="connsiteY14" fmla="*/ 437035 h 1816948"/>
              <a:gd name="connsiteX15" fmla="*/ 1860704 w 2570057"/>
              <a:gd name="connsiteY15" fmla="*/ 437035 h 1816948"/>
              <a:gd name="connsiteX16" fmla="*/ 1905039 w 2570057"/>
              <a:gd name="connsiteY16" fmla="*/ 364991 h 1816948"/>
              <a:gd name="connsiteX17" fmla="*/ 1905039 w 2570057"/>
              <a:gd name="connsiteY17" fmla="*/ 211185 h 1816948"/>
              <a:gd name="connsiteX18" fmla="*/ 1691926 w 2570057"/>
              <a:gd name="connsiteY18" fmla="*/ 210087 h 1816948"/>
              <a:gd name="connsiteX19" fmla="*/ 1519264 w 2570057"/>
              <a:gd name="connsiteY19" fmla="*/ 143837 h 1816948"/>
              <a:gd name="connsiteX20" fmla="*/ 1190144 w 2570057"/>
              <a:gd name="connsiteY20" fmla="*/ 43566 h 1816948"/>
              <a:gd name="connsiteX21" fmla="*/ 575901 w 2570057"/>
              <a:gd name="connsiteY21" fmla="*/ 0 h 1816948"/>
              <a:gd name="connsiteX22" fmla="*/ 0 w 2570057"/>
              <a:gd name="connsiteY22" fmla="*/ 40754 h 1816948"/>
              <a:gd name="connsiteX0" fmla="*/ 0 w 2570057"/>
              <a:gd name="connsiteY0" fmla="*/ 40754 h 1816948"/>
              <a:gd name="connsiteX1" fmla="*/ 24116 w 2570057"/>
              <a:gd name="connsiteY1" fmla="*/ 326716 h 1816948"/>
              <a:gd name="connsiteX2" fmla="*/ 178540 w 2570057"/>
              <a:gd name="connsiteY2" fmla="*/ 396625 h 1816948"/>
              <a:gd name="connsiteX3" fmla="*/ 575002 w 2570057"/>
              <a:gd name="connsiteY3" fmla="*/ 387158 h 1816948"/>
              <a:gd name="connsiteX4" fmla="*/ 480791 w 2570057"/>
              <a:gd name="connsiteY4" fmla="*/ 1035551 h 1816948"/>
              <a:gd name="connsiteX5" fmla="*/ 414290 w 2570057"/>
              <a:gd name="connsiteY5" fmla="*/ 1257224 h 1816948"/>
              <a:gd name="connsiteX6" fmla="*/ 624879 w 2570057"/>
              <a:gd name="connsiteY6" fmla="*/ 1434562 h 1816948"/>
              <a:gd name="connsiteX7" fmla="*/ 1184602 w 2570057"/>
              <a:gd name="connsiteY7" fmla="*/ 1622984 h 1816948"/>
              <a:gd name="connsiteX8" fmla="*/ 1433984 w 2570057"/>
              <a:gd name="connsiteY8" fmla="*/ 1717195 h 1816948"/>
              <a:gd name="connsiteX9" fmla="*/ 1688908 w 2570057"/>
              <a:gd name="connsiteY9" fmla="*/ 1739362 h 1816948"/>
              <a:gd name="connsiteX10" fmla="*/ 1683366 w 2570057"/>
              <a:gd name="connsiteY10" fmla="*/ 1816948 h 1816948"/>
              <a:gd name="connsiteX11" fmla="*/ 2514639 w 2570057"/>
              <a:gd name="connsiteY11" fmla="*/ 1667318 h 1816948"/>
              <a:gd name="connsiteX12" fmla="*/ 2570057 w 2570057"/>
              <a:gd name="connsiteY12" fmla="*/ 1279391 h 1816948"/>
              <a:gd name="connsiteX13" fmla="*/ 1544821 w 2570057"/>
              <a:gd name="connsiteY13" fmla="*/ 1207348 h 1816948"/>
              <a:gd name="connsiteX14" fmla="*/ 1583613 w 2570057"/>
              <a:gd name="connsiteY14" fmla="*/ 437035 h 1816948"/>
              <a:gd name="connsiteX15" fmla="*/ 1860704 w 2570057"/>
              <a:gd name="connsiteY15" fmla="*/ 437035 h 1816948"/>
              <a:gd name="connsiteX16" fmla="*/ 1905039 w 2570057"/>
              <a:gd name="connsiteY16" fmla="*/ 364991 h 1816948"/>
              <a:gd name="connsiteX17" fmla="*/ 1905039 w 2570057"/>
              <a:gd name="connsiteY17" fmla="*/ 211185 h 1816948"/>
              <a:gd name="connsiteX18" fmla="*/ 1895630 w 2570057"/>
              <a:gd name="connsiteY18" fmla="*/ 185361 h 1816948"/>
              <a:gd name="connsiteX19" fmla="*/ 1519264 w 2570057"/>
              <a:gd name="connsiteY19" fmla="*/ 143837 h 1816948"/>
              <a:gd name="connsiteX20" fmla="*/ 1190144 w 2570057"/>
              <a:gd name="connsiteY20" fmla="*/ 43566 h 1816948"/>
              <a:gd name="connsiteX21" fmla="*/ 575901 w 2570057"/>
              <a:gd name="connsiteY21" fmla="*/ 0 h 1816948"/>
              <a:gd name="connsiteX22" fmla="*/ 0 w 2570057"/>
              <a:gd name="connsiteY22" fmla="*/ 40754 h 1816948"/>
              <a:gd name="connsiteX0" fmla="*/ 0 w 2570057"/>
              <a:gd name="connsiteY0" fmla="*/ 40754 h 1816948"/>
              <a:gd name="connsiteX1" fmla="*/ 24116 w 2570057"/>
              <a:gd name="connsiteY1" fmla="*/ 326716 h 1816948"/>
              <a:gd name="connsiteX2" fmla="*/ 178540 w 2570057"/>
              <a:gd name="connsiteY2" fmla="*/ 396625 h 1816948"/>
              <a:gd name="connsiteX3" fmla="*/ 575002 w 2570057"/>
              <a:gd name="connsiteY3" fmla="*/ 387158 h 1816948"/>
              <a:gd name="connsiteX4" fmla="*/ 480791 w 2570057"/>
              <a:gd name="connsiteY4" fmla="*/ 1035551 h 1816948"/>
              <a:gd name="connsiteX5" fmla="*/ 414290 w 2570057"/>
              <a:gd name="connsiteY5" fmla="*/ 1257224 h 1816948"/>
              <a:gd name="connsiteX6" fmla="*/ 624879 w 2570057"/>
              <a:gd name="connsiteY6" fmla="*/ 1434562 h 1816948"/>
              <a:gd name="connsiteX7" fmla="*/ 1184602 w 2570057"/>
              <a:gd name="connsiteY7" fmla="*/ 1622984 h 1816948"/>
              <a:gd name="connsiteX8" fmla="*/ 1433984 w 2570057"/>
              <a:gd name="connsiteY8" fmla="*/ 1717195 h 1816948"/>
              <a:gd name="connsiteX9" fmla="*/ 1688908 w 2570057"/>
              <a:gd name="connsiteY9" fmla="*/ 1739362 h 1816948"/>
              <a:gd name="connsiteX10" fmla="*/ 1683366 w 2570057"/>
              <a:gd name="connsiteY10" fmla="*/ 1816948 h 1816948"/>
              <a:gd name="connsiteX11" fmla="*/ 2514639 w 2570057"/>
              <a:gd name="connsiteY11" fmla="*/ 1667318 h 1816948"/>
              <a:gd name="connsiteX12" fmla="*/ 2570057 w 2570057"/>
              <a:gd name="connsiteY12" fmla="*/ 1279391 h 1816948"/>
              <a:gd name="connsiteX13" fmla="*/ 1544821 w 2570057"/>
              <a:gd name="connsiteY13" fmla="*/ 1207348 h 1816948"/>
              <a:gd name="connsiteX14" fmla="*/ 1583613 w 2570057"/>
              <a:gd name="connsiteY14" fmla="*/ 437035 h 1816948"/>
              <a:gd name="connsiteX15" fmla="*/ 1845426 w 2570057"/>
              <a:gd name="connsiteY15" fmla="*/ 486487 h 1816948"/>
              <a:gd name="connsiteX16" fmla="*/ 1905039 w 2570057"/>
              <a:gd name="connsiteY16" fmla="*/ 364991 h 1816948"/>
              <a:gd name="connsiteX17" fmla="*/ 1905039 w 2570057"/>
              <a:gd name="connsiteY17" fmla="*/ 211185 h 1816948"/>
              <a:gd name="connsiteX18" fmla="*/ 1895630 w 2570057"/>
              <a:gd name="connsiteY18" fmla="*/ 185361 h 1816948"/>
              <a:gd name="connsiteX19" fmla="*/ 1519264 w 2570057"/>
              <a:gd name="connsiteY19" fmla="*/ 143837 h 1816948"/>
              <a:gd name="connsiteX20" fmla="*/ 1190144 w 2570057"/>
              <a:gd name="connsiteY20" fmla="*/ 43566 h 1816948"/>
              <a:gd name="connsiteX21" fmla="*/ 575901 w 2570057"/>
              <a:gd name="connsiteY21" fmla="*/ 0 h 1816948"/>
              <a:gd name="connsiteX22" fmla="*/ 0 w 2570057"/>
              <a:gd name="connsiteY22" fmla="*/ 40754 h 1816948"/>
              <a:gd name="connsiteX0" fmla="*/ 0 w 2570057"/>
              <a:gd name="connsiteY0" fmla="*/ 40754 h 1816948"/>
              <a:gd name="connsiteX1" fmla="*/ 24116 w 2570057"/>
              <a:gd name="connsiteY1" fmla="*/ 326716 h 1816948"/>
              <a:gd name="connsiteX2" fmla="*/ 178540 w 2570057"/>
              <a:gd name="connsiteY2" fmla="*/ 396625 h 1816948"/>
              <a:gd name="connsiteX3" fmla="*/ 575002 w 2570057"/>
              <a:gd name="connsiteY3" fmla="*/ 387158 h 1816948"/>
              <a:gd name="connsiteX4" fmla="*/ 480791 w 2570057"/>
              <a:gd name="connsiteY4" fmla="*/ 1035551 h 1816948"/>
              <a:gd name="connsiteX5" fmla="*/ 414290 w 2570057"/>
              <a:gd name="connsiteY5" fmla="*/ 1257224 h 1816948"/>
              <a:gd name="connsiteX6" fmla="*/ 624879 w 2570057"/>
              <a:gd name="connsiteY6" fmla="*/ 1434562 h 1816948"/>
              <a:gd name="connsiteX7" fmla="*/ 1184602 w 2570057"/>
              <a:gd name="connsiteY7" fmla="*/ 1622984 h 1816948"/>
              <a:gd name="connsiteX8" fmla="*/ 1433984 w 2570057"/>
              <a:gd name="connsiteY8" fmla="*/ 1717195 h 1816948"/>
              <a:gd name="connsiteX9" fmla="*/ 1688908 w 2570057"/>
              <a:gd name="connsiteY9" fmla="*/ 1739362 h 1816948"/>
              <a:gd name="connsiteX10" fmla="*/ 1683366 w 2570057"/>
              <a:gd name="connsiteY10" fmla="*/ 1816948 h 1816948"/>
              <a:gd name="connsiteX11" fmla="*/ 2514639 w 2570057"/>
              <a:gd name="connsiteY11" fmla="*/ 1667318 h 1816948"/>
              <a:gd name="connsiteX12" fmla="*/ 2570057 w 2570057"/>
              <a:gd name="connsiteY12" fmla="*/ 1279391 h 1816948"/>
              <a:gd name="connsiteX13" fmla="*/ 1544821 w 2570057"/>
              <a:gd name="connsiteY13" fmla="*/ 1207348 h 1816948"/>
              <a:gd name="connsiteX14" fmla="*/ 1583613 w 2570057"/>
              <a:gd name="connsiteY14" fmla="*/ 437035 h 1816948"/>
              <a:gd name="connsiteX15" fmla="*/ 1845426 w 2570057"/>
              <a:gd name="connsiteY15" fmla="*/ 486487 h 1816948"/>
              <a:gd name="connsiteX16" fmla="*/ 1889761 w 2570057"/>
              <a:gd name="connsiteY16" fmla="*/ 414443 h 1816948"/>
              <a:gd name="connsiteX17" fmla="*/ 1905039 w 2570057"/>
              <a:gd name="connsiteY17" fmla="*/ 211185 h 1816948"/>
              <a:gd name="connsiteX18" fmla="*/ 1895630 w 2570057"/>
              <a:gd name="connsiteY18" fmla="*/ 185361 h 1816948"/>
              <a:gd name="connsiteX19" fmla="*/ 1519264 w 2570057"/>
              <a:gd name="connsiteY19" fmla="*/ 143837 h 1816948"/>
              <a:gd name="connsiteX20" fmla="*/ 1190144 w 2570057"/>
              <a:gd name="connsiteY20" fmla="*/ 43566 h 1816948"/>
              <a:gd name="connsiteX21" fmla="*/ 575901 w 2570057"/>
              <a:gd name="connsiteY21" fmla="*/ 0 h 1816948"/>
              <a:gd name="connsiteX22" fmla="*/ 0 w 2570057"/>
              <a:gd name="connsiteY22" fmla="*/ 40754 h 1816948"/>
              <a:gd name="connsiteX0" fmla="*/ 0 w 2570057"/>
              <a:gd name="connsiteY0" fmla="*/ 40754 h 1816948"/>
              <a:gd name="connsiteX1" fmla="*/ 24116 w 2570057"/>
              <a:gd name="connsiteY1" fmla="*/ 326716 h 1816948"/>
              <a:gd name="connsiteX2" fmla="*/ 178540 w 2570057"/>
              <a:gd name="connsiteY2" fmla="*/ 396625 h 1816948"/>
              <a:gd name="connsiteX3" fmla="*/ 575002 w 2570057"/>
              <a:gd name="connsiteY3" fmla="*/ 387158 h 1816948"/>
              <a:gd name="connsiteX4" fmla="*/ 480791 w 2570057"/>
              <a:gd name="connsiteY4" fmla="*/ 1035551 h 1816948"/>
              <a:gd name="connsiteX5" fmla="*/ 414290 w 2570057"/>
              <a:gd name="connsiteY5" fmla="*/ 1257224 h 1816948"/>
              <a:gd name="connsiteX6" fmla="*/ 624879 w 2570057"/>
              <a:gd name="connsiteY6" fmla="*/ 1434562 h 1816948"/>
              <a:gd name="connsiteX7" fmla="*/ 1184602 w 2570057"/>
              <a:gd name="connsiteY7" fmla="*/ 1622984 h 1816948"/>
              <a:gd name="connsiteX8" fmla="*/ 1433984 w 2570057"/>
              <a:gd name="connsiteY8" fmla="*/ 1717195 h 1816948"/>
              <a:gd name="connsiteX9" fmla="*/ 1688908 w 2570057"/>
              <a:gd name="connsiteY9" fmla="*/ 1739362 h 1816948"/>
              <a:gd name="connsiteX10" fmla="*/ 1683366 w 2570057"/>
              <a:gd name="connsiteY10" fmla="*/ 1816948 h 1816948"/>
              <a:gd name="connsiteX11" fmla="*/ 2514639 w 2570057"/>
              <a:gd name="connsiteY11" fmla="*/ 1667318 h 1816948"/>
              <a:gd name="connsiteX12" fmla="*/ 2570057 w 2570057"/>
              <a:gd name="connsiteY12" fmla="*/ 1279391 h 1816948"/>
              <a:gd name="connsiteX13" fmla="*/ 1544821 w 2570057"/>
              <a:gd name="connsiteY13" fmla="*/ 1207348 h 1816948"/>
              <a:gd name="connsiteX14" fmla="*/ 1583613 w 2570057"/>
              <a:gd name="connsiteY14" fmla="*/ 437035 h 1816948"/>
              <a:gd name="connsiteX15" fmla="*/ 1809779 w 2570057"/>
              <a:gd name="connsiteY15" fmla="*/ 471652 h 1816948"/>
              <a:gd name="connsiteX16" fmla="*/ 1889761 w 2570057"/>
              <a:gd name="connsiteY16" fmla="*/ 414443 h 1816948"/>
              <a:gd name="connsiteX17" fmla="*/ 1905039 w 2570057"/>
              <a:gd name="connsiteY17" fmla="*/ 211185 h 1816948"/>
              <a:gd name="connsiteX18" fmla="*/ 1895630 w 2570057"/>
              <a:gd name="connsiteY18" fmla="*/ 185361 h 1816948"/>
              <a:gd name="connsiteX19" fmla="*/ 1519264 w 2570057"/>
              <a:gd name="connsiteY19" fmla="*/ 143837 h 1816948"/>
              <a:gd name="connsiteX20" fmla="*/ 1190144 w 2570057"/>
              <a:gd name="connsiteY20" fmla="*/ 43566 h 1816948"/>
              <a:gd name="connsiteX21" fmla="*/ 575901 w 2570057"/>
              <a:gd name="connsiteY21" fmla="*/ 0 h 1816948"/>
              <a:gd name="connsiteX22" fmla="*/ 0 w 2570057"/>
              <a:gd name="connsiteY22" fmla="*/ 40754 h 1816948"/>
              <a:gd name="connsiteX0" fmla="*/ 0 w 2570057"/>
              <a:gd name="connsiteY0" fmla="*/ 40754 h 1816948"/>
              <a:gd name="connsiteX1" fmla="*/ 24116 w 2570057"/>
              <a:gd name="connsiteY1" fmla="*/ 326716 h 1816948"/>
              <a:gd name="connsiteX2" fmla="*/ 178540 w 2570057"/>
              <a:gd name="connsiteY2" fmla="*/ 396625 h 1816948"/>
              <a:gd name="connsiteX3" fmla="*/ 575002 w 2570057"/>
              <a:gd name="connsiteY3" fmla="*/ 387158 h 1816948"/>
              <a:gd name="connsiteX4" fmla="*/ 480791 w 2570057"/>
              <a:gd name="connsiteY4" fmla="*/ 1035551 h 1816948"/>
              <a:gd name="connsiteX5" fmla="*/ 414290 w 2570057"/>
              <a:gd name="connsiteY5" fmla="*/ 1257224 h 1816948"/>
              <a:gd name="connsiteX6" fmla="*/ 624879 w 2570057"/>
              <a:gd name="connsiteY6" fmla="*/ 1434562 h 1816948"/>
              <a:gd name="connsiteX7" fmla="*/ 1184602 w 2570057"/>
              <a:gd name="connsiteY7" fmla="*/ 1622984 h 1816948"/>
              <a:gd name="connsiteX8" fmla="*/ 1433984 w 2570057"/>
              <a:gd name="connsiteY8" fmla="*/ 1717195 h 1816948"/>
              <a:gd name="connsiteX9" fmla="*/ 1688908 w 2570057"/>
              <a:gd name="connsiteY9" fmla="*/ 1739362 h 1816948"/>
              <a:gd name="connsiteX10" fmla="*/ 1683366 w 2570057"/>
              <a:gd name="connsiteY10" fmla="*/ 1816948 h 1816948"/>
              <a:gd name="connsiteX11" fmla="*/ 2514639 w 2570057"/>
              <a:gd name="connsiteY11" fmla="*/ 1667318 h 1816948"/>
              <a:gd name="connsiteX12" fmla="*/ 2570057 w 2570057"/>
              <a:gd name="connsiteY12" fmla="*/ 1279391 h 1816948"/>
              <a:gd name="connsiteX13" fmla="*/ 1544821 w 2570057"/>
              <a:gd name="connsiteY13" fmla="*/ 1207348 h 1816948"/>
              <a:gd name="connsiteX14" fmla="*/ 1272964 w 2570057"/>
              <a:gd name="connsiteY14" fmla="*/ 461761 h 1816948"/>
              <a:gd name="connsiteX15" fmla="*/ 1809779 w 2570057"/>
              <a:gd name="connsiteY15" fmla="*/ 471652 h 1816948"/>
              <a:gd name="connsiteX16" fmla="*/ 1889761 w 2570057"/>
              <a:gd name="connsiteY16" fmla="*/ 414443 h 1816948"/>
              <a:gd name="connsiteX17" fmla="*/ 1905039 w 2570057"/>
              <a:gd name="connsiteY17" fmla="*/ 211185 h 1816948"/>
              <a:gd name="connsiteX18" fmla="*/ 1895630 w 2570057"/>
              <a:gd name="connsiteY18" fmla="*/ 185361 h 1816948"/>
              <a:gd name="connsiteX19" fmla="*/ 1519264 w 2570057"/>
              <a:gd name="connsiteY19" fmla="*/ 143837 h 1816948"/>
              <a:gd name="connsiteX20" fmla="*/ 1190144 w 2570057"/>
              <a:gd name="connsiteY20" fmla="*/ 43566 h 1816948"/>
              <a:gd name="connsiteX21" fmla="*/ 575901 w 2570057"/>
              <a:gd name="connsiteY21" fmla="*/ 0 h 1816948"/>
              <a:gd name="connsiteX22" fmla="*/ 0 w 2570057"/>
              <a:gd name="connsiteY22" fmla="*/ 40754 h 1816948"/>
              <a:gd name="connsiteX0" fmla="*/ 0 w 2570057"/>
              <a:gd name="connsiteY0" fmla="*/ 40754 h 1816948"/>
              <a:gd name="connsiteX1" fmla="*/ 24116 w 2570057"/>
              <a:gd name="connsiteY1" fmla="*/ 326716 h 1816948"/>
              <a:gd name="connsiteX2" fmla="*/ 178540 w 2570057"/>
              <a:gd name="connsiteY2" fmla="*/ 396625 h 1816948"/>
              <a:gd name="connsiteX3" fmla="*/ 575002 w 2570057"/>
              <a:gd name="connsiteY3" fmla="*/ 387158 h 1816948"/>
              <a:gd name="connsiteX4" fmla="*/ 480791 w 2570057"/>
              <a:gd name="connsiteY4" fmla="*/ 1035551 h 1816948"/>
              <a:gd name="connsiteX5" fmla="*/ 414290 w 2570057"/>
              <a:gd name="connsiteY5" fmla="*/ 1257224 h 1816948"/>
              <a:gd name="connsiteX6" fmla="*/ 624879 w 2570057"/>
              <a:gd name="connsiteY6" fmla="*/ 1434562 h 1816948"/>
              <a:gd name="connsiteX7" fmla="*/ 1184602 w 2570057"/>
              <a:gd name="connsiteY7" fmla="*/ 1622984 h 1816948"/>
              <a:gd name="connsiteX8" fmla="*/ 1433984 w 2570057"/>
              <a:gd name="connsiteY8" fmla="*/ 1717195 h 1816948"/>
              <a:gd name="connsiteX9" fmla="*/ 1688908 w 2570057"/>
              <a:gd name="connsiteY9" fmla="*/ 1739362 h 1816948"/>
              <a:gd name="connsiteX10" fmla="*/ 1683366 w 2570057"/>
              <a:gd name="connsiteY10" fmla="*/ 1816948 h 1816948"/>
              <a:gd name="connsiteX11" fmla="*/ 2514639 w 2570057"/>
              <a:gd name="connsiteY11" fmla="*/ 1667318 h 1816948"/>
              <a:gd name="connsiteX12" fmla="*/ 2570057 w 2570057"/>
              <a:gd name="connsiteY12" fmla="*/ 1279391 h 1816948"/>
              <a:gd name="connsiteX13" fmla="*/ 1274914 w 2570057"/>
              <a:gd name="connsiteY13" fmla="*/ 1172732 h 1816948"/>
              <a:gd name="connsiteX14" fmla="*/ 1272964 w 2570057"/>
              <a:gd name="connsiteY14" fmla="*/ 461761 h 1816948"/>
              <a:gd name="connsiteX15" fmla="*/ 1809779 w 2570057"/>
              <a:gd name="connsiteY15" fmla="*/ 471652 h 1816948"/>
              <a:gd name="connsiteX16" fmla="*/ 1889761 w 2570057"/>
              <a:gd name="connsiteY16" fmla="*/ 414443 h 1816948"/>
              <a:gd name="connsiteX17" fmla="*/ 1905039 w 2570057"/>
              <a:gd name="connsiteY17" fmla="*/ 211185 h 1816948"/>
              <a:gd name="connsiteX18" fmla="*/ 1895630 w 2570057"/>
              <a:gd name="connsiteY18" fmla="*/ 185361 h 1816948"/>
              <a:gd name="connsiteX19" fmla="*/ 1519264 w 2570057"/>
              <a:gd name="connsiteY19" fmla="*/ 143837 h 1816948"/>
              <a:gd name="connsiteX20" fmla="*/ 1190144 w 2570057"/>
              <a:gd name="connsiteY20" fmla="*/ 43566 h 1816948"/>
              <a:gd name="connsiteX21" fmla="*/ 575901 w 2570057"/>
              <a:gd name="connsiteY21" fmla="*/ 0 h 1816948"/>
              <a:gd name="connsiteX22" fmla="*/ 0 w 2570057"/>
              <a:gd name="connsiteY22" fmla="*/ 40754 h 1816948"/>
              <a:gd name="connsiteX0" fmla="*/ 0 w 2570057"/>
              <a:gd name="connsiteY0" fmla="*/ 40754 h 1816948"/>
              <a:gd name="connsiteX1" fmla="*/ 24116 w 2570057"/>
              <a:gd name="connsiteY1" fmla="*/ 326716 h 1816948"/>
              <a:gd name="connsiteX2" fmla="*/ 178540 w 2570057"/>
              <a:gd name="connsiteY2" fmla="*/ 396625 h 1816948"/>
              <a:gd name="connsiteX3" fmla="*/ 575002 w 2570057"/>
              <a:gd name="connsiteY3" fmla="*/ 387158 h 1816948"/>
              <a:gd name="connsiteX4" fmla="*/ 480791 w 2570057"/>
              <a:gd name="connsiteY4" fmla="*/ 1035551 h 1816948"/>
              <a:gd name="connsiteX5" fmla="*/ 414290 w 2570057"/>
              <a:gd name="connsiteY5" fmla="*/ 1257224 h 1816948"/>
              <a:gd name="connsiteX6" fmla="*/ 624879 w 2570057"/>
              <a:gd name="connsiteY6" fmla="*/ 1434562 h 1816948"/>
              <a:gd name="connsiteX7" fmla="*/ 1184602 w 2570057"/>
              <a:gd name="connsiteY7" fmla="*/ 1622984 h 1816948"/>
              <a:gd name="connsiteX8" fmla="*/ 1433984 w 2570057"/>
              <a:gd name="connsiteY8" fmla="*/ 1717195 h 1816948"/>
              <a:gd name="connsiteX9" fmla="*/ 1688908 w 2570057"/>
              <a:gd name="connsiteY9" fmla="*/ 1739362 h 1816948"/>
              <a:gd name="connsiteX10" fmla="*/ 1683366 w 2570057"/>
              <a:gd name="connsiteY10" fmla="*/ 1816948 h 1816948"/>
              <a:gd name="connsiteX11" fmla="*/ 2514639 w 2570057"/>
              <a:gd name="connsiteY11" fmla="*/ 1667318 h 1816948"/>
              <a:gd name="connsiteX12" fmla="*/ 2570057 w 2570057"/>
              <a:gd name="connsiteY12" fmla="*/ 1279391 h 1816948"/>
              <a:gd name="connsiteX13" fmla="*/ 1274914 w 2570057"/>
              <a:gd name="connsiteY13" fmla="*/ 1172732 h 1816948"/>
              <a:gd name="connsiteX14" fmla="*/ 1334075 w 2570057"/>
              <a:gd name="connsiteY14" fmla="*/ 441980 h 1816948"/>
              <a:gd name="connsiteX15" fmla="*/ 1809779 w 2570057"/>
              <a:gd name="connsiteY15" fmla="*/ 471652 h 1816948"/>
              <a:gd name="connsiteX16" fmla="*/ 1889761 w 2570057"/>
              <a:gd name="connsiteY16" fmla="*/ 414443 h 1816948"/>
              <a:gd name="connsiteX17" fmla="*/ 1905039 w 2570057"/>
              <a:gd name="connsiteY17" fmla="*/ 211185 h 1816948"/>
              <a:gd name="connsiteX18" fmla="*/ 1895630 w 2570057"/>
              <a:gd name="connsiteY18" fmla="*/ 185361 h 1816948"/>
              <a:gd name="connsiteX19" fmla="*/ 1519264 w 2570057"/>
              <a:gd name="connsiteY19" fmla="*/ 143837 h 1816948"/>
              <a:gd name="connsiteX20" fmla="*/ 1190144 w 2570057"/>
              <a:gd name="connsiteY20" fmla="*/ 43566 h 1816948"/>
              <a:gd name="connsiteX21" fmla="*/ 575901 w 2570057"/>
              <a:gd name="connsiteY21" fmla="*/ 0 h 1816948"/>
              <a:gd name="connsiteX22" fmla="*/ 0 w 2570057"/>
              <a:gd name="connsiteY22" fmla="*/ 40754 h 181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70057" h="1816948">
                <a:moveTo>
                  <a:pt x="0" y="40754"/>
                </a:moveTo>
                <a:lnTo>
                  <a:pt x="24116" y="326716"/>
                </a:lnTo>
                <a:lnTo>
                  <a:pt x="178540" y="396625"/>
                </a:lnTo>
                <a:lnTo>
                  <a:pt x="575002" y="387158"/>
                </a:lnTo>
                <a:lnTo>
                  <a:pt x="480791" y="1035551"/>
                </a:lnTo>
                <a:lnTo>
                  <a:pt x="414290" y="1257224"/>
                </a:lnTo>
                <a:lnTo>
                  <a:pt x="624879" y="1434562"/>
                </a:lnTo>
                <a:lnTo>
                  <a:pt x="1184602" y="1622984"/>
                </a:lnTo>
                <a:lnTo>
                  <a:pt x="1433984" y="1717195"/>
                </a:lnTo>
                <a:lnTo>
                  <a:pt x="1688908" y="1739362"/>
                </a:lnTo>
                <a:lnTo>
                  <a:pt x="1683366" y="1816948"/>
                </a:lnTo>
                <a:lnTo>
                  <a:pt x="2514639" y="1667318"/>
                </a:lnTo>
                <a:lnTo>
                  <a:pt x="2570057" y="1279391"/>
                </a:lnTo>
                <a:lnTo>
                  <a:pt x="1274914" y="1172732"/>
                </a:lnTo>
                <a:lnTo>
                  <a:pt x="1334075" y="441980"/>
                </a:lnTo>
                <a:lnTo>
                  <a:pt x="1809779" y="471652"/>
                </a:lnTo>
                <a:lnTo>
                  <a:pt x="1889761" y="414443"/>
                </a:lnTo>
                <a:lnTo>
                  <a:pt x="1905039" y="211185"/>
                </a:lnTo>
                <a:lnTo>
                  <a:pt x="1895630" y="185361"/>
                </a:lnTo>
                <a:lnTo>
                  <a:pt x="1519264" y="143837"/>
                </a:lnTo>
                <a:lnTo>
                  <a:pt x="1190144" y="43566"/>
                </a:lnTo>
                <a:lnTo>
                  <a:pt x="575901" y="0"/>
                </a:lnTo>
                <a:lnTo>
                  <a:pt x="0" y="40754"/>
                </a:lnTo>
                <a:close/>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91145" name="pole tekstowe 3">
            <a:extLst>
              <a:ext uri="{FF2B5EF4-FFF2-40B4-BE49-F238E27FC236}">
                <a16:creationId xmlns:a16="http://schemas.microsoft.com/office/drawing/2014/main" id="{3C5ECC9D-6E6C-4879-834A-DF5BF850D469}"/>
              </a:ext>
            </a:extLst>
          </p:cNvPr>
          <p:cNvSpPr txBox="1">
            <a:spLocks noChangeArrowheads="1"/>
          </p:cNvSpPr>
          <p:nvPr/>
        </p:nvSpPr>
        <p:spPr bwMode="auto">
          <a:xfrm>
            <a:off x="8683625" y="5186363"/>
            <a:ext cx="15017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200" b="1" i="0" u="none" strike="noStrike" kern="1200" cap="none" spc="0" normalizeH="0" baseline="0" noProof="0">
                <a:ln>
                  <a:noFill/>
                </a:ln>
                <a:solidFill>
                  <a:prstClr val="black"/>
                </a:solidFill>
                <a:effectLst/>
                <a:uLnTx/>
                <a:uFillTx/>
                <a:latin typeface="Lato" panose="020F0502020204030203" pitchFamily="34" charset="-18"/>
                <a:ea typeface="+mn-ea"/>
                <a:cs typeface="Arial" panose="020B0604020202020204" pitchFamily="34" charset="0"/>
              </a:rPr>
              <a:t>OSIEDLE ZŁOCIEŃ</a:t>
            </a:r>
          </a:p>
        </p:txBody>
      </p:sp>
      <p:sp>
        <p:nvSpPr>
          <p:cNvPr id="91146" name="pole tekstowe 4">
            <a:extLst>
              <a:ext uri="{FF2B5EF4-FFF2-40B4-BE49-F238E27FC236}">
                <a16:creationId xmlns:a16="http://schemas.microsoft.com/office/drawing/2014/main" id="{308C4525-87F8-414D-960E-26C58A026839}"/>
              </a:ext>
            </a:extLst>
          </p:cNvPr>
          <p:cNvSpPr txBox="1">
            <a:spLocks noChangeArrowheads="1"/>
          </p:cNvSpPr>
          <p:nvPr/>
        </p:nvSpPr>
        <p:spPr bwMode="auto">
          <a:xfrm>
            <a:off x="8118475" y="4392613"/>
            <a:ext cx="641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1" i="0" u="none" strike="noStrike" kern="1200" cap="none" spc="0" normalizeH="0" baseline="0" noProof="0">
                <a:ln>
                  <a:noFill/>
                </a:ln>
                <a:solidFill>
                  <a:prstClr val="black"/>
                </a:solidFill>
                <a:effectLst/>
                <a:uLnTx/>
                <a:uFillTx/>
                <a:latin typeface="Lato" panose="020F0502020204030203" pitchFamily="34" charset="-18"/>
                <a:ea typeface="+mn-ea"/>
                <a:cs typeface="Arial" panose="020B0604020202020204" pitchFamily="34" charset="0"/>
              </a:rPr>
              <a:t>MW</a:t>
            </a:r>
          </a:p>
        </p:txBody>
      </p:sp>
      <p:sp>
        <p:nvSpPr>
          <p:cNvPr id="91147" name="pole tekstowe 13">
            <a:extLst>
              <a:ext uri="{FF2B5EF4-FFF2-40B4-BE49-F238E27FC236}">
                <a16:creationId xmlns:a16="http://schemas.microsoft.com/office/drawing/2014/main" id="{54115994-6E19-4E2E-A8FA-36A27B43D015}"/>
              </a:ext>
            </a:extLst>
          </p:cNvPr>
          <p:cNvSpPr txBox="1">
            <a:spLocks noChangeArrowheads="1"/>
          </p:cNvSpPr>
          <p:nvPr/>
        </p:nvSpPr>
        <p:spPr bwMode="auto">
          <a:xfrm>
            <a:off x="8118475" y="3852863"/>
            <a:ext cx="641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1" i="0" u="none" strike="noStrike" kern="1200" cap="none" spc="0" normalizeH="0" baseline="0" noProof="0">
                <a:ln>
                  <a:noFill/>
                </a:ln>
                <a:solidFill>
                  <a:prstClr val="black"/>
                </a:solidFill>
                <a:effectLst/>
                <a:uLnTx/>
                <a:uFillTx/>
                <a:latin typeface="Lato" panose="020F0502020204030203" pitchFamily="34" charset="-18"/>
                <a:ea typeface="+mn-ea"/>
                <a:cs typeface="Arial" panose="020B0604020202020204" pitchFamily="34" charset="0"/>
              </a:rPr>
              <a:t>MW</a:t>
            </a:r>
          </a:p>
        </p:txBody>
      </p:sp>
    </p:spTree>
    <p:extLst>
      <p:ext uri="{BB962C8B-B14F-4D97-AF65-F5344CB8AC3E}">
        <p14:creationId xmlns:p14="http://schemas.microsoft.com/office/powerpoint/2010/main" val="59606005"/>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Obraz 44"/>
          <p:cNvPicPr>
            <a:picLocks noChangeAspect="1"/>
          </p:cNvPicPr>
          <p:nvPr/>
        </p:nvPicPr>
        <p:blipFill>
          <a:blip r:embed="rId3"/>
          <a:stretch>
            <a:fillRect/>
          </a:stretch>
        </p:blipFill>
        <p:spPr>
          <a:xfrm>
            <a:off x="496827" y="4778639"/>
            <a:ext cx="3034367" cy="1580621"/>
          </a:xfrm>
          <a:prstGeom prst="rect">
            <a:avLst/>
          </a:prstGeom>
        </p:spPr>
      </p:pic>
      <p:sp>
        <p:nvSpPr>
          <p:cNvPr id="16" name="Tytuł 1">
            <a:extLst>
              <a:ext uri="{FF2B5EF4-FFF2-40B4-BE49-F238E27FC236}">
                <a16:creationId xmlns:a16="http://schemas.microsoft.com/office/drawing/2014/main" id="{CC6EDAE5-5CC4-4A05-BB58-43E5A0C286C5}"/>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MIEJSCOWY PLAN ZAGOSPODAROWANIA PRZESTRZENNEGO OBSZARU</a:t>
            </a:r>
            <a:b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b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„NOWE MIASTO”</a:t>
            </a:r>
          </a:p>
        </p:txBody>
      </p:sp>
      <p:grpSp>
        <p:nvGrpSpPr>
          <p:cNvPr id="93208" name="Grupa 40">
            <a:extLst>
              <a:ext uri="{FF2B5EF4-FFF2-40B4-BE49-F238E27FC236}">
                <a16:creationId xmlns:a16="http://schemas.microsoft.com/office/drawing/2014/main" id="{5EA0BDBB-2768-4016-B960-01E0D99BABBB}"/>
              </a:ext>
            </a:extLst>
          </p:cNvPr>
          <p:cNvGrpSpPr>
            <a:grpSpLocks/>
          </p:cNvGrpSpPr>
          <p:nvPr/>
        </p:nvGrpSpPr>
        <p:grpSpPr bwMode="auto">
          <a:xfrm>
            <a:off x="2097489" y="5325936"/>
            <a:ext cx="1310273" cy="370014"/>
            <a:chOff x="12575436" y="2682803"/>
            <a:chExt cx="3857427" cy="951165"/>
          </a:xfrm>
        </p:grpSpPr>
        <p:sp>
          <p:nvSpPr>
            <p:cNvPr id="33" name="Dowolny kształt 32">
              <a:extLst>
                <a:ext uri="{FF2B5EF4-FFF2-40B4-BE49-F238E27FC236}">
                  <a16:creationId xmlns:a16="http://schemas.microsoft.com/office/drawing/2014/main" id="{02B7CBA8-EFFB-496D-B751-580CDE6BA985}"/>
                </a:ext>
              </a:extLst>
            </p:cNvPr>
            <p:cNvSpPr/>
            <p:nvPr/>
          </p:nvSpPr>
          <p:spPr bwMode="auto">
            <a:xfrm>
              <a:off x="12661412" y="2682803"/>
              <a:ext cx="3499827" cy="951165"/>
            </a:xfrm>
            <a:custGeom>
              <a:avLst/>
              <a:gdLst>
                <a:gd name="connsiteX0" fmla="*/ 140677 w 3748035"/>
                <a:gd name="connsiteY0" fmla="*/ 0 h 1848897"/>
                <a:gd name="connsiteX1" fmla="*/ 120580 w 3748035"/>
                <a:gd name="connsiteY1" fmla="*/ 281354 h 1848897"/>
                <a:gd name="connsiteX2" fmla="*/ 80387 w 3748035"/>
                <a:gd name="connsiteY2" fmla="*/ 291402 h 1848897"/>
                <a:gd name="connsiteX3" fmla="*/ 0 w 3748035"/>
                <a:gd name="connsiteY3" fmla="*/ 1457011 h 1848897"/>
                <a:gd name="connsiteX4" fmla="*/ 351692 w 3748035"/>
                <a:gd name="connsiteY4" fmla="*/ 1537398 h 1848897"/>
                <a:gd name="connsiteX5" fmla="*/ 351692 w 3748035"/>
                <a:gd name="connsiteY5" fmla="*/ 1426866 h 1848897"/>
                <a:gd name="connsiteX6" fmla="*/ 432079 w 3748035"/>
                <a:gd name="connsiteY6" fmla="*/ 1426866 h 1848897"/>
                <a:gd name="connsiteX7" fmla="*/ 472273 w 3748035"/>
                <a:gd name="connsiteY7" fmla="*/ 1235947 h 1848897"/>
                <a:gd name="connsiteX8" fmla="*/ 914400 w 3748035"/>
                <a:gd name="connsiteY8" fmla="*/ 1286189 h 1848897"/>
                <a:gd name="connsiteX9" fmla="*/ 1185706 w 3748035"/>
                <a:gd name="connsiteY9" fmla="*/ 1286189 h 1848897"/>
                <a:gd name="connsiteX10" fmla="*/ 1698172 w 3748035"/>
                <a:gd name="connsiteY10" fmla="*/ 1286189 h 1848897"/>
                <a:gd name="connsiteX11" fmla="*/ 2321169 w 3748035"/>
                <a:gd name="connsiteY11" fmla="*/ 1366576 h 1848897"/>
                <a:gd name="connsiteX12" fmla="*/ 3024554 w 3748035"/>
                <a:gd name="connsiteY12" fmla="*/ 1446962 h 1848897"/>
                <a:gd name="connsiteX13" fmla="*/ 3104941 w 3748035"/>
                <a:gd name="connsiteY13" fmla="*/ 1477107 h 1848897"/>
                <a:gd name="connsiteX14" fmla="*/ 3084844 w 3748035"/>
                <a:gd name="connsiteY14" fmla="*/ 1768510 h 1848897"/>
                <a:gd name="connsiteX15" fmla="*/ 3155183 w 3748035"/>
                <a:gd name="connsiteY15" fmla="*/ 1848897 h 1848897"/>
                <a:gd name="connsiteX16" fmla="*/ 3366198 w 3748035"/>
                <a:gd name="connsiteY16" fmla="*/ 1848897 h 1848897"/>
                <a:gd name="connsiteX17" fmla="*/ 3597310 w 3748035"/>
                <a:gd name="connsiteY17" fmla="*/ 1838848 h 1848897"/>
                <a:gd name="connsiteX18" fmla="*/ 3687745 w 3748035"/>
                <a:gd name="connsiteY18" fmla="*/ 1718268 h 1848897"/>
                <a:gd name="connsiteX19" fmla="*/ 3667649 w 3748035"/>
                <a:gd name="connsiteY19" fmla="*/ 1527349 h 1848897"/>
                <a:gd name="connsiteX20" fmla="*/ 3748035 w 3748035"/>
                <a:gd name="connsiteY20" fmla="*/ 612949 h 1848897"/>
                <a:gd name="connsiteX21" fmla="*/ 3446585 w 3748035"/>
                <a:gd name="connsiteY21" fmla="*/ 251209 h 1848897"/>
                <a:gd name="connsiteX22" fmla="*/ 3125038 w 3748035"/>
                <a:gd name="connsiteY22" fmla="*/ 211015 h 1848897"/>
                <a:gd name="connsiteX23" fmla="*/ 3135086 w 3748035"/>
                <a:gd name="connsiteY23" fmla="*/ 472272 h 1848897"/>
                <a:gd name="connsiteX24" fmla="*/ 432079 w 3748035"/>
                <a:gd name="connsiteY24" fmla="*/ 281354 h 1848897"/>
                <a:gd name="connsiteX25" fmla="*/ 452176 w 3748035"/>
                <a:gd name="connsiteY25" fmla="*/ 20097 h 1848897"/>
                <a:gd name="connsiteX26" fmla="*/ 140677 w 3748035"/>
                <a:gd name="connsiteY26" fmla="*/ 0 h 1848897"/>
                <a:gd name="connsiteX0" fmla="*/ 429846 w 3748035"/>
                <a:gd name="connsiteY0" fmla="*/ 257349 h 1828800"/>
                <a:gd name="connsiteX1" fmla="*/ 120580 w 3748035"/>
                <a:gd name="connsiteY1" fmla="*/ 261257 h 1828800"/>
                <a:gd name="connsiteX2" fmla="*/ 80387 w 3748035"/>
                <a:gd name="connsiteY2" fmla="*/ 271305 h 1828800"/>
                <a:gd name="connsiteX3" fmla="*/ 0 w 3748035"/>
                <a:gd name="connsiteY3" fmla="*/ 1436914 h 1828800"/>
                <a:gd name="connsiteX4" fmla="*/ 351692 w 3748035"/>
                <a:gd name="connsiteY4" fmla="*/ 1517301 h 1828800"/>
                <a:gd name="connsiteX5" fmla="*/ 351692 w 3748035"/>
                <a:gd name="connsiteY5" fmla="*/ 1406769 h 1828800"/>
                <a:gd name="connsiteX6" fmla="*/ 432079 w 3748035"/>
                <a:gd name="connsiteY6" fmla="*/ 1406769 h 1828800"/>
                <a:gd name="connsiteX7" fmla="*/ 472273 w 3748035"/>
                <a:gd name="connsiteY7" fmla="*/ 1215850 h 1828800"/>
                <a:gd name="connsiteX8" fmla="*/ 914400 w 3748035"/>
                <a:gd name="connsiteY8" fmla="*/ 1266092 h 1828800"/>
                <a:gd name="connsiteX9" fmla="*/ 1185706 w 3748035"/>
                <a:gd name="connsiteY9" fmla="*/ 1266092 h 1828800"/>
                <a:gd name="connsiteX10" fmla="*/ 1698172 w 3748035"/>
                <a:gd name="connsiteY10" fmla="*/ 1266092 h 1828800"/>
                <a:gd name="connsiteX11" fmla="*/ 2321169 w 3748035"/>
                <a:gd name="connsiteY11" fmla="*/ 1346479 h 1828800"/>
                <a:gd name="connsiteX12" fmla="*/ 3024554 w 3748035"/>
                <a:gd name="connsiteY12" fmla="*/ 1426865 h 1828800"/>
                <a:gd name="connsiteX13" fmla="*/ 3104941 w 3748035"/>
                <a:gd name="connsiteY13" fmla="*/ 1457010 h 1828800"/>
                <a:gd name="connsiteX14" fmla="*/ 3084844 w 3748035"/>
                <a:gd name="connsiteY14" fmla="*/ 1748413 h 1828800"/>
                <a:gd name="connsiteX15" fmla="*/ 3155183 w 3748035"/>
                <a:gd name="connsiteY15" fmla="*/ 1828800 h 1828800"/>
                <a:gd name="connsiteX16" fmla="*/ 3366198 w 3748035"/>
                <a:gd name="connsiteY16" fmla="*/ 1828800 h 1828800"/>
                <a:gd name="connsiteX17" fmla="*/ 3597310 w 3748035"/>
                <a:gd name="connsiteY17" fmla="*/ 1818751 h 1828800"/>
                <a:gd name="connsiteX18" fmla="*/ 3687745 w 3748035"/>
                <a:gd name="connsiteY18" fmla="*/ 1698171 h 1828800"/>
                <a:gd name="connsiteX19" fmla="*/ 3667649 w 3748035"/>
                <a:gd name="connsiteY19" fmla="*/ 1507252 h 1828800"/>
                <a:gd name="connsiteX20" fmla="*/ 3748035 w 3748035"/>
                <a:gd name="connsiteY20" fmla="*/ 592852 h 1828800"/>
                <a:gd name="connsiteX21" fmla="*/ 3446585 w 3748035"/>
                <a:gd name="connsiteY21" fmla="*/ 231112 h 1828800"/>
                <a:gd name="connsiteX22" fmla="*/ 3125038 w 3748035"/>
                <a:gd name="connsiteY22" fmla="*/ 190918 h 1828800"/>
                <a:gd name="connsiteX23" fmla="*/ 3135086 w 3748035"/>
                <a:gd name="connsiteY23" fmla="*/ 452175 h 1828800"/>
                <a:gd name="connsiteX24" fmla="*/ 432079 w 3748035"/>
                <a:gd name="connsiteY24" fmla="*/ 261257 h 1828800"/>
                <a:gd name="connsiteX25" fmla="*/ 452176 w 3748035"/>
                <a:gd name="connsiteY25" fmla="*/ 0 h 1828800"/>
                <a:gd name="connsiteX26" fmla="*/ 429846 w 3748035"/>
                <a:gd name="connsiteY26" fmla="*/ 257349 h 1828800"/>
                <a:gd name="connsiteX0" fmla="*/ 429846 w 3748035"/>
                <a:gd name="connsiteY0" fmla="*/ 66431 h 1637882"/>
                <a:gd name="connsiteX1" fmla="*/ 120580 w 3748035"/>
                <a:gd name="connsiteY1" fmla="*/ 70339 h 1637882"/>
                <a:gd name="connsiteX2" fmla="*/ 80387 w 3748035"/>
                <a:gd name="connsiteY2" fmla="*/ 80387 h 1637882"/>
                <a:gd name="connsiteX3" fmla="*/ 0 w 3748035"/>
                <a:gd name="connsiteY3" fmla="*/ 1245996 h 1637882"/>
                <a:gd name="connsiteX4" fmla="*/ 351692 w 3748035"/>
                <a:gd name="connsiteY4" fmla="*/ 1326383 h 1637882"/>
                <a:gd name="connsiteX5" fmla="*/ 351692 w 3748035"/>
                <a:gd name="connsiteY5" fmla="*/ 1215851 h 1637882"/>
                <a:gd name="connsiteX6" fmla="*/ 432079 w 3748035"/>
                <a:gd name="connsiteY6" fmla="*/ 1215851 h 1637882"/>
                <a:gd name="connsiteX7" fmla="*/ 472273 w 3748035"/>
                <a:gd name="connsiteY7" fmla="*/ 102493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40453 w 3748035"/>
                <a:gd name="connsiteY25" fmla="*/ 74805 h 1637882"/>
                <a:gd name="connsiteX26" fmla="*/ 429846 w 3748035"/>
                <a:gd name="connsiteY26" fmla="*/ 66431 h 1637882"/>
                <a:gd name="connsiteX0" fmla="*/ 429846 w 3748035"/>
                <a:gd name="connsiteY0" fmla="*/ 66431 h 1637882"/>
                <a:gd name="connsiteX1" fmla="*/ 120580 w 3748035"/>
                <a:gd name="connsiteY1" fmla="*/ 70339 h 1637882"/>
                <a:gd name="connsiteX2" fmla="*/ 80387 w 3748035"/>
                <a:gd name="connsiteY2" fmla="*/ 80387 h 1637882"/>
                <a:gd name="connsiteX3" fmla="*/ 0 w 3748035"/>
                <a:gd name="connsiteY3" fmla="*/ 1245996 h 1637882"/>
                <a:gd name="connsiteX4" fmla="*/ 351692 w 3748035"/>
                <a:gd name="connsiteY4" fmla="*/ 1326383 h 1637882"/>
                <a:gd name="connsiteX5" fmla="*/ 351692 w 3748035"/>
                <a:gd name="connsiteY5" fmla="*/ 1215851 h 1637882"/>
                <a:gd name="connsiteX6" fmla="*/ 432079 w 3748035"/>
                <a:gd name="connsiteY6" fmla="*/ 1215851 h 1637882"/>
                <a:gd name="connsiteX7" fmla="*/ 472273 w 3748035"/>
                <a:gd name="connsiteY7" fmla="*/ 102493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19492 w 3748035"/>
                <a:gd name="connsiteY25" fmla="*/ 64325 h 1637882"/>
                <a:gd name="connsiteX26" fmla="*/ 429846 w 3748035"/>
                <a:gd name="connsiteY26" fmla="*/ 66431 h 1637882"/>
                <a:gd name="connsiteX0" fmla="*/ 128540 w 3748035"/>
                <a:gd name="connsiteY0" fmla="*/ 74291 h 1637882"/>
                <a:gd name="connsiteX1" fmla="*/ 120580 w 3748035"/>
                <a:gd name="connsiteY1" fmla="*/ 70339 h 1637882"/>
                <a:gd name="connsiteX2" fmla="*/ 80387 w 3748035"/>
                <a:gd name="connsiteY2" fmla="*/ 80387 h 1637882"/>
                <a:gd name="connsiteX3" fmla="*/ 0 w 3748035"/>
                <a:gd name="connsiteY3" fmla="*/ 1245996 h 1637882"/>
                <a:gd name="connsiteX4" fmla="*/ 351692 w 3748035"/>
                <a:gd name="connsiteY4" fmla="*/ 1326383 h 1637882"/>
                <a:gd name="connsiteX5" fmla="*/ 351692 w 3748035"/>
                <a:gd name="connsiteY5" fmla="*/ 1215851 h 1637882"/>
                <a:gd name="connsiteX6" fmla="*/ 432079 w 3748035"/>
                <a:gd name="connsiteY6" fmla="*/ 1215851 h 1637882"/>
                <a:gd name="connsiteX7" fmla="*/ 472273 w 3748035"/>
                <a:gd name="connsiteY7" fmla="*/ 102493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19492 w 3748035"/>
                <a:gd name="connsiteY25" fmla="*/ 64325 h 1637882"/>
                <a:gd name="connsiteX26" fmla="*/ 128540 w 3748035"/>
                <a:gd name="connsiteY26" fmla="*/ 74291 h 1637882"/>
                <a:gd name="connsiteX0" fmla="*/ 128540 w 3748035"/>
                <a:gd name="connsiteY0" fmla="*/ 74291 h 1637882"/>
                <a:gd name="connsiteX1" fmla="*/ 120580 w 3748035"/>
                <a:gd name="connsiteY1" fmla="*/ 70339 h 1637882"/>
                <a:gd name="connsiteX2" fmla="*/ 80387 w 3748035"/>
                <a:gd name="connsiteY2" fmla="*/ 80387 h 1637882"/>
                <a:gd name="connsiteX3" fmla="*/ 0 w 3748035"/>
                <a:gd name="connsiteY3" fmla="*/ 1245996 h 1637882"/>
                <a:gd name="connsiteX4" fmla="*/ 351692 w 3748035"/>
                <a:gd name="connsiteY4" fmla="*/ 1326383 h 1637882"/>
                <a:gd name="connsiteX5" fmla="*/ 351692 w 3748035"/>
                <a:gd name="connsiteY5" fmla="*/ 1215851 h 1637882"/>
                <a:gd name="connsiteX6" fmla="*/ 432079 w 3748035"/>
                <a:gd name="connsiteY6" fmla="*/ 1215851 h 1637882"/>
                <a:gd name="connsiteX7" fmla="*/ 459173 w 3748035"/>
                <a:gd name="connsiteY7" fmla="*/ 105375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19492 w 3748035"/>
                <a:gd name="connsiteY25" fmla="*/ 64325 h 1637882"/>
                <a:gd name="connsiteX26" fmla="*/ 128540 w 3748035"/>
                <a:gd name="connsiteY26" fmla="*/ 74291 h 1637882"/>
                <a:gd name="connsiteX0" fmla="*/ 128540 w 3748035"/>
                <a:gd name="connsiteY0" fmla="*/ 74291 h 1637882"/>
                <a:gd name="connsiteX1" fmla="*/ 120580 w 3748035"/>
                <a:gd name="connsiteY1" fmla="*/ 70339 h 1637882"/>
                <a:gd name="connsiteX2" fmla="*/ 80387 w 3748035"/>
                <a:gd name="connsiteY2" fmla="*/ 80387 h 1637882"/>
                <a:gd name="connsiteX3" fmla="*/ 0 w 3748035"/>
                <a:gd name="connsiteY3" fmla="*/ 1245996 h 1637882"/>
                <a:gd name="connsiteX4" fmla="*/ 351692 w 3748035"/>
                <a:gd name="connsiteY4" fmla="*/ 1326383 h 1637882"/>
                <a:gd name="connsiteX5" fmla="*/ 351692 w 3748035"/>
                <a:gd name="connsiteY5" fmla="*/ 1215851 h 1637882"/>
                <a:gd name="connsiteX6" fmla="*/ 460900 w 3748035"/>
                <a:gd name="connsiteY6" fmla="*/ 1045547 h 1637882"/>
                <a:gd name="connsiteX7" fmla="*/ 459173 w 3748035"/>
                <a:gd name="connsiteY7" fmla="*/ 105375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19492 w 3748035"/>
                <a:gd name="connsiteY25" fmla="*/ 64325 h 1637882"/>
                <a:gd name="connsiteX26" fmla="*/ 128540 w 3748035"/>
                <a:gd name="connsiteY26" fmla="*/ 74291 h 1637882"/>
                <a:gd name="connsiteX0" fmla="*/ 128540 w 3748035"/>
                <a:gd name="connsiteY0" fmla="*/ 74291 h 1637882"/>
                <a:gd name="connsiteX1" fmla="*/ 120580 w 3748035"/>
                <a:gd name="connsiteY1" fmla="*/ 70339 h 1637882"/>
                <a:gd name="connsiteX2" fmla="*/ 80387 w 3748035"/>
                <a:gd name="connsiteY2" fmla="*/ 80387 h 1637882"/>
                <a:gd name="connsiteX3" fmla="*/ 0 w 3748035"/>
                <a:gd name="connsiteY3" fmla="*/ 1245996 h 1637882"/>
                <a:gd name="connsiteX4" fmla="*/ 351692 w 3748035"/>
                <a:gd name="connsiteY4" fmla="*/ 1326383 h 1637882"/>
                <a:gd name="connsiteX5" fmla="*/ 459114 w 3748035"/>
                <a:gd name="connsiteY5" fmla="*/ 1058647 h 1637882"/>
                <a:gd name="connsiteX6" fmla="*/ 460900 w 3748035"/>
                <a:gd name="connsiteY6" fmla="*/ 1045547 h 1637882"/>
                <a:gd name="connsiteX7" fmla="*/ 459173 w 3748035"/>
                <a:gd name="connsiteY7" fmla="*/ 105375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19492 w 3748035"/>
                <a:gd name="connsiteY25" fmla="*/ 64325 h 1637882"/>
                <a:gd name="connsiteX26" fmla="*/ 128540 w 3748035"/>
                <a:gd name="connsiteY26" fmla="*/ 74291 h 1637882"/>
                <a:gd name="connsiteX0" fmla="*/ 128540 w 3748035"/>
                <a:gd name="connsiteY0" fmla="*/ 74291 h 1637882"/>
                <a:gd name="connsiteX1" fmla="*/ 120580 w 3748035"/>
                <a:gd name="connsiteY1" fmla="*/ 70339 h 1637882"/>
                <a:gd name="connsiteX2" fmla="*/ 80387 w 3748035"/>
                <a:gd name="connsiteY2" fmla="*/ 80387 h 1637882"/>
                <a:gd name="connsiteX3" fmla="*/ 0 w 3748035"/>
                <a:gd name="connsiteY3" fmla="*/ 1245996 h 1637882"/>
                <a:gd name="connsiteX4" fmla="*/ 108026 w 3748035"/>
                <a:gd name="connsiteY4" fmla="*/ 1030317 h 1637882"/>
                <a:gd name="connsiteX5" fmla="*/ 459114 w 3748035"/>
                <a:gd name="connsiteY5" fmla="*/ 1058647 h 1637882"/>
                <a:gd name="connsiteX6" fmla="*/ 460900 w 3748035"/>
                <a:gd name="connsiteY6" fmla="*/ 1045547 h 1637882"/>
                <a:gd name="connsiteX7" fmla="*/ 459173 w 3748035"/>
                <a:gd name="connsiteY7" fmla="*/ 1053752 h 1637882"/>
                <a:gd name="connsiteX8" fmla="*/ 914400 w 3748035"/>
                <a:gd name="connsiteY8" fmla="*/ 1075174 h 1637882"/>
                <a:gd name="connsiteX9" fmla="*/ 1185706 w 3748035"/>
                <a:gd name="connsiteY9" fmla="*/ 1075174 h 1637882"/>
                <a:gd name="connsiteX10" fmla="*/ 1698172 w 3748035"/>
                <a:gd name="connsiteY10" fmla="*/ 1075174 h 1637882"/>
                <a:gd name="connsiteX11" fmla="*/ 2321169 w 3748035"/>
                <a:gd name="connsiteY11" fmla="*/ 1155561 h 1637882"/>
                <a:gd name="connsiteX12" fmla="*/ 3024554 w 3748035"/>
                <a:gd name="connsiteY12" fmla="*/ 1235947 h 1637882"/>
                <a:gd name="connsiteX13" fmla="*/ 3104941 w 3748035"/>
                <a:gd name="connsiteY13" fmla="*/ 1266092 h 1637882"/>
                <a:gd name="connsiteX14" fmla="*/ 3084844 w 3748035"/>
                <a:gd name="connsiteY14" fmla="*/ 1557495 h 1637882"/>
                <a:gd name="connsiteX15" fmla="*/ 3155183 w 3748035"/>
                <a:gd name="connsiteY15" fmla="*/ 1637882 h 1637882"/>
                <a:gd name="connsiteX16" fmla="*/ 3366198 w 3748035"/>
                <a:gd name="connsiteY16" fmla="*/ 1637882 h 1637882"/>
                <a:gd name="connsiteX17" fmla="*/ 3597310 w 3748035"/>
                <a:gd name="connsiteY17" fmla="*/ 1627833 h 1637882"/>
                <a:gd name="connsiteX18" fmla="*/ 3687745 w 3748035"/>
                <a:gd name="connsiteY18" fmla="*/ 1507253 h 1637882"/>
                <a:gd name="connsiteX19" fmla="*/ 3667649 w 3748035"/>
                <a:gd name="connsiteY19" fmla="*/ 1316334 h 1637882"/>
                <a:gd name="connsiteX20" fmla="*/ 3748035 w 3748035"/>
                <a:gd name="connsiteY20" fmla="*/ 401934 h 1637882"/>
                <a:gd name="connsiteX21" fmla="*/ 3446585 w 3748035"/>
                <a:gd name="connsiteY21" fmla="*/ 40194 h 1637882"/>
                <a:gd name="connsiteX22" fmla="*/ 3125038 w 3748035"/>
                <a:gd name="connsiteY22" fmla="*/ 0 h 1637882"/>
                <a:gd name="connsiteX23" fmla="*/ 3135086 w 3748035"/>
                <a:gd name="connsiteY23" fmla="*/ 261257 h 1637882"/>
                <a:gd name="connsiteX24" fmla="*/ 432079 w 3748035"/>
                <a:gd name="connsiteY24" fmla="*/ 70339 h 1637882"/>
                <a:gd name="connsiteX25" fmla="*/ 419492 w 3748035"/>
                <a:gd name="connsiteY25" fmla="*/ 64325 h 1637882"/>
                <a:gd name="connsiteX26" fmla="*/ 128540 w 3748035"/>
                <a:gd name="connsiteY26" fmla="*/ 74291 h 1637882"/>
                <a:gd name="connsiteX0" fmla="*/ 118060 w 3737555"/>
                <a:gd name="connsiteY0" fmla="*/ 74291 h 1637882"/>
                <a:gd name="connsiteX1" fmla="*/ 110100 w 3737555"/>
                <a:gd name="connsiteY1" fmla="*/ 70339 h 1637882"/>
                <a:gd name="connsiteX2" fmla="*/ 69907 w 3737555"/>
                <a:gd name="connsiteY2" fmla="*/ 80387 h 1637882"/>
                <a:gd name="connsiteX3" fmla="*/ 0 w 3737555"/>
                <a:gd name="connsiteY3" fmla="*/ 1028531 h 1637882"/>
                <a:gd name="connsiteX4" fmla="*/ 97546 w 3737555"/>
                <a:gd name="connsiteY4" fmla="*/ 1030317 h 1637882"/>
                <a:gd name="connsiteX5" fmla="*/ 448634 w 3737555"/>
                <a:gd name="connsiteY5" fmla="*/ 1058647 h 1637882"/>
                <a:gd name="connsiteX6" fmla="*/ 450420 w 3737555"/>
                <a:gd name="connsiteY6" fmla="*/ 1045547 h 1637882"/>
                <a:gd name="connsiteX7" fmla="*/ 448693 w 3737555"/>
                <a:gd name="connsiteY7" fmla="*/ 1053752 h 1637882"/>
                <a:gd name="connsiteX8" fmla="*/ 903920 w 3737555"/>
                <a:gd name="connsiteY8" fmla="*/ 1075174 h 1637882"/>
                <a:gd name="connsiteX9" fmla="*/ 1175226 w 3737555"/>
                <a:gd name="connsiteY9" fmla="*/ 1075174 h 1637882"/>
                <a:gd name="connsiteX10" fmla="*/ 1687692 w 3737555"/>
                <a:gd name="connsiteY10" fmla="*/ 1075174 h 1637882"/>
                <a:gd name="connsiteX11" fmla="*/ 2310689 w 3737555"/>
                <a:gd name="connsiteY11" fmla="*/ 1155561 h 1637882"/>
                <a:gd name="connsiteX12" fmla="*/ 3014074 w 3737555"/>
                <a:gd name="connsiteY12" fmla="*/ 1235947 h 1637882"/>
                <a:gd name="connsiteX13" fmla="*/ 3094461 w 3737555"/>
                <a:gd name="connsiteY13" fmla="*/ 1266092 h 1637882"/>
                <a:gd name="connsiteX14" fmla="*/ 3074364 w 3737555"/>
                <a:gd name="connsiteY14" fmla="*/ 1557495 h 1637882"/>
                <a:gd name="connsiteX15" fmla="*/ 3144703 w 3737555"/>
                <a:gd name="connsiteY15" fmla="*/ 1637882 h 1637882"/>
                <a:gd name="connsiteX16" fmla="*/ 3355718 w 3737555"/>
                <a:gd name="connsiteY16" fmla="*/ 1637882 h 1637882"/>
                <a:gd name="connsiteX17" fmla="*/ 3586830 w 3737555"/>
                <a:gd name="connsiteY17" fmla="*/ 1627833 h 1637882"/>
                <a:gd name="connsiteX18" fmla="*/ 3677265 w 3737555"/>
                <a:gd name="connsiteY18" fmla="*/ 1507253 h 1637882"/>
                <a:gd name="connsiteX19" fmla="*/ 3657169 w 3737555"/>
                <a:gd name="connsiteY19" fmla="*/ 1316334 h 1637882"/>
                <a:gd name="connsiteX20" fmla="*/ 3737555 w 3737555"/>
                <a:gd name="connsiteY20" fmla="*/ 401934 h 1637882"/>
                <a:gd name="connsiteX21" fmla="*/ 3436105 w 3737555"/>
                <a:gd name="connsiteY21" fmla="*/ 40194 h 1637882"/>
                <a:gd name="connsiteX22" fmla="*/ 3114558 w 3737555"/>
                <a:gd name="connsiteY22" fmla="*/ 0 h 1637882"/>
                <a:gd name="connsiteX23" fmla="*/ 3124606 w 3737555"/>
                <a:gd name="connsiteY23" fmla="*/ 261257 h 1637882"/>
                <a:gd name="connsiteX24" fmla="*/ 421599 w 3737555"/>
                <a:gd name="connsiteY24" fmla="*/ 70339 h 1637882"/>
                <a:gd name="connsiteX25" fmla="*/ 409012 w 3737555"/>
                <a:gd name="connsiteY25" fmla="*/ 64325 h 1637882"/>
                <a:gd name="connsiteX26" fmla="*/ 118060 w 3737555"/>
                <a:gd name="connsiteY26" fmla="*/ 74291 h 1637882"/>
                <a:gd name="connsiteX0" fmla="*/ 118060 w 3737555"/>
                <a:gd name="connsiteY0" fmla="*/ 74291 h 1637882"/>
                <a:gd name="connsiteX1" fmla="*/ 110100 w 3737555"/>
                <a:gd name="connsiteY1" fmla="*/ 70339 h 1637882"/>
                <a:gd name="connsiteX2" fmla="*/ 69907 w 3737555"/>
                <a:gd name="connsiteY2" fmla="*/ 80387 h 1637882"/>
                <a:gd name="connsiteX3" fmla="*/ 0 w 3737555"/>
                <a:gd name="connsiteY3" fmla="*/ 1028531 h 1637882"/>
                <a:gd name="connsiteX4" fmla="*/ 97546 w 3737555"/>
                <a:gd name="connsiteY4" fmla="*/ 1030317 h 1637882"/>
                <a:gd name="connsiteX5" fmla="*/ 448634 w 3737555"/>
                <a:gd name="connsiteY5" fmla="*/ 1058647 h 1637882"/>
                <a:gd name="connsiteX6" fmla="*/ 450420 w 3737555"/>
                <a:gd name="connsiteY6" fmla="*/ 1045547 h 1637882"/>
                <a:gd name="connsiteX7" fmla="*/ 734279 w 3737555"/>
                <a:gd name="connsiteY7" fmla="*/ 1066852 h 1637882"/>
                <a:gd name="connsiteX8" fmla="*/ 903920 w 3737555"/>
                <a:gd name="connsiteY8" fmla="*/ 1075174 h 1637882"/>
                <a:gd name="connsiteX9" fmla="*/ 1175226 w 3737555"/>
                <a:gd name="connsiteY9" fmla="*/ 1075174 h 1637882"/>
                <a:gd name="connsiteX10" fmla="*/ 1687692 w 3737555"/>
                <a:gd name="connsiteY10" fmla="*/ 1075174 h 1637882"/>
                <a:gd name="connsiteX11" fmla="*/ 2310689 w 3737555"/>
                <a:gd name="connsiteY11" fmla="*/ 1155561 h 1637882"/>
                <a:gd name="connsiteX12" fmla="*/ 3014074 w 3737555"/>
                <a:gd name="connsiteY12" fmla="*/ 1235947 h 1637882"/>
                <a:gd name="connsiteX13" fmla="*/ 3094461 w 3737555"/>
                <a:gd name="connsiteY13" fmla="*/ 1266092 h 1637882"/>
                <a:gd name="connsiteX14" fmla="*/ 3074364 w 3737555"/>
                <a:gd name="connsiteY14" fmla="*/ 1557495 h 1637882"/>
                <a:gd name="connsiteX15" fmla="*/ 3144703 w 3737555"/>
                <a:gd name="connsiteY15" fmla="*/ 1637882 h 1637882"/>
                <a:gd name="connsiteX16" fmla="*/ 3355718 w 3737555"/>
                <a:gd name="connsiteY16" fmla="*/ 1637882 h 1637882"/>
                <a:gd name="connsiteX17" fmla="*/ 3586830 w 3737555"/>
                <a:gd name="connsiteY17" fmla="*/ 1627833 h 1637882"/>
                <a:gd name="connsiteX18" fmla="*/ 3677265 w 3737555"/>
                <a:gd name="connsiteY18" fmla="*/ 1507253 h 1637882"/>
                <a:gd name="connsiteX19" fmla="*/ 3657169 w 3737555"/>
                <a:gd name="connsiteY19" fmla="*/ 1316334 h 1637882"/>
                <a:gd name="connsiteX20" fmla="*/ 3737555 w 3737555"/>
                <a:gd name="connsiteY20" fmla="*/ 401934 h 1637882"/>
                <a:gd name="connsiteX21" fmla="*/ 3436105 w 3737555"/>
                <a:gd name="connsiteY21" fmla="*/ 40194 h 1637882"/>
                <a:gd name="connsiteX22" fmla="*/ 3114558 w 3737555"/>
                <a:gd name="connsiteY22" fmla="*/ 0 h 1637882"/>
                <a:gd name="connsiteX23" fmla="*/ 3124606 w 3737555"/>
                <a:gd name="connsiteY23" fmla="*/ 261257 h 1637882"/>
                <a:gd name="connsiteX24" fmla="*/ 421599 w 3737555"/>
                <a:gd name="connsiteY24" fmla="*/ 70339 h 1637882"/>
                <a:gd name="connsiteX25" fmla="*/ 409012 w 3737555"/>
                <a:gd name="connsiteY25" fmla="*/ 64325 h 1637882"/>
                <a:gd name="connsiteX26" fmla="*/ 118060 w 3737555"/>
                <a:gd name="connsiteY26" fmla="*/ 74291 h 1637882"/>
                <a:gd name="connsiteX0" fmla="*/ 118060 w 3737555"/>
                <a:gd name="connsiteY0" fmla="*/ 74291 h 1637882"/>
                <a:gd name="connsiteX1" fmla="*/ 110100 w 3737555"/>
                <a:gd name="connsiteY1" fmla="*/ 70339 h 1637882"/>
                <a:gd name="connsiteX2" fmla="*/ 69907 w 3737555"/>
                <a:gd name="connsiteY2" fmla="*/ 80387 h 1637882"/>
                <a:gd name="connsiteX3" fmla="*/ 0 w 3737555"/>
                <a:gd name="connsiteY3" fmla="*/ 1028531 h 1637882"/>
                <a:gd name="connsiteX4" fmla="*/ 97546 w 3737555"/>
                <a:gd name="connsiteY4" fmla="*/ 1030317 h 1637882"/>
                <a:gd name="connsiteX5" fmla="*/ 448634 w 3737555"/>
                <a:gd name="connsiteY5" fmla="*/ 1058647 h 1637882"/>
                <a:gd name="connsiteX6" fmla="*/ 560462 w 3737555"/>
                <a:gd name="connsiteY6" fmla="*/ 1058647 h 1637882"/>
                <a:gd name="connsiteX7" fmla="*/ 734279 w 3737555"/>
                <a:gd name="connsiteY7" fmla="*/ 1066852 h 1637882"/>
                <a:gd name="connsiteX8" fmla="*/ 903920 w 3737555"/>
                <a:gd name="connsiteY8" fmla="*/ 1075174 h 1637882"/>
                <a:gd name="connsiteX9" fmla="*/ 1175226 w 3737555"/>
                <a:gd name="connsiteY9" fmla="*/ 1075174 h 1637882"/>
                <a:gd name="connsiteX10" fmla="*/ 1687692 w 3737555"/>
                <a:gd name="connsiteY10" fmla="*/ 1075174 h 1637882"/>
                <a:gd name="connsiteX11" fmla="*/ 2310689 w 3737555"/>
                <a:gd name="connsiteY11" fmla="*/ 1155561 h 1637882"/>
                <a:gd name="connsiteX12" fmla="*/ 3014074 w 3737555"/>
                <a:gd name="connsiteY12" fmla="*/ 1235947 h 1637882"/>
                <a:gd name="connsiteX13" fmla="*/ 3094461 w 3737555"/>
                <a:gd name="connsiteY13" fmla="*/ 1266092 h 1637882"/>
                <a:gd name="connsiteX14" fmla="*/ 3074364 w 3737555"/>
                <a:gd name="connsiteY14" fmla="*/ 1557495 h 1637882"/>
                <a:gd name="connsiteX15" fmla="*/ 3144703 w 3737555"/>
                <a:gd name="connsiteY15" fmla="*/ 1637882 h 1637882"/>
                <a:gd name="connsiteX16" fmla="*/ 3355718 w 3737555"/>
                <a:gd name="connsiteY16" fmla="*/ 1637882 h 1637882"/>
                <a:gd name="connsiteX17" fmla="*/ 3586830 w 3737555"/>
                <a:gd name="connsiteY17" fmla="*/ 1627833 h 1637882"/>
                <a:gd name="connsiteX18" fmla="*/ 3677265 w 3737555"/>
                <a:gd name="connsiteY18" fmla="*/ 1507253 h 1637882"/>
                <a:gd name="connsiteX19" fmla="*/ 3657169 w 3737555"/>
                <a:gd name="connsiteY19" fmla="*/ 1316334 h 1637882"/>
                <a:gd name="connsiteX20" fmla="*/ 3737555 w 3737555"/>
                <a:gd name="connsiteY20" fmla="*/ 401934 h 1637882"/>
                <a:gd name="connsiteX21" fmla="*/ 3436105 w 3737555"/>
                <a:gd name="connsiteY21" fmla="*/ 40194 h 1637882"/>
                <a:gd name="connsiteX22" fmla="*/ 3114558 w 3737555"/>
                <a:gd name="connsiteY22" fmla="*/ 0 h 1637882"/>
                <a:gd name="connsiteX23" fmla="*/ 3124606 w 3737555"/>
                <a:gd name="connsiteY23" fmla="*/ 261257 h 1637882"/>
                <a:gd name="connsiteX24" fmla="*/ 421599 w 3737555"/>
                <a:gd name="connsiteY24" fmla="*/ 70339 h 1637882"/>
                <a:gd name="connsiteX25" fmla="*/ 409012 w 3737555"/>
                <a:gd name="connsiteY25" fmla="*/ 64325 h 1637882"/>
                <a:gd name="connsiteX26" fmla="*/ 118060 w 3737555"/>
                <a:gd name="connsiteY26" fmla="*/ 74291 h 1637882"/>
                <a:gd name="connsiteX0" fmla="*/ 118060 w 3737555"/>
                <a:gd name="connsiteY0" fmla="*/ 74291 h 1637882"/>
                <a:gd name="connsiteX1" fmla="*/ 110100 w 3737555"/>
                <a:gd name="connsiteY1" fmla="*/ 70339 h 1637882"/>
                <a:gd name="connsiteX2" fmla="*/ 69907 w 3737555"/>
                <a:gd name="connsiteY2" fmla="*/ 80387 h 1637882"/>
                <a:gd name="connsiteX3" fmla="*/ 0 w 3737555"/>
                <a:gd name="connsiteY3" fmla="*/ 1028531 h 1637882"/>
                <a:gd name="connsiteX4" fmla="*/ 97546 w 3737555"/>
                <a:gd name="connsiteY4" fmla="*/ 1030317 h 1637882"/>
                <a:gd name="connsiteX5" fmla="*/ 448634 w 3737555"/>
                <a:gd name="connsiteY5" fmla="*/ 1058647 h 1637882"/>
                <a:gd name="connsiteX6" fmla="*/ 560462 w 3737555"/>
                <a:gd name="connsiteY6" fmla="*/ 1058647 h 1637882"/>
                <a:gd name="connsiteX7" fmla="*/ 734279 w 3737555"/>
                <a:gd name="connsiteY7" fmla="*/ 1066852 h 1637882"/>
                <a:gd name="connsiteX8" fmla="*/ 903920 w 3737555"/>
                <a:gd name="connsiteY8" fmla="*/ 1075174 h 1637882"/>
                <a:gd name="connsiteX9" fmla="*/ 1175226 w 3737555"/>
                <a:gd name="connsiteY9" fmla="*/ 1075174 h 1637882"/>
                <a:gd name="connsiteX10" fmla="*/ 1687692 w 3737555"/>
                <a:gd name="connsiteY10" fmla="*/ 1075174 h 1637882"/>
                <a:gd name="connsiteX11" fmla="*/ 2310689 w 3737555"/>
                <a:gd name="connsiteY11" fmla="*/ 1155561 h 1637882"/>
                <a:gd name="connsiteX12" fmla="*/ 3014074 w 3737555"/>
                <a:gd name="connsiteY12" fmla="*/ 1235947 h 1637882"/>
                <a:gd name="connsiteX13" fmla="*/ 3094461 w 3737555"/>
                <a:gd name="connsiteY13" fmla="*/ 1266092 h 1637882"/>
                <a:gd name="connsiteX14" fmla="*/ 3074364 w 3737555"/>
                <a:gd name="connsiteY14" fmla="*/ 1557495 h 1637882"/>
                <a:gd name="connsiteX15" fmla="*/ 3144703 w 3737555"/>
                <a:gd name="connsiteY15" fmla="*/ 1637882 h 1637882"/>
                <a:gd name="connsiteX16" fmla="*/ 3355718 w 3737555"/>
                <a:gd name="connsiteY16" fmla="*/ 1637882 h 1637882"/>
                <a:gd name="connsiteX17" fmla="*/ 3586830 w 3737555"/>
                <a:gd name="connsiteY17" fmla="*/ 1627833 h 1637882"/>
                <a:gd name="connsiteX18" fmla="*/ 3677265 w 3737555"/>
                <a:gd name="connsiteY18" fmla="*/ 1507253 h 1637882"/>
                <a:gd name="connsiteX19" fmla="*/ 3657169 w 3737555"/>
                <a:gd name="connsiteY19" fmla="*/ 1316334 h 1637882"/>
                <a:gd name="connsiteX20" fmla="*/ 3737555 w 3737555"/>
                <a:gd name="connsiteY20" fmla="*/ 401934 h 1637882"/>
                <a:gd name="connsiteX21" fmla="*/ 3436105 w 3737555"/>
                <a:gd name="connsiteY21" fmla="*/ 40194 h 1637882"/>
                <a:gd name="connsiteX22" fmla="*/ 3114558 w 3737555"/>
                <a:gd name="connsiteY22" fmla="*/ 0 h 1637882"/>
                <a:gd name="connsiteX23" fmla="*/ 3124606 w 3737555"/>
                <a:gd name="connsiteY23" fmla="*/ 261257 h 1637882"/>
                <a:gd name="connsiteX24" fmla="*/ 421599 w 3737555"/>
                <a:gd name="connsiteY24" fmla="*/ 70339 h 1637882"/>
                <a:gd name="connsiteX25" fmla="*/ 414252 w 3737555"/>
                <a:gd name="connsiteY25" fmla="*/ 93145 h 1637882"/>
                <a:gd name="connsiteX26" fmla="*/ 118060 w 3737555"/>
                <a:gd name="connsiteY26" fmla="*/ 74291 h 1637882"/>
                <a:gd name="connsiteX0" fmla="*/ 118060 w 3737555"/>
                <a:gd name="connsiteY0" fmla="*/ 74291 h 1637882"/>
                <a:gd name="connsiteX1" fmla="*/ 110100 w 3737555"/>
                <a:gd name="connsiteY1" fmla="*/ 70339 h 1637882"/>
                <a:gd name="connsiteX2" fmla="*/ 69907 w 3737555"/>
                <a:gd name="connsiteY2" fmla="*/ 80387 h 1637882"/>
                <a:gd name="connsiteX3" fmla="*/ 0 w 3737555"/>
                <a:gd name="connsiteY3" fmla="*/ 1028531 h 1637882"/>
                <a:gd name="connsiteX4" fmla="*/ 97546 w 3737555"/>
                <a:gd name="connsiteY4" fmla="*/ 1030317 h 1637882"/>
                <a:gd name="connsiteX5" fmla="*/ 448634 w 3737555"/>
                <a:gd name="connsiteY5" fmla="*/ 1058647 h 1637882"/>
                <a:gd name="connsiteX6" fmla="*/ 560462 w 3737555"/>
                <a:gd name="connsiteY6" fmla="*/ 1058647 h 1637882"/>
                <a:gd name="connsiteX7" fmla="*/ 734279 w 3737555"/>
                <a:gd name="connsiteY7" fmla="*/ 1066852 h 1637882"/>
                <a:gd name="connsiteX8" fmla="*/ 903920 w 3737555"/>
                <a:gd name="connsiteY8" fmla="*/ 1075174 h 1637882"/>
                <a:gd name="connsiteX9" fmla="*/ 1175226 w 3737555"/>
                <a:gd name="connsiteY9" fmla="*/ 1075174 h 1637882"/>
                <a:gd name="connsiteX10" fmla="*/ 1687692 w 3737555"/>
                <a:gd name="connsiteY10" fmla="*/ 1075174 h 1637882"/>
                <a:gd name="connsiteX11" fmla="*/ 2310689 w 3737555"/>
                <a:gd name="connsiteY11" fmla="*/ 1155561 h 1637882"/>
                <a:gd name="connsiteX12" fmla="*/ 3014074 w 3737555"/>
                <a:gd name="connsiteY12" fmla="*/ 1235947 h 1637882"/>
                <a:gd name="connsiteX13" fmla="*/ 3094461 w 3737555"/>
                <a:gd name="connsiteY13" fmla="*/ 1266092 h 1637882"/>
                <a:gd name="connsiteX14" fmla="*/ 3074364 w 3737555"/>
                <a:gd name="connsiteY14" fmla="*/ 1557495 h 1637882"/>
                <a:gd name="connsiteX15" fmla="*/ 3144703 w 3737555"/>
                <a:gd name="connsiteY15" fmla="*/ 1637882 h 1637882"/>
                <a:gd name="connsiteX16" fmla="*/ 3355718 w 3737555"/>
                <a:gd name="connsiteY16" fmla="*/ 1637882 h 1637882"/>
                <a:gd name="connsiteX17" fmla="*/ 3586830 w 3737555"/>
                <a:gd name="connsiteY17" fmla="*/ 1627833 h 1637882"/>
                <a:gd name="connsiteX18" fmla="*/ 3677265 w 3737555"/>
                <a:gd name="connsiteY18" fmla="*/ 1507253 h 1637882"/>
                <a:gd name="connsiteX19" fmla="*/ 3657169 w 3737555"/>
                <a:gd name="connsiteY19" fmla="*/ 1316334 h 1637882"/>
                <a:gd name="connsiteX20" fmla="*/ 3737555 w 3737555"/>
                <a:gd name="connsiteY20" fmla="*/ 401934 h 1637882"/>
                <a:gd name="connsiteX21" fmla="*/ 3436105 w 3737555"/>
                <a:gd name="connsiteY21" fmla="*/ 40194 h 1637882"/>
                <a:gd name="connsiteX22" fmla="*/ 3114558 w 3737555"/>
                <a:gd name="connsiteY22" fmla="*/ 0 h 1637882"/>
                <a:gd name="connsiteX23" fmla="*/ 3124606 w 3737555"/>
                <a:gd name="connsiteY23" fmla="*/ 261257 h 1637882"/>
                <a:gd name="connsiteX24" fmla="*/ 602383 w 3737555"/>
                <a:gd name="connsiteY24" fmla="*/ 120120 h 1637882"/>
                <a:gd name="connsiteX25" fmla="*/ 414252 w 3737555"/>
                <a:gd name="connsiteY25" fmla="*/ 93145 h 1637882"/>
                <a:gd name="connsiteX26" fmla="*/ 118060 w 3737555"/>
                <a:gd name="connsiteY26" fmla="*/ 74291 h 1637882"/>
                <a:gd name="connsiteX0" fmla="*/ 118060 w 3737555"/>
                <a:gd name="connsiteY0" fmla="*/ 34097 h 1597688"/>
                <a:gd name="connsiteX1" fmla="*/ 110100 w 3737555"/>
                <a:gd name="connsiteY1" fmla="*/ 30145 h 1597688"/>
                <a:gd name="connsiteX2" fmla="*/ 69907 w 3737555"/>
                <a:gd name="connsiteY2" fmla="*/ 40193 h 1597688"/>
                <a:gd name="connsiteX3" fmla="*/ 0 w 3737555"/>
                <a:gd name="connsiteY3" fmla="*/ 988337 h 1597688"/>
                <a:gd name="connsiteX4" fmla="*/ 97546 w 3737555"/>
                <a:gd name="connsiteY4" fmla="*/ 990123 h 1597688"/>
                <a:gd name="connsiteX5" fmla="*/ 448634 w 3737555"/>
                <a:gd name="connsiteY5" fmla="*/ 1018453 h 1597688"/>
                <a:gd name="connsiteX6" fmla="*/ 560462 w 3737555"/>
                <a:gd name="connsiteY6" fmla="*/ 1018453 h 1597688"/>
                <a:gd name="connsiteX7" fmla="*/ 734279 w 3737555"/>
                <a:gd name="connsiteY7" fmla="*/ 1026658 h 1597688"/>
                <a:gd name="connsiteX8" fmla="*/ 903920 w 3737555"/>
                <a:gd name="connsiteY8" fmla="*/ 1034980 h 1597688"/>
                <a:gd name="connsiteX9" fmla="*/ 1175226 w 3737555"/>
                <a:gd name="connsiteY9" fmla="*/ 1034980 h 1597688"/>
                <a:gd name="connsiteX10" fmla="*/ 1687692 w 3737555"/>
                <a:gd name="connsiteY10" fmla="*/ 1034980 h 1597688"/>
                <a:gd name="connsiteX11" fmla="*/ 2310689 w 3737555"/>
                <a:gd name="connsiteY11" fmla="*/ 1115367 h 1597688"/>
                <a:gd name="connsiteX12" fmla="*/ 3014074 w 3737555"/>
                <a:gd name="connsiteY12" fmla="*/ 1195753 h 1597688"/>
                <a:gd name="connsiteX13" fmla="*/ 3094461 w 3737555"/>
                <a:gd name="connsiteY13" fmla="*/ 1225898 h 1597688"/>
                <a:gd name="connsiteX14" fmla="*/ 3074364 w 3737555"/>
                <a:gd name="connsiteY14" fmla="*/ 1517301 h 1597688"/>
                <a:gd name="connsiteX15" fmla="*/ 3144703 w 3737555"/>
                <a:gd name="connsiteY15" fmla="*/ 1597688 h 1597688"/>
                <a:gd name="connsiteX16" fmla="*/ 3355718 w 3737555"/>
                <a:gd name="connsiteY16" fmla="*/ 1597688 h 1597688"/>
                <a:gd name="connsiteX17" fmla="*/ 3586830 w 3737555"/>
                <a:gd name="connsiteY17" fmla="*/ 1587639 h 1597688"/>
                <a:gd name="connsiteX18" fmla="*/ 3677265 w 3737555"/>
                <a:gd name="connsiteY18" fmla="*/ 1467059 h 1597688"/>
                <a:gd name="connsiteX19" fmla="*/ 3657169 w 3737555"/>
                <a:gd name="connsiteY19" fmla="*/ 1276140 h 1597688"/>
                <a:gd name="connsiteX20" fmla="*/ 3737555 w 3737555"/>
                <a:gd name="connsiteY20" fmla="*/ 361740 h 1597688"/>
                <a:gd name="connsiteX21" fmla="*/ 3436105 w 3737555"/>
                <a:gd name="connsiteY21" fmla="*/ 0 h 1597688"/>
                <a:gd name="connsiteX22" fmla="*/ 3229841 w 3737555"/>
                <a:gd name="connsiteY22" fmla="*/ 323994 h 1597688"/>
                <a:gd name="connsiteX23" fmla="*/ 3124606 w 3737555"/>
                <a:gd name="connsiteY23" fmla="*/ 221063 h 1597688"/>
                <a:gd name="connsiteX24" fmla="*/ 602383 w 3737555"/>
                <a:gd name="connsiteY24" fmla="*/ 79926 h 1597688"/>
                <a:gd name="connsiteX25" fmla="*/ 414252 w 3737555"/>
                <a:gd name="connsiteY25" fmla="*/ 52951 h 1597688"/>
                <a:gd name="connsiteX26" fmla="*/ 118060 w 3737555"/>
                <a:gd name="connsiteY26" fmla="*/ 34097 h 1597688"/>
                <a:gd name="connsiteX0" fmla="*/ 118060 w 3737555"/>
                <a:gd name="connsiteY0" fmla="*/ 3952 h 1567543"/>
                <a:gd name="connsiteX1" fmla="*/ 110100 w 3737555"/>
                <a:gd name="connsiteY1" fmla="*/ 0 h 1567543"/>
                <a:gd name="connsiteX2" fmla="*/ 69907 w 3737555"/>
                <a:gd name="connsiteY2" fmla="*/ 10048 h 1567543"/>
                <a:gd name="connsiteX3" fmla="*/ 0 w 3737555"/>
                <a:gd name="connsiteY3" fmla="*/ 958192 h 1567543"/>
                <a:gd name="connsiteX4" fmla="*/ 97546 w 3737555"/>
                <a:gd name="connsiteY4" fmla="*/ 959978 h 1567543"/>
                <a:gd name="connsiteX5" fmla="*/ 448634 w 3737555"/>
                <a:gd name="connsiteY5" fmla="*/ 988308 h 1567543"/>
                <a:gd name="connsiteX6" fmla="*/ 560462 w 3737555"/>
                <a:gd name="connsiteY6" fmla="*/ 988308 h 1567543"/>
                <a:gd name="connsiteX7" fmla="*/ 734279 w 3737555"/>
                <a:gd name="connsiteY7" fmla="*/ 996513 h 1567543"/>
                <a:gd name="connsiteX8" fmla="*/ 903920 w 3737555"/>
                <a:gd name="connsiteY8" fmla="*/ 1004835 h 1567543"/>
                <a:gd name="connsiteX9" fmla="*/ 1175226 w 3737555"/>
                <a:gd name="connsiteY9" fmla="*/ 1004835 h 1567543"/>
                <a:gd name="connsiteX10" fmla="*/ 1687692 w 3737555"/>
                <a:gd name="connsiteY10" fmla="*/ 1004835 h 1567543"/>
                <a:gd name="connsiteX11" fmla="*/ 2310689 w 3737555"/>
                <a:gd name="connsiteY11" fmla="*/ 1085222 h 1567543"/>
                <a:gd name="connsiteX12" fmla="*/ 3014074 w 3737555"/>
                <a:gd name="connsiteY12" fmla="*/ 1165608 h 1567543"/>
                <a:gd name="connsiteX13" fmla="*/ 3094461 w 3737555"/>
                <a:gd name="connsiteY13" fmla="*/ 1195753 h 1567543"/>
                <a:gd name="connsiteX14" fmla="*/ 3074364 w 3737555"/>
                <a:gd name="connsiteY14" fmla="*/ 1487156 h 1567543"/>
                <a:gd name="connsiteX15" fmla="*/ 3144703 w 3737555"/>
                <a:gd name="connsiteY15" fmla="*/ 1567543 h 1567543"/>
                <a:gd name="connsiteX16" fmla="*/ 3355718 w 3737555"/>
                <a:gd name="connsiteY16" fmla="*/ 1567543 h 1567543"/>
                <a:gd name="connsiteX17" fmla="*/ 3586830 w 3737555"/>
                <a:gd name="connsiteY17" fmla="*/ 1557494 h 1567543"/>
                <a:gd name="connsiteX18" fmla="*/ 3677265 w 3737555"/>
                <a:gd name="connsiteY18" fmla="*/ 1436914 h 1567543"/>
                <a:gd name="connsiteX19" fmla="*/ 3657169 w 3737555"/>
                <a:gd name="connsiteY19" fmla="*/ 1245995 h 1567543"/>
                <a:gd name="connsiteX20" fmla="*/ 3737555 w 3737555"/>
                <a:gd name="connsiteY20" fmla="*/ 331595 h 1567543"/>
                <a:gd name="connsiteX21" fmla="*/ 3525187 w 3737555"/>
                <a:gd name="connsiteY21" fmla="*/ 297362 h 1567543"/>
                <a:gd name="connsiteX22" fmla="*/ 3229841 w 3737555"/>
                <a:gd name="connsiteY22" fmla="*/ 293849 h 1567543"/>
                <a:gd name="connsiteX23" fmla="*/ 3124606 w 3737555"/>
                <a:gd name="connsiteY23" fmla="*/ 190918 h 1567543"/>
                <a:gd name="connsiteX24" fmla="*/ 602383 w 3737555"/>
                <a:gd name="connsiteY24" fmla="*/ 49781 h 1567543"/>
                <a:gd name="connsiteX25" fmla="*/ 414252 w 3737555"/>
                <a:gd name="connsiteY25" fmla="*/ 22806 h 1567543"/>
                <a:gd name="connsiteX26" fmla="*/ 118060 w 3737555"/>
                <a:gd name="connsiteY26" fmla="*/ 3952 h 1567543"/>
                <a:gd name="connsiteX0" fmla="*/ 118060 w 3677265"/>
                <a:gd name="connsiteY0" fmla="*/ 3952 h 1567543"/>
                <a:gd name="connsiteX1" fmla="*/ 110100 w 3677265"/>
                <a:gd name="connsiteY1" fmla="*/ 0 h 1567543"/>
                <a:gd name="connsiteX2" fmla="*/ 69907 w 3677265"/>
                <a:gd name="connsiteY2" fmla="*/ 10048 h 1567543"/>
                <a:gd name="connsiteX3" fmla="*/ 0 w 3677265"/>
                <a:gd name="connsiteY3" fmla="*/ 958192 h 1567543"/>
                <a:gd name="connsiteX4" fmla="*/ 97546 w 3677265"/>
                <a:gd name="connsiteY4" fmla="*/ 959978 h 1567543"/>
                <a:gd name="connsiteX5" fmla="*/ 448634 w 3677265"/>
                <a:gd name="connsiteY5" fmla="*/ 988308 h 1567543"/>
                <a:gd name="connsiteX6" fmla="*/ 560462 w 3677265"/>
                <a:gd name="connsiteY6" fmla="*/ 988308 h 1567543"/>
                <a:gd name="connsiteX7" fmla="*/ 734279 w 3677265"/>
                <a:gd name="connsiteY7" fmla="*/ 996513 h 1567543"/>
                <a:gd name="connsiteX8" fmla="*/ 903920 w 3677265"/>
                <a:gd name="connsiteY8" fmla="*/ 1004835 h 1567543"/>
                <a:gd name="connsiteX9" fmla="*/ 1175226 w 3677265"/>
                <a:gd name="connsiteY9" fmla="*/ 1004835 h 1567543"/>
                <a:gd name="connsiteX10" fmla="*/ 1687692 w 3677265"/>
                <a:gd name="connsiteY10" fmla="*/ 1004835 h 1567543"/>
                <a:gd name="connsiteX11" fmla="*/ 2310689 w 3677265"/>
                <a:gd name="connsiteY11" fmla="*/ 1085222 h 1567543"/>
                <a:gd name="connsiteX12" fmla="*/ 3014074 w 3677265"/>
                <a:gd name="connsiteY12" fmla="*/ 1165608 h 1567543"/>
                <a:gd name="connsiteX13" fmla="*/ 3094461 w 3677265"/>
                <a:gd name="connsiteY13" fmla="*/ 1195753 h 1567543"/>
                <a:gd name="connsiteX14" fmla="*/ 3074364 w 3677265"/>
                <a:gd name="connsiteY14" fmla="*/ 1487156 h 1567543"/>
                <a:gd name="connsiteX15" fmla="*/ 3144703 w 3677265"/>
                <a:gd name="connsiteY15" fmla="*/ 1567543 h 1567543"/>
                <a:gd name="connsiteX16" fmla="*/ 3355718 w 3677265"/>
                <a:gd name="connsiteY16" fmla="*/ 1567543 h 1567543"/>
                <a:gd name="connsiteX17" fmla="*/ 3586830 w 3677265"/>
                <a:gd name="connsiteY17" fmla="*/ 1557494 h 1567543"/>
                <a:gd name="connsiteX18" fmla="*/ 3677265 w 3677265"/>
                <a:gd name="connsiteY18" fmla="*/ 1436914 h 1567543"/>
                <a:gd name="connsiteX19" fmla="*/ 3657169 w 3677265"/>
                <a:gd name="connsiteY19" fmla="*/ 1245995 h 1567543"/>
                <a:gd name="connsiteX20" fmla="*/ 3611792 w 3677265"/>
                <a:gd name="connsiteY20" fmla="*/ 363035 h 1567543"/>
                <a:gd name="connsiteX21" fmla="*/ 3525187 w 3677265"/>
                <a:gd name="connsiteY21" fmla="*/ 297362 h 1567543"/>
                <a:gd name="connsiteX22" fmla="*/ 3229841 w 3677265"/>
                <a:gd name="connsiteY22" fmla="*/ 293849 h 1567543"/>
                <a:gd name="connsiteX23" fmla="*/ 3124606 w 3677265"/>
                <a:gd name="connsiteY23" fmla="*/ 190918 h 1567543"/>
                <a:gd name="connsiteX24" fmla="*/ 602383 w 3677265"/>
                <a:gd name="connsiteY24" fmla="*/ 49781 h 1567543"/>
                <a:gd name="connsiteX25" fmla="*/ 414252 w 3677265"/>
                <a:gd name="connsiteY25" fmla="*/ 22806 h 1567543"/>
                <a:gd name="connsiteX26" fmla="*/ 118060 w 3677265"/>
                <a:gd name="connsiteY26" fmla="*/ 3952 h 1567543"/>
                <a:gd name="connsiteX0" fmla="*/ 118060 w 3677265"/>
                <a:gd name="connsiteY0" fmla="*/ 3952 h 1567543"/>
                <a:gd name="connsiteX1" fmla="*/ 110100 w 3677265"/>
                <a:gd name="connsiteY1" fmla="*/ 0 h 1567543"/>
                <a:gd name="connsiteX2" fmla="*/ 69907 w 3677265"/>
                <a:gd name="connsiteY2" fmla="*/ 10048 h 1567543"/>
                <a:gd name="connsiteX3" fmla="*/ 0 w 3677265"/>
                <a:gd name="connsiteY3" fmla="*/ 958192 h 1567543"/>
                <a:gd name="connsiteX4" fmla="*/ 97546 w 3677265"/>
                <a:gd name="connsiteY4" fmla="*/ 959978 h 1567543"/>
                <a:gd name="connsiteX5" fmla="*/ 448634 w 3677265"/>
                <a:gd name="connsiteY5" fmla="*/ 988308 h 1567543"/>
                <a:gd name="connsiteX6" fmla="*/ 560462 w 3677265"/>
                <a:gd name="connsiteY6" fmla="*/ 988308 h 1567543"/>
                <a:gd name="connsiteX7" fmla="*/ 734279 w 3677265"/>
                <a:gd name="connsiteY7" fmla="*/ 996513 h 1567543"/>
                <a:gd name="connsiteX8" fmla="*/ 903920 w 3677265"/>
                <a:gd name="connsiteY8" fmla="*/ 1004835 h 1567543"/>
                <a:gd name="connsiteX9" fmla="*/ 1175226 w 3677265"/>
                <a:gd name="connsiteY9" fmla="*/ 1004835 h 1567543"/>
                <a:gd name="connsiteX10" fmla="*/ 1687692 w 3677265"/>
                <a:gd name="connsiteY10" fmla="*/ 1004835 h 1567543"/>
                <a:gd name="connsiteX11" fmla="*/ 2310689 w 3677265"/>
                <a:gd name="connsiteY11" fmla="*/ 1085222 h 1567543"/>
                <a:gd name="connsiteX12" fmla="*/ 3014074 w 3677265"/>
                <a:gd name="connsiteY12" fmla="*/ 1165608 h 1567543"/>
                <a:gd name="connsiteX13" fmla="*/ 3094461 w 3677265"/>
                <a:gd name="connsiteY13" fmla="*/ 1195753 h 1567543"/>
                <a:gd name="connsiteX14" fmla="*/ 3074364 w 3677265"/>
                <a:gd name="connsiteY14" fmla="*/ 1487156 h 1567543"/>
                <a:gd name="connsiteX15" fmla="*/ 3144703 w 3677265"/>
                <a:gd name="connsiteY15" fmla="*/ 1567543 h 1567543"/>
                <a:gd name="connsiteX16" fmla="*/ 3355718 w 3677265"/>
                <a:gd name="connsiteY16" fmla="*/ 1567543 h 1567543"/>
                <a:gd name="connsiteX17" fmla="*/ 3586830 w 3677265"/>
                <a:gd name="connsiteY17" fmla="*/ 1557494 h 1567543"/>
                <a:gd name="connsiteX18" fmla="*/ 3677265 w 3677265"/>
                <a:gd name="connsiteY18" fmla="*/ 1436914 h 1567543"/>
                <a:gd name="connsiteX19" fmla="*/ 3554987 w 3677265"/>
                <a:gd name="connsiteY19" fmla="*/ 1190974 h 1567543"/>
                <a:gd name="connsiteX20" fmla="*/ 3611792 w 3677265"/>
                <a:gd name="connsiteY20" fmla="*/ 363035 h 1567543"/>
                <a:gd name="connsiteX21" fmla="*/ 3525187 w 3677265"/>
                <a:gd name="connsiteY21" fmla="*/ 297362 h 1567543"/>
                <a:gd name="connsiteX22" fmla="*/ 3229841 w 3677265"/>
                <a:gd name="connsiteY22" fmla="*/ 293849 h 1567543"/>
                <a:gd name="connsiteX23" fmla="*/ 3124606 w 3677265"/>
                <a:gd name="connsiteY23" fmla="*/ 190918 h 1567543"/>
                <a:gd name="connsiteX24" fmla="*/ 602383 w 3677265"/>
                <a:gd name="connsiteY24" fmla="*/ 49781 h 1567543"/>
                <a:gd name="connsiteX25" fmla="*/ 414252 w 3677265"/>
                <a:gd name="connsiteY25" fmla="*/ 22806 h 1567543"/>
                <a:gd name="connsiteX26" fmla="*/ 118060 w 3677265"/>
                <a:gd name="connsiteY26" fmla="*/ 3952 h 1567543"/>
                <a:gd name="connsiteX0" fmla="*/ 118060 w 3611792"/>
                <a:gd name="connsiteY0" fmla="*/ 3952 h 1567543"/>
                <a:gd name="connsiteX1" fmla="*/ 110100 w 3611792"/>
                <a:gd name="connsiteY1" fmla="*/ 0 h 1567543"/>
                <a:gd name="connsiteX2" fmla="*/ 69907 w 3611792"/>
                <a:gd name="connsiteY2" fmla="*/ 10048 h 1567543"/>
                <a:gd name="connsiteX3" fmla="*/ 0 w 3611792"/>
                <a:gd name="connsiteY3" fmla="*/ 958192 h 1567543"/>
                <a:gd name="connsiteX4" fmla="*/ 97546 w 3611792"/>
                <a:gd name="connsiteY4" fmla="*/ 959978 h 1567543"/>
                <a:gd name="connsiteX5" fmla="*/ 448634 w 3611792"/>
                <a:gd name="connsiteY5" fmla="*/ 988308 h 1567543"/>
                <a:gd name="connsiteX6" fmla="*/ 560462 w 3611792"/>
                <a:gd name="connsiteY6" fmla="*/ 988308 h 1567543"/>
                <a:gd name="connsiteX7" fmla="*/ 734279 w 3611792"/>
                <a:gd name="connsiteY7" fmla="*/ 996513 h 1567543"/>
                <a:gd name="connsiteX8" fmla="*/ 903920 w 3611792"/>
                <a:gd name="connsiteY8" fmla="*/ 1004835 h 1567543"/>
                <a:gd name="connsiteX9" fmla="*/ 1175226 w 3611792"/>
                <a:gd name="connsiteY9" fmla="*/ 1004835 h 1567543"/>
                <a:gd name="connsiteX10" fmla="*/ 1687692 w 3611792"/>
                <a:gd name="connsiteY10" fmla="*/ 1004835 h 1567543"/>
                <a:gd name="connsiteX11" fmla="*/ 2310689 w 3611792"/>
                <a:gd name="connsiteY11" fmla="*/ 1085222 h 1567543"/>
                <a:gd name="connsiteX12" fmla="*/ 3014074 w 3611792"/>
                <a:gd name="connsiteY12" fmla="*/ 1165608 h 1567543"/>
                <a:gd name="connsiteX13" fmla="*/ 3094461 w 3611792"/>
                <a:gd name="connsiteY13" fmla="*/ 1195753 h 1567543"/>
                <a:gd name="connsiteX14" fmla="*/ 3074364 w 3611792"/>
                <a:gd name="connsiteY14" fmla="*/ 1487156 h 1567543"/>
                <a:gd name="connsiteX15" fmla="*/ 3144703 w 3611792"/>
                <a:gd name="connsiteY15" fmla="*/ 1567543 h 1567543"/>
                <a:gd name="connsiteX16" fmla="*/ 3355718 w 3611792"/>
                <a:gd name="connsiteY16" fmla="*/ 1567543 h 1567543"/>
                <a:gd name="connsiteX17" fmla="*/ 3586830 w 3611792"/>
                <a:gd name="connsiteY17" fmla="*/ 1557494 h 1567543"/>
                <a:gd name="connsiteX18" fmla="*/ 3441459 w 3611792"/>
                <a:gd name="connsiteY18" fmla="*/ 1208969 h 1567543"/>
                <a:gd name="connsiteX19" fmla="*/ 3554987 w 3611792"/>
                <a:gd name="connsiteY19" fmla="*/ 1190974 h 1567543"/>
                <a:gd name="connsiteX20" fmla="*/ 3611792 w 3611792"/>
                <a:gd name="connsiteY20" fmla="*/ 363035 h 1567543"/>
                <a:gd name="connsiteX21" fmla="*/ 3525187 w 3611792"/>
                <a:gd name="connsiteY21" fmla="*/ 297362 h 1567543"/>
                <a:gd name="connsiteX22" fmla="*/ 3229841 w 3611792"/>
                <a:gd name="connsiteY22" fmla="*/ 293849 h 1567543"/>
                <a:gd name="connsiteX23" fmla="*/ 3124606 w 3611792"/>
                <a:gd name="connsiteY23" fmla="*/ 190918 h 1567543"/>
                <a:gd name="connsiteX24" fmla="*/ 602383 w 3611792"/>
                <a:gd name="connsiteY24" fmla="*/ 49781 h 1567543"/>
                <a:gd name="connsiteX25" fmla="*/ 414252 w 3611792"/>
                <a:gd name="connsiteY25" fmla="*/ 22806 h 1567543"/>
                <a:gd name="connsiteX26" fmla="*/ 118060 w 3611792"/>
                <a:gd name="connsiteY26" fmla="*/ 3952 h 1567543"/>
                <a:gd name="connsiteX0" fmla="*/ 118060 w 3611792"/>
                <a:gd name="connsiteY0" fmla="*/ 3952 h 1567543"/>
                <a:gd name="connsiteX1" fmla="*/ 110100 w 3611792"/>
                <a:gd name="connsiteY1" fmla="*/ 0 h 1567543"/>
                <a:gd name="connsiteX2" fmla="*/ 69907 w 3611792"/>
                <a:gd name="connsiteY2" fmla="*/ 10048 h 1567543"/>
                <a:gd name="connsiteX3" fmla="*/ 0 w 3611792"/>
                <a:gd name="connsiteY3" fmla="*/ 958192 h 1567543"/>
                <a:gd name="connsiteX4" fmla="*/ 97546 w 3611792"/>
                <a:gd name="connsiteY4" fmla="*/ 959978 h 1567543"/>
                <a:gd name="connsiteX5" fmla="*/ 448634 w 3611792"/>
                <a:gd name="connsiteY5" fmla="*/ 988308 h 1567543"/>
                <a:gd name="connsiteX6" fmla="*/ 560462 w 3611792"/>
                <a:gd name="connsiteY6" fmla="*/ 988308 h 1567543"/>
                <a:gd name="connsiteX7" fmla="*/ 734279 w 3611792"/>
                <a:gd name="connsiteY7" fmla="*/ 996513 h 1567543"/>
                <a:gd name="connsiteX8" fmla="*/ 903920 w 3611792"/>
                <a:gd name="connsiteY8" fmla="*/ 1004835 h 1567543"/>
                <a:gd name="connsiteX9" fmla="*/ 1175226 w 3611792"/>
                <a:gd name="connsiteY9" fmla="*/ 1004835 h 1567543"/>
                <a:gd name="connsiteX10" fmla="*/ 1687692 w 3611792"/>
                <a:gd name="connsiteY10" fmla="*/ 1004835 h 1567543"/>
                <a:gd name="connsiteX11" fmla="*/ 2310689 w 3611792"/>
                <a:gd name="connsiteY11" fmla="*/ 1085222 h 1567543"/>
                <a:gd name="connsiteX12" fmla="*/ 3014074 w 3611792"/>
                <a:gd name="connsiteY12" fmla="*/ 1165608 h 1567543"/>
                <a:gd name="connsiteX13" fmla="*/ 3094461 w 3611792"/>
                <a:gd name="connsiteY13" fmla="*/ 1195753 h 1567543"/>
                <a:gd name="connsiteX14" fmla="*/ 3074364 w 3611792"/>
                <a:gd name="connsiteY14" fmla="*/ 1487156 h 1567543"/>
                <a:gd name="connsiteX15" fmla="*/ 3144703 w 3611792"/>
                <a:gd name="connsiteY15" fmla="*/ 1567543 h 1567543"/>
                <a:gd name="connsiteX16" fmla="*/ 3355718 w 3611792"/>
                <a:gd name="connsiteY16" fmla="*/ 1567543 h 1567543"/>
                <a:gd name="connsiteX17" fmla="*/ 3301243 w 3611792"/>
                <a:gd name="connsiteY17" fmla="*/ 1190686 h 1567543"/>
                <a:gd name="connsiteX18" fmla="*/ 3441459 w 3611792"/>
                <a:gd name="connsiteY18" fmla="*/ 1208969 h 1567543"/>
                <a:gd name="connsiteX19" fmla="*/ 3554987 w 3611792"/>
                <a:gd name="connsiteY19" fmla="*/ 1190974 h 1567543"/>
                <a:gd name="connsiteX20" fmla="*/ 3611792 w 3611792"/>
                <a:gd name="connsiteY20" fmla="*/ 363035 h 1567543"/>
                <a:gd name="connsiteX21" fmla="*/ 3525187 w 3611792"/>
                <a:gd name="connsiteY21" fmla="*/ 297362 h 1567543"/>
                <a:gd name="connsiteX22" fmla="*/ 3229841 w 3611792"/>
                <a:gd name="connsiteY22" fmla="*/ 293849 h 1567543"/>
                <a:gd name="connsiteX23" fmla="*/ 3124606 w 3611792"/>
                <a:gd name="connsiteY23" fmla="*/ 190918 h 1567543"/>
                <a:gd name="connsiteX24" fmla="*/ 602383 w 3611792"/>
                <a:gd name="connsiteY24" fmla="*/ 49781 h 1567543"/>
                <a:gd name="connsiteX25" fmla="*/ 414252 w 3611792"/>
                <a:gd name="connsiteY25" fmla="*/ 22806 h 1567543"/>
                <a:gd name="connsiteX26" fmla="*/ 118060 w 3611792"/>
                <a:gd name="connsiteY26" fmla="*/ 3952 h 1567543"/>
                <a:gd name="connsiteX0" fmla="*/ 118060 w 3611792"/>
                <a:gd name="connsiteY0" fmla="*/ 3952 h 1567543"/>
                <a:gd name="connsiteX1" fmla="*/ 110100 w 3611792"/>
                <a:gd name="connsiteY1" fmla="*/ 0 h 1567543"/>
                <a:gd name="connsiteX2" fmla="*/ 69907 w 3611792"/>
                <a:gd name="connsiteY2" fmla="*/ 10048 h 1567543"/>
                <a:gd name="connsiteX3" fmla="*/ 0 w 3611792"/>
                <a:gd name="connsiteY3" fmla="*/ 958192 h 1567543"/>
                <a:gd name="connsiteX4" fmla="*/ 97546 w 3611792"/>
                <a:gd name="connsiteY4" fmla="*/ 959978 h 1567543"/>
                <a:gd name="connsiteX5" fmla="*/ 448634 w 3611792"/>
                <a:gd name="connsiteY5" fmla="*/ 988308 h 1567543"/>
                <a:gd name="connsiteX6" fmla="*/ 560462 w 3611792"/>
                <a:gd name="connsiteY6" fmla="*/ 988308 h 1567543"/>
                <a:gd name="connsiteX7" fmla="*/ 734279 w 3611792"/>
                <a:gd name="connsiteY7" fmla="*/ 996513 h 1567543"/>
                <a:gd name="connsiteX8" fmla="*/ 903920 w 3611792"/>
                <a:gd name="connsiteY8" fmla="*/ 1004835 h 1567543"/>
                <a:gd name="connsiteX9" fmla="*/ 1175226 w 3611792"/>
                <a:gd name="connsiteY9" fmla="*/ 1004835 h 1567543"/>
                <a:gd name="connsiteX10" fmla="*/ 1687692 w 3611792"/>
                <a:gd name="connsiteY10" fmla="*/ 1004835 h 1567543"/>
                <a:gd name="connsiteX11" fmla="*/ 2310689 w 3611792"/>
                <a:gd name="connsiteY11" fmla="*/ 1085222 h 1567543"/>
                <a:gd name="connsiteX12" fmla="*/ 3014074 w 3611792"/>
                <a:gd name="connsiteY12" fmla="*/ 1165608 h 1567543"/>
                <a:gd name="connsiteX13" fmla="*/ 3094461 w 3611792"/>
                <a:gd name="connsiteY13" fmla="*/ 1195753 h 1567543"/>
                <a:gd name="connsiteX14" fmla="*/ 3074364 w 3611792"/>
                <a:gd name="connsiteY14" fmla="*/ 1487156 h 1567543"/>
                <a:gd name="connsiteX15" fmla="*/ 3144703 w 3611792"/>
                <a:gd name="connsiteY15" fmla="*/ 1567543 h 1567543"/>
                <a:gd name="connsiteX16" fmla="*/ 3305937 w 3611792"/>
                <a:gd name="connsiteY16" fmla="*/ 1182394 h 1567543"/>
                <a:gd name="connsiteX17" fmla="*/ 3301243 w 3611792"/>
                <a:gd name="connsiteY17" fmla="*/ 1190686 h 1567543"/>
                <a:gd name="connsiteX18" fmla="*/ 3441459 w 3611792"/>
                <a:gd name="connsiteY18" fmla="*/ 1208969 h 1567543"/>
                <a:gd name="connsiteX19" fmla="*/ 3554987 w 3611792"/>
                <a:gd name="connsiteY19" fmla="*/ 1190974 h 1567543"/>
                <a:gd name="connsiteX20" fmla="*/ 3611792 w 3611792"/>
                <a:gd name="connsiteY20" fmla="*/ 363035 h 1567543"/>
                <a:gd name="connsiteX21" fmla="*/ 3525187 w 3611792"/>
                <a:gd name="connsiteY21" fmla="*/ 297362 h 1567543"/>
                <a:gd name="connsiteX22" fmla="*/ 3229841 w 3611792"/>
                <a:gd name="connsiteY22" fmla="*/ 293849 h 1567543"/>
                <a:gd name="connsiteX23" fmla="*/ 3124606 w 3611792"/>
                <a:gd name="connsiteY23" fmla="*/ 190918 h 1567543"/>
                <a:gd name="connsiteX24" fmla="*/ 602383 w 3611792"/>
                <a:gd name="connsiteY24" fmla="*/ 49781 h 1567543"/>
                <a:gd name="connsiteX25" fmla="*/ 414252 w 3611792"/>
                <a:gd name="connsiteY25" fmla="*/ 22806 h 1567543"/>
                <a:gd name="connsiteX26" fmla="*/ 118060 w 3611792"/>
                <a:gd name="connsiteY26" fmla="*/ 3952 h 1567543"/>
                <a:gd name="connsiteX0" fmla="*/ 118060 w 3611792"/>
                <a:gd name="connsiteY0" fmla="*/ 3952 h 1567543"/>
                <a:gd name="connsiteX1" fmla="*/ 110100 w 3611792"/>
                <a:gd name="connsiteY1" fmla="*/ 0 h 1567543"/>
                <a:gd name="connsiteX2" fmla="*/ 69907 w 3611792"/>
                <a:gd name="connsiteY2" fmla="*/ 10048 h 1567543"/>
                <a:gd name="connsiteX3" fmla="*/ 0 w 3611792"/>
                <a:gd name="connsiteY3" fmla="*/ 958192 h 1567543"/>
                <a:gd name="connsiteX4" fmla="*/ 97546 w 3611792"/>
                <a:gd name="connsiteY4" fmla="*/ 959978 h 1567543"/>
                <a:gd name="connsiteX5" fmla="*/ 448634 w 3611792"/>
                <a:gd name="connsiteY5" fmla="*/ 988308 h 1567543"/>
                <a:gd name="connsiteX6" fmla="*/ 560462 w 3611792"/>
                <a:gd name="connsiteY6" fmla="*/ 988308 h 1567543"/>
                <a:gd name="connsiteX7" fmla="*/ 734279 w 3611792"/>
                <a:gd name="connsiteY7" fmla="*/ 996513 h 1567543"/>
                <a:gd name="connsiteX8" fmla="*/ 903920 w 3611792"/>
                <a:gd name="connsiteY8" fmla="*/ 1004835 h 1567543"/>
                <a:gd name="connsiteX9" fmla="*/ 1175226 w 3611792"/>
                <a:gd name="connsiteY9" fmla="*/ 1004835 h 1567543"/>
                <a:gd name="connsiteX10" fmla="*/ 1687692 w 3611792"/>
                <a:gd name="connsiteY10" fmla="*/ 1004835 h 1567543"/>
                <a:gd name="connsiteX11" fmla="*/ 2310689 w 3611792"/>
                <a:gd name="connsiteY11" fmla="*/ 1085222 h 1567543"/>
                <a:gd name="connsiteX12" fmla="*/ 3014074 w 3611792"/>
                <a:gd name="connsiteY12" fmla="*/ 1165608 h 1567543"/>
                <a:gd name="connsiteX13" fmla="*/ 3094461 w 3611792"/>
                <a:gd name="connsiteY13" fmla="*/ 1195753 h 1567543"/>
                <a:gd name="connsiteX14" fmla="*/ 3074364 w 3611792"/>
                <a:gd name="connsiteY14" fmla="*/ 1487156 h 1567543"/>
                <a:gd name="connsiteX15" fmla="*/ 3144703 w 3611792"/>
                <a:gd name="connsiteY15" fmla="*/ 1567543 h 1567543"/>
                <a:gd name="connsiteX16" fmla="*/ 3305937 w 3611792"/>
                <a:gd name="connsiteY16" fmla="*/ 1182394 h 1567543"/>
                <a:gd name="connsiteX17" fmla="*/ 3246222 w 3611792"/>
                <a:gd name="connsiteY17" fmla="*/ 1195926 h 1567543"/>
                <a:gd name="connsiteX18" fmla="*/ 3441459 w 3611792"/>
                <a:gd name="connsiteY18" fmla="*/ 1208969 h 1567543"/>
                <a:gd name="connsiteX19" fmla="*/ 3554987 w 3611792"/>
                <a:gd name="connsiteY19" fmla="*/ 1190974 h 1567543"/>
                <a:gd name="connsiteX20" fmla="*/ 3611792 w 3611792"/>
                <a:gd name="connsiteY20" fmla="*/ 363035 h 1567543"/>
                <a:gd name="connsiteX21" fmla="*/ 3525187 w 3611792"/>
                <a:gd name="connsiteY21" fmla="*/ 297362 h 1567543"/>
                <a:gd name="connsiteX22" fmla="*/ 3229841 w 3611792"/>
                <a:gd name="connsiteY22" fmla="*/ 293849 h 1567543"/>
                <a:gd name="connsiteX23" fmla="*/ 3124606 w 3611792"/>
                <a:gd name="connsiteY23" fmla="*/ 190918 h 1567543"/>
                <a:gd name="connsiteX24" fmla="*/ 602383 w 3611792"/>
                <a:gd name="connsiteY24" fmla="*/ 49781 h 1567543"/>
                <a:gd name="connsiteX25" fmla="*/ 414252 w 3611792"/>
                <a:gd name="connsiteY25" fmla="*/ 22806 h 1567543"/>
                <a:gd name="connsiteX26" fmla="*/ 118060 w 3611792"/>
                <a:gd name="connsiteY26" fmla="*/ 3952 h 1567543"/>
                <a:gd name="connsiteX0" fmla="*/ 118060 w 3611792"/>
                <a:gd name="connsiteY0" fmla="*/ 3952 h 1567543"/>
                <a:gd name="connsiteX1" fmla="*/ 110100 w 3611792"/>
                <a:gd name="connsiteY1" fmla="*/ 0 h 1567543"/>
                <a:gd name="connsiteX2" fmla="*/ 69907 w 3611792"/>
                <a:gd name="connsiteY2" fmla="*/ 10048 h 1567543"/>
                <a:gd name="connsiteX3" fmla="*/ 0 w 3611792"/>
                <a:gd name="connsiteY3" fmla="*/ 958192 h 1567543"/>
                <a:gd name="connsiteX4" fmla="*/ 97546 w 3611792"/>
                <a:gd name="connsiteY4" fmla="*/ 959978 h 1567543"/>
                <a:gd name="connsiteX5" fmla="*/ 448634 w 3611792"/>
                <a:gd name="connsiteY5" fmla="*/ 988308 h 1567543"/>
                <a:gd name="connsiteX6" fmla="*/ 560462 w 3611792"/>
                <a:gd name="connsiteY6" fmla="*/ 988308 h 1567543"/>
                <a:gd name="connsiteX7" fmla="*/ 734279 w 3611792"/>
                <a:gd name="connsiteY7" fmla="*/ 996513 h 1567543"/>
                <a:gd name="connsiteX8" fmla="*/ 903920 w 3611792"/>
                <a:gd name="connsiteY8" fmla="*/ 1004835 h 1567543"/>
                <a:gd name="connsiteX9" fmla="*/ 1175226 w 3611792"/>
                <a:gd name="connsiteY9" fmla="*/ 1004835 h 1567543"/>
                <a:gd name="connsiteX10" fmla="*/ 1687692 w 3611792"/>
                <a:gd name="connsiteY10" fmla="*/ 1004835 h 1567543"/>
                <a:gd name="connsiteX11" fmla="*/ 2310689 w 3611792"/>
                <a:gd name="connsiteY11" fmla="*/ 1085222 h 1567543"/>
                <a:gd name="connsiteX12" fmla="*/ 3014074 w 3611792"/>
                <a:gd name="connsiteY12" fmla="*/ 1165608 h 1567543"/>
                <a:gd name="connsiteX13" fmla="*/ 3094461 w 3611792"/>
                <a:gd name="connsiteY13" fmla="*/ 1195753 h 1567543"/>
                <a:gd name="connsiteX14" fmla="*/ 3100564 w 3611792"/>
                <a:gd name="connsiteY14" fmla="*/ 1196330 h 1567543"/>
                <a:gd name="connsiteX15" fmla="*/ 3144703 w 3611792"/>
                <a:gd name="connsiteY15" fmla="*/ 1567543 h 1567543"/>
                <a:gd name="connsiteX16" fmla="*/ 3305937 w 3611792"/>
                <a:gd name="connsiteY16" fmla="*/ 1182394 h 1567543"/>
                <a:gd name="connsiteX17" fmla="*/ 3246222 w 3611792"/>
                <a:gd name="connsiteY17" fmla="*/ 1195926 h 1567543"/>
                <a:gd name="connsiteX18" fmla="*/ 3441459 w 3611792"/>
                <a:gd name="connsiteY18" fmla="*/ 1208969 h 1567543"/>
                <a:gd name="connsiteX19" fmla="*/ 3554987 w 3611792"/>
                <a:gd name="connsiteY19" fmla="*/ 1190974 h 1567543"/>
                <a:gd name="connsiteX20" fmla="*/ 3611792 w 3611792"/>
                <a:gd name="connsiteY20" fmla="*/ 363035 h 1567543"/>
                <a:gd name="connsiteX21" fmla="*/ 3525187 w 3611792"/>
                <a:gd name="connsiteY21" fmla="*/ 297362 h 1567543"/>
                <a:gd name="connsiteX22" fmla="*/ 3229841 w 3611792"/>
                <a:gd name="connsiteY22" fmla="*/ 293849 h 1567543"/>
                <a:gd name="connsiteX23" fmla="*/ 3124606 w 3611792"/>
                <a:gd name="connsiteY23" fmla="*/ 190918 h 1567543"/>
                <a:gd name="connsiteX24" fmla="*/ 602383 w 3611792"/>
                <a:gd name="connsiteY24" fmla="*/ 49781 h 1567543"/>
                <a:gd name="connsiteX25" fmla="*/ 414252 w 3611792"/>
                <a:gd name="connsiteY25" fmla="*/ 22806 h 1567543"/>
                <a:gd name="connsiteX26" fmla="*/ 118060 w 3611792"/>
                <a:gd name="connsiteY26" fmla="*/ 3952 h 1567543"/>
                <a:gd name="connsiteX0" fmla="*/ 118060 w 3611792"/>
                <a:gd name="connsiteY0" fmla="*/ 3952 h 1567543"/>
                <a:gd name="connsiteX1" fmla="*/ 110100 w 3611792"/>
                <a:gd name="connsiteY1" fmla="*/ 0 h 1567543"/>
                <a:gd name="connsiteX2" fmla="*/ 69907 w 3611792"/>
                <a:gd name="connsiteY2" fmla="*/ 10048 h 1567543"/>
                <a:gd name="connsiteX3" fmla="*/ 0 w 3611792"/>
                <a:gd name="connsiteY3" fmla="*/ 958192 h 1567543"/>
                <a:gd name="connsiteX4" fmla="*/ 97546 w 3611792"/>
                <a:gd name="connsiteY4" fmla="*/ 959978 h 1567543"/>
                <a:gd name="connsiteX5" fmla="*/ 448634 w 3611792"/>
                <a:gd name="connsiteY5" fmla="*/ 988308 h 1567543"/>
                <a:gd name="connsiteX6" fmla="*/ 560462 w 3611792"/>
                <a:gd name="connsiteY6" fmla="*/ 988308 h 1567543"/>
                <a:gd name="connsiteX7" fmla="*/ 734279 w 3611792"/>
                <a:gd name="connsiteY7" fmla="*/ 996513 h 1567543"/>
                <a:gd name="connsiteX8" fmla="*/ 903920 w 3611792"/>
                <a:gd name="connsiteY8" fmla="*/ 1004835 h 1567543"/>
                <a:gd name="connsiteX9" fmla="*/ 1175226 w 3611792"/>
                <a:gd name="connsiteY9" fmla="*/ 1004835 h 1567543"/>
                <a:gd name="connsiteX10" fmla="*/ 1687692 w 3611792"/>
                <a:gd name="connsiteY10" fmla="*/ 1004835 h 1567543"/>
                <a:gd name="connsiteX11" fmla="*/ 2310689 w 3611792"/>
                <a:gd name="connsiteY11" fmla="*/ 1085222 h 1567543"/>
                <a:gd name="connsiteX12" fmla="*/ 2699668 w 3611792"/>
                <a:gd name="connsiteY12" fmla="*/ 1134168 h 1567543"/>
                <a:gd name="connsiteX13" fmla="*/ 3094461 w 3611792"/>
                <a:gd name="connsiteY13" fmla="*/ 1195753 h 1567543"/>
                <a:gd name="connsiteX14" fmla="*/ 3100564 w 3611792"/>
                <a:gd name="connsiteY14" fmla="*/ 1196330 h 1567543"/>
                <a:gd name="connsiteX15" fmla="*/ 3144703 w 3611792"/>
                <a:gd name="connsiteY15" fmla="*/ 1567543 h 1567543"/>
                <a:gd name="connsiteX16" fmla="*/ 3305937 w 3611792"/>
                <a:gd name="connsiteY16" fmla="*/ 1182394 h 1567543"/>
                <a:gd name="connsiteX17" fmla="*/ 3246222 w 3611792"/>
                <a:gd name="connsiteY17" fmla="*/ 1195926 h 1567543"/>
                <a:gd name="connsiteX18" fmla="*/ 3441459 w 3611792"/>
                <a:gd name="connsiteY18" fmla="*/ 1208969 h 1567543"/>
                <a:gd name="connsiteX19" fmla="*/ 3554987 w 3611792"/>
                <a:gd name="connsiteY19" fmla="*/ 1190974 h 1567543"/>
                <a:gd name="connsiteX20" fmla="*/ 3611792 w 3611792"/>
                <a:gd name="connsiteY20" fmla="*/ 363035 h 1567543"/>
                <a:gd name="connsiteX21" fmla="*/ 3525187 w 3611792"/>
                <a:gd name="connsiteY21" fmla="*/ 297362 h 1567543"/>
                <a:gd name="connsiteX22" fmla="*/ 3229841 w 3611792"/>
                <a:gd name="connsiteY22" fmla="*/ 293849 h 1567543"/>
                <a:gd name="connsiteX23" fmla="*/ 3124606 w 3611792"/>
                <a:gd name="connsiteY23" fmla="*/ 190918 h 1567543"/>
                <a:gd name="connsiteX24" fmla="*/ 602383 w 3611792"/>
                <a:gd name="connsiteY24" fmla="*/ 49781 h 1567543"/>
                <a:gd name="connsiteX25" fmla="*/ 414252 w 3611792"/>
                <a:gd name="connsiteY25" fmla="*/ 22806 h 1567543"/>
                <a:gd name="connsiteX26" fmla="*/ 118060 w 3611792"/>
                <a:gd name="connsiteY26" fmla="*/ 3952 h 1567543"/>
                <a:gd name="connsiteX0" fmla="*/ 118060 w 3611792"/>
                <a:gd name="connsiteY0" fmla="*/ 3952 h 1208969"/>
                <a:gd name="connsiteX1" fmla="*/ 110100 w 3611792"/>
                <a:gd name="connsiteY1" fmla="*/ 0 h 1208969"/>
                <a:gd name="connsiteX2" fmla="*/ 69907 w 3611792"/>
                <a:gd name="connsiteY2" fmla="*/ 10048 h 1208969"/>
                <a:gd name="connsiteX3" fmla="*/ 0 w 3611792"/>
                <a:gd name="connsiteY3" fmla="*/ 958192 h 1208969"/>
                <a:gd name="connsiteX4" fmla="*/ 97546 w 3611792"/>
                <a:gd name="connsiteY4" fmla="*/ 959978 h 1208969"/>
                <a:gd name="connsiteX5" fmla="*/ 448634 w 3611792"/>
                <a:gd name="connsiteY5" fmla="*/ 988308 h 1208969"/>
                <a:gd name="connsiteX6" fmla="*/ 560462 w 3611792"/>
                <a:gd name="connsiteY6" fmla="*/ 988308 h 1208969"/>
                <a:gd name="connsiteX7" fmla="*/ 734279 w 3611792"/>
                <a:gd name="connsiteY7" fmla="*/ 996513 h 1208969"/>
                <a:gd name="connsiteX8" fmla="*/ 903920 w 3611792"/>
                <a:gd name="connsiteY8" fmla="*/ 1004835 h 1208969"/>
                <a:gd name="connsiteX9" fmla="*/ 1175226 w 3611792"/>
                <a:gd name="connsiteY9" fmla="*/ 1004835 h 1208969"/>
                <a:gd name="connsiteX10" fmla="*/ 1687692 w 3611792"/>
                <a:gd name="connsiteY10" fmla="*/ 1004835 h 1208969"/>
                <a:gd name="connsiteX11" fmla="*/ 2310689 w 3611792"/>
                <a:gd name="connsiteY11" fmla="*/ 1085222 h 1208969"/>
                <a:gd name="connsiteX12" fmla="*/ 2699668 w 3611792"/>
                <a:gd name="connsiteY12" fmla="*/ 1134168 h 1208969"/>
                <a:gd name="connsiteX13" fmla="*/ 3094461 w 3611792"/>
                <a:gd name="connsiteY13" fmla="*/ 1195753 h 1208969"/>
                <a:gd name="connsiteX14" fmla="*/ 3100564 w 3611792"/>
                <a:gd name="connsiteY14" fmla="*/ 1196330 h 1208969"/>
                <a:gd name="connsiteX15" fmla="*/ 3160423 w 3611792"/>
                <a:gd name="connsiteY15" fmla="*/ 1198115 h 1208969"/>
                <a:gd name="connsiteX16" fmla="*/ 3305937 w 3611792"/>
                <a:gd name="connsiteY16" fmla="*/ 1182394 h 1208969"/>
                <a:gd name="connsiteX17" fmla="*/ 3246222 w 3611792"/>
                <a:gd name="connsiteY17" fmla="*/ 1195926 h 1208969"/>
                <a:gd name="connsiteX18" fmla="*/ 3441459 w 3611792"/>
                <a:gd name="connsiteY18" fmla="*/ 1208969 h 1208969"/>
                <a:gd name="connsiteX19" fmla="*/ 3554987 w 3611792"/>
                <a:gd name="connsiteY19" fmla="*/ 1190974 h 1208969"/>
                <a:gd name="connsiteX20" fmla="*/ 3611792 w 3611792"/>
                <a:gd name="connsiteY20" fmla="*/ 363035 h 1208969"/>
                <a:gd name="connsiteX21" fmla="*/ 3525187 w 3611792"/>
                <a:gd name="connsiteY21" fmla="*/ 297362 h 1208969"/>
                <a:gd name="connsiteX22" fmla="*/ 3229841 w 3611792"/>
                <a:gd name="connsiteY22" fmla="*/ 293849 h 1208969"/>
                <a:gd name="connsiteX23" fmla="*/ 3124606 w 3611792"/>
                <a:gd name="connsiteY23" fmla="*/ 190918 h 1208969"/>
                <a:gd name="connsiteX24" fmla="*/ 602383 w 3611792"/>
                <a:gd name="connsiteY24" fmla="*/ 49781 h 1208969"/>
                <a:gd name="connsiteX25" fmla="*/ 414252 w 3611792"/>
                <a:gd name="connsiteY25" fmla="*/ 22806 h 1208969"/>
                <a:gd name="connsiteX26" fmla="*/ 118060 w 3611792"/>
                <a:gd name="connsiteY26" fmla="*/ 3952 h 1208969"/>
                <a:gd name="connsiteX0" fmla="*/ 118060 w 3611792"/>
                <a:gd name="connsiteY0" fmla="*/ 3952 h 1208969"/>
                <a:gd name="connsiteX1" fmla="*/ 110100 w 3611792"/>
                <a:gd name="connsiteY1" fmla="*/ 0 h 1208969"/>
                <a:gd name="connsiteX2" fmla="*/ 69907 w 3611792"/>
                <a:gd name="connsiteY2" fmla="*/ 10048 h 1208969"/>
                <a:gd name="connsiteX3" fmla="*/ 0 w 3611792"/>
                <a:gd name="connsiteY3" fmla="*/ 958192 h 1208969"/>
                <a:gd name="connsiteX4" fmla="*/ 97546 w 3611792"/>
                <a:gd name="connsiteY4" fmla="*/ 959978 h 1208969"/>
                <a:gd name="connsiteX5" fmla="*/ 448634 w 3611792"/>
                <a:gd name="connsiteY5" fmla="*/ 988308 h 1208969"/>
                <a:gd name="connsiteX6" fmla="*/ 560462 w 3611792"/>
                <a:gd name="connsiteY6" fmla="*/ 988308 h 1208969"/>
                <a:gd name="connsiteX7" fmla="*/ 734279 w 3611792"/>
                <a:gd name="connsiteY7" fmla="*/ 996513 h 1208969"/>
                <a:gd name="connsiteX8" fmla="*/ 903920 w 3611792"/>
                <a:gd name="connsiteY8" fmla="*/ 1004835 h 1208969"/>
                <a:gd name="connsiteX9" fmla="*/ 1175226 w 3611792"/>
                <a:gd name="connsiteY9" fmla="*/ 1004835 h 1208969"/>
                <a:gd name="connsiteX10" fmla="*/ 1687692 w 3611792"/>
                <a:gd name="connsiteY10" fmla="*/ 1004835 h 1208969"/>
                <a:gd name="connsiteX11" fmla="*/ 2310689 w 3611792"/>
                <a:gd name="connsiteY11" fmla="*/ 1085222 h 1208969"/>
                <a:gd name="connsiteX12" fmla="*/ 2699668 w 3611792"/>
                <a:gd name="connsiteY12" fmla="*/ 1134168 h 1208969"/>
                <a:gd name="connsiteX13" fmla="*/ 3094461 w 3611792"/>
                <a:gd name="connsiteY13" fmla="*/ 1195753 h 1208969"/>
                <a:gd name="connsiteX14" fmla="*/ 2864759 w 3611792"/>
                <a:gd name="connsiteY14" fmla="*/ 1154409 h 1208969"/>
                <a:gd name="connsiteX15" fmla="*/ 3160423 w 3611792"/>
                <a:gd name="connsiteY15" fmla="*/ 1198115 h 1208969"/>
                <a:gd name="connsiteX16" fmla="*/ 3305937 w 3611792"/>
                <a:gd name="connsiteY16" fmla="*/ 1182394 h 1208969"/>
                <a:gd name="connsiteX17" fmla="*/ 3246222 w 3611792"/>
                <a:gd name="connsiteY17" fmla="*/ 1195926 h 1208969"/>
                <a:gd name="connsiteX18" fmla="*/ 3441459 w 3611792"/>
                <a:gd name="connsiteY18" fmla="*/ 1208969 h 1208969"/>
                <a:gd name="connsiteX19" fmla="*/ 3554987 w 3611792"/>
                <a:gd name="connsiteY19" fmla="*/ 1190974 h 1208969"/>
                <a:gd name="connsiteX20" fmla="*/ 3611792 w 3611792"/>
                <a:gd name="connsiteY20" fmla="*/ 363035 h 1208969"/>
                <a:gd name="connsiteX21" fmla="*/ 3525187 w 3611792"/>
                <a:gd name="connsiteY21" fmla="*/ 297362 h 1208969"/>
                <a:gd name="connsiteX22" fmla="*/ 3229841 w 3611792"/>
                <a:gd name="connsiteY22" fmla="*/ 293849 h 1208969"/>
                <a:gd name="connsiteX23" fmla="*/ 3124606 w 3611792"/>
                <a:gd name="connsiteY23" fmla="*/ 190918 h 1208969"/>
                <a:gd name="connsiteX24" fmla="*/ 602383 w 3611792"/>
                <a:gd name="connsiteY24" fmla="*/ 49781 h 1208969"/>
                <a:gd name="connsiteX25" fmla="*/ 414252 w 3611792"/>
                <a:gd name="connsiteY25" fmla="*/ 22806 h 1208969"/>
                <a:gd name="connsiteX26" fmla="*/ 118060 w 3611792"/>
                <a:gd name="connsiteY26" fmla="*/ 3952 h 1208969"/>
                <a:gd name="connsiteX0" fmla="*/ 118060 w 3611792"/>
                <a:gd name="connsiteY0" fmla="*/ 3952 h 1208969"/>
                <a:gd name="connsiteX1" fmla="*/ 110100 w 3611792"/>
                <a:gd name="connsiteY1" fmla="*/ 0 h 1208969"/>
                <a:gd name="connsiteX2" fmla="*/ 69907 w 3611792"/>
                <a:gd name="connsiteY2" fmla="*/ 10048 h 1208969"/>
                <a:gd name="connsiteX3" fmla="*/ 0 w 3611792"/>
                <a:gd name="connsiteY3" fmla="*/ 958192 h 1208969"/>
                <a:gd name="connsiteX4" fmla="*/ 97546 w 3611792"/>
                <a:gd name="connsiteY4" fmla="*/ 959978 h 1208969"/>
                <a:gd name="connsiteX5" fmla="*/ 448634 w 3611792"/>
                <a:gd name="connsiteY5" fmla="*/ 988308 h 1208969"/>
                <a:gd name="connsiteX6" fmla="*/ 560462 w 3611792"/>
                <a:gd name="connsiteY6" fmla="*/ 988308 h 1208969"/>
                <a:gd name="connsiteX7" fmla="*/ 734279 w 3611792"/>
                <a:gd name="connsiteY7" fmla="*/ 996513 h 1208969"/>
                <a:gd name="connsiteX8" fmla="*/ 903920 w 3611792"/>
                <a:gd name="connsiteY8" fmla="*/ 1004835 h 1208969"/>
                <a:gd name="connsiteX9" fmla="*/ 1175226 w 3611792"/>
                <a:gd name="connsiteY9" fmla="*/ 1004835 h 1208969"/>
                <a:gd name="connsiteX10" fmla="*/ 1687692 w 3611792"/>
                <a:gd name="connsiteY10" fmla="*/ 1004835 h 1208969"/>
                <a:gd name="connsiteX11" fmla="*/ 2310689 w 3611792"/>
                <a:gd name="connsiteY11" fmla="*/ 1085222 h 1208969"/>
                <a:gd name="connsiteX12" fmla="*/ 2699668 w 3611792"/>
                <a:gd name="connsiteY12" fmla="*/ 1134168 h 1208969"/>
                <a:gd name="connsiteX13" fmla="*/ 2864759 w 3611792"/>
                <a:gd name="connsiteY13" fmla="*/ 1154409 h 1208969"/>
                <a:gd name="connsiteX14" fmla="*/ 3160423 w 3611792"/>
                <a:gd name="connsiteY14" fmla="*/ 1198115 h 1208969"/>
                <a:gd name="connsiteX15" fmla="*/ 3305937 w 3611792"/>
                <a:gd name="connsiteY15" fmla="*/ 1182394 h 1208969"/>
                <a:gd name="connsiteX16" fmla="*/ 3246222 w 3611792"/>
                <a:gd name="connsiteY16" fmla="*/ 1195926 h 1208969"/>
                <a:gd name="connsiteX17" fmla="*/ 3441459 w 3611792"/>
                <a:gd name="connsiteY17" fmla="*/ 1208969 h 1208969"/>
                <a:gd name="connsiteX18" fmla="*/ 3554987 w 3611792"/>
                <a:gd name="connsiteY18" fmla="*/ 1190974 h 1208969"/>
                <a:gd name="connsiteX19" fmla="*/ 3611792 w 3611792"/>
                <a:gd name="connsiteY19" fmla="*/ 363035 h 1208969"/>
                <a:gd name="connsiteX20" fmla="*/ 3525187 w 3611792"/>
                <a:gd name="connsiteY20" fmla="*/ 297362 h 1208969"/>
                <a:gd name="connsiteX21" fmla="*/ 3229841 w 3611792"/>
                <a:gd name="connsiteY21" fmla="*/ 293849 h 1208969"/>
                <a:gd name="connsiteX22" fmla="*/ 3124606 w 3611792"/>
                <a:gd name="connsiteY22" fmla="*/ 190918 h 1208969"/>
                <a:gd name="connsiteX23" fmla="*/ 602383 w 3611792"/>
                <a:gd name="connsiteY23" fmla="*/ 49781 h 1208969"/>
                <a:gd name="connsiteX24" fmla="*/ 414252 w 3611792"/>
                <a:gd name="connsiteY24" fmla="*/ 22806 h 1208969"/>
                <a:gd name="connsiteX25" fmla="*/ 118060 w 3611792"/>
                <a:gd name="connsiteY25" fmla="*/ 3952 h 1208969"/>
                <a:gd name="connsiteX0" fmla="*/ 118060 w 3611792"/>
                <a:gd name="connsiteY0" fmla="*/ 3952 h 1208969"/>
                <a:gd name="connsiteX1" fmla="*/ 110100 w 3611792"/>
                <a:gd name="connsiteY1" fmla="*/ 0 h 1208969"/>
                <a:gd name="connsiteX2" fmla="*/ 69907 w 3611792"/>
                <a:gd name="connsiteY2" fmla="*/ 10048 h 1208969"/>
                <a:gd name="connsiteX3" fmla="*/ 0 w 3611792"/>
                <a:gd name="connsiteY3" fmla="*/ 958192 h 1208969"/>
                <a:gd name="connsiteX4" fmla="*/ 97546 w 3611792"/>
                <a:gd name="connsiteY4" fmla="*/ 959978 h 1208969"/>
                <a:gd name="connsiteX5" fmla="*/ 448634 w 3611792"/>
                <a:gd name="connsiteY5" fmla="*/ 988308 h 1208969"/>
                <a:gd name="connsiteX6" fmla="*/ 560462 w 3611792"/>
                <a:gd name="connsiteY6" fmla="*/ 988308 h 1208969"/>
                <a:gd name="connsiteX7" fmla="*/ 734279 w 3611792"/>
                <a:gd name="connsiteY7" fmla="*/ 996513 h 1208969"/>
                <a:gd name="connsiteX8" fmla="*/ 903920 w 3611792"/>
                <a:gd name="connsiteY8" fmla="*/ 1004835 h 1208969"/>
                <a:gd name="connsiteX9" fmla="*/ 1175226 w 3611792"/>
                <a:gd name="connsiteY9" fmla="*/ 1004835 h 1208969"/>
                <a:gd name="connsiteX10" fmla="*/ 1687692 w 3611792"/>
                <a:gd name="connsiteY10" fmla="*/ 1004835 h 1208969"/>
                <a:gd name="connsiteX11" fmla="*/ 2310689 w 3611792"/>
                <a:gd name="connsiteY11" fmla="*/ 1085222 h 1208969"/>
                <a:gd name="connsiteX12" fmla="*/ 2699668 w 3611792"/>
                <a:gd name="connsiteY12" fmla="*/ 1134168 h 1208969"/>
                <a:gd name="connsiteX13" fmla="*/ 2864759 w 3611792"/>
                <a:gd name="connsiteY13" fmla="*/ 1154409 h 1208969"/>
                <a:gd name="connsiteX14" fmla="*/ 3305937 w 3611792"/>
                <a:gd name="connsiteY14" fmla="*/ 1182394 h 1208969"/>
                <a:gd name="connsiteX15" fmla="*/ 3246222 w 3611792"/>
                <a:gd name="connsiteY15" fmla="*/ 1195926 h 1208969"/>
                <a:gd name="connsiteX16" fmla="*/ 3441459 w 3611792"/>
                <a:gd name="connsiteY16" fmla="*/ 1208969 h 1208969"/>
                <a:gd name="connsiteX17" fmla="*/ 3554987 w 3611792"/>
                <a:gd name="connsiteY17" fmla="*/ 1190974 h 1208969"/>
                <a:gd name="connsiteX18" fmla="*/ 3611792 w 3611792"/>
                <a:gd name="connsiteY18" fmla="*/ 363035 h 1208969"/>
                <a:gd name="connsiteX19" fmla="*/ 3525187 w 3611792"/>
                <a:gd name="connsiteY19" fmla="*/ 297362 h 1208969"/>
                <a:gd name="connsiteX20" fmla="*/ 3229841 w 3611792"/>
                <a:gd name="connsiteY20" fmla="*/ 293849 h 1208969"/>
                <a:gd name="connsiteX21" fmla="*/ 3124606 w 3611792"/>
                <a:gd name="connsiteY21" fmla="*/ 190918 h 1208969"/>
                <a:gd name="connsiteX22" fmla="*/ 602383 w 3611792"/>
                <a:gd name="connsiteY22" fmla="*/ 49781 h 1208969"/>
                <a:gd name="connsiteX23" fmla="*/ 414252 w 3611792"/>
                <a:gd name="connsiteY23" fmla="*/ 22806 h 1208969"/>
                <a:gd name="connsiteX24" fmla="*/ 118060 w 3611792"/>
                <a:gd name="connsiteY24" fmla="*/ 3952 h 1208969"/>
                <a:gd name="connsiteX0" fmla="*/ 118060 w 3611792"/>
                <a:gd name="connsiteY0" fmla="*/ 3952 h 1208969"/>
                <a:gd name="connsiteX1" fmla="*/ 110100 w 3611792"/>
                <a:gd name="connsiteY1" fmla="*/ 0 h 1208969"/>
                <a:gd name="connsiteX2" fmla="*/ 69907 w 3611792"/>
                <a:gd name="connsiteY2" fmla="*/ 10048 h 1208969"/>
                <a:gd name="connsiteX3" fmla="*/ 0 w 3611792"/>
                <a:gd name="connsiteY3" fmla="*/ 958192 h 1208969"/>
                <a:gd name="connsiteX4" fmla="*/ 97546 w 3611792"/>
                <a:gd name="connsiteY4" fmla="*/ 959978 h 1208969"/>
                <a:gd name="connsiteX5" fmla="*/ 448634 w 3611792"/>
                <a:gd name="connsiteY5" fmla="*/ 988308 h 1208969"/>
                <a:gd name="connsiteX6" fmla="*/ 560462 w 3611792"/>
                <a:gd name="connsiteY6" fmla="*/ 988308 h 1208969"/>
                <a:gd name="connsiteX7" fmla="*/ 734279 w 3611792"/>
                <a:gd name="connsiteY7" fmla="*/ 996513 h 1208969"/>
                <a:gd name="connsiteX8" fmla="*/ 903920 w 3611792"/>
                <a:gd name="connsiteY8" fmla="*/ 1004835 h 1208969"/>
                <a:gd name="connsiteX9" fmla="*/ 1175226 w 3611792"/>
                <a:gd name="connsiteY9" fmla="*/ 1004835 h 1208969"/>
                <a:gd name="connsiteX10" fmla="*/ 1687692 w 3611792"/>
                <a:gd name="connsiteY10" fmla="*/ 1004835 h 1208969"/>
                <a:gd name="connsiteX11" fmla="*/ 2310689 w 3611792"/>
                <a:gd name="connsiteY11" fmla="*/ 1085222 h 1208969"/>
                <a:gd name="connsiteX12" fmla="*/ 2699668 w 3611792"/>
                <a:gd name="connsiteY12" fmla="*/ 1134168 h 1208969"/>
                <a:gd name="connsiteX13" fmla="*/ 2864759 w 3611792"/>
                <a:gd name="connsiteY13" fmla="*/ 1154409 h 1208969"/>
                <a:gd name="connsiteX14" fmla="*/ 3246222 w 3611792"/>
                <a:gd name="connsiteY14" fmla="*/ 1195926 h 1208969"/>
                <a:gd name="connsiteX15" fmla="*/ 3441459 w 3611792"/>
                <a:gd name="connsiteY15" fmla="*/ 1208969 h 1208969"/>
                <a:gd name="connsiteX16" fmla="*/ 3554987 w 3611792"/>
                <a:gd name="connsiteY16" fmla="*/ 1190974 h 1208969"/>
                <a:gd name="connsiteX17" fmla="*/ 3611792 w 3611792"/>
                <a:gd name="connsiteY17" fmla="*/ 363035 h 1208969"/>
                <a:gd name="connsiteX18" fmla="*/ 3525187 w 3611792"/>
                <a:gd name="connsiteY18" fmla="*/ 297362 h 1208969"/>
                <a:gd name="connsiteX19" fmla="*/ 3229841 w 3611792"/>
                <a:gd name="connsiteY19" fmla="*/ 293849 h 1208969"/>
                <a:gd name="connsiteX20" fmla="*/ 3124606 w 3611792"/>
                <a:gd name="connsiteY20" fmla="*/ 190918 h 1208969"/>
                <a:gd name="connsiteX21" fmla="*/ 602383 w 3611792"/>
                <a:gd name="connsiteY21" fmla="*/ 49781 h 1208969"/>
                <a:gd name="connsiteX22" fmla="*/ 414252 w 3611792"/>
                <a:gd name="connsiteY22" fmla="*/ 22806 h 1208969"/>
                <a:gd name="connsiteX23" fmla="*/ 118060 w 3611792"/>
                <a:gd name="connsiteY23" fmla="*/ 3952 h 1208969"/>
                <a:gd name="connsiteX0" fmla="*/ 414252 w 3611792"/>
                <a:gd name="connsiteY0" fmla="*/ 22806 h 1208969"/>
                <a:gd name="connsiteX1" fmla="*/ 110100 w 3611792"/>
                <a:gd name="connsiteY1" fmla="*/ 0 h 1208969"/>
                <a:gd name="connsiteX2" fmla="*/ 69907 w 3611792"/>
                <a:gd name="connsiteY2" fmla="*/ 10048 h 1208969"/>
                <a:gd name="connsiteX3" fmla="*/ 0 w 3611792"/>
                <a:gd name="connsiteY3" fmla="*/ 958192 h 1208969"/>
                <a:gd name="connsiteX4" fmla="*/ 97546 w 3611792"/>
                <a:gd name="connsiteY4" fmla="*/ 959978 h 1208969"/>
                <a:gd name="connsiteX5" fmla="*/ 448634 w 3611792"/>
                <a:gd name="connsiteY5" fmla="*/ 988308 h 1208969"/>
                <a:gd name="connsiteX6" fmla="*/ 560462 w 3611792"/>
                <a:gd name="connsiteY6" fmla="*/ 988308 h 1208969"/>
                <a:gd name="connsiteX7" fmla="*/ 734279 w 3611792"/>
                <a:gd name="connsiteY7" fmla="*/ 996513 h 1208969"/>
                <a:gd name="connsiteX8" fmla="*/ 903920 w 3611792"/>
                <a:gd name="connsiteY8" fmla="*/ 1004835 h 1208969"/>
                <a:gd name="connsiteX9" fmla="*/ 1175226 w 3611792"/>
                <a:gd name="connsiteY9" fmla="*/ 1004835 h 1208969"/>
                <a:gd name="connsiteX10" fmla="*/ 1687692 w 3611792"/>
                <a:gd name="connsiteY10" fmla="*/ 1004835 h 1208969"/>
                <a:gd name="connsiteX11" fmla="*/ 2310689 w 3611792"/>
                <a:gd name="connsiteY11" fmla="*/ 1085222 h 1208969"/>
                <a:gd name="connsiteX12" fmla="*/ 2699668 w 3611792"/>
                <a:gd name="connsiteY12" fmla="*/ 1134168 h 1208969"/>
                <a:gd name="connsiteX13" fmla="*/ 2864759 w 3611792"/>
                <a:gd name="connsiteY13" fmla="*/ 1154409 h 1208969"/>
                <a:gd name="connsiteX14" fmla="*/ 3246222 w 3611792"/>
                <a:gd name="connsiteY14" fmla="*/ 1195926 h 1208969"/>
                <a:gd name="connsiteX15" fmla="*/ 3441459 w 3611792"/>
                <a:gd name="connsiteY15" fmla="*/ 1208969 h 1208969"/>
                <a:gd name="connsiteX16" fmla="*/ 3554987 w 3611792"/>
                <a:gd name="connsiteY16" fmla="*/ 1190974 h 1208969"/>
                <a:gd name="connsiteX17" fmla="*/ 3611792 w 3611792"/>
                <a:gd name="connsiteY17" fmla="*/ 363035 h 1208969"/>
                <a:gd name="connsiteX18" fmla="*/ 3525187 w 3611792"/>
                <a:gd name="connsiteY18" fmla="*/ 297362 h 1208969"/>
                <a:gd name="connsiteX19" fmla="*/ 3229841 w 3611792"/>
                <a:gd name="connsiteY19" fmla="*/ 293849 h 1208969"/>
                <a:gd name="connsiteX20" fmla="*/ 3124606 w 3611792"/>
                <a:gd name="connsiteY20" fmla="*/ 190918 h 1208969"/>
                <a:gd name="connsiteX21" fmla="*/ 602383 w 3611792"/>
                <a:gd name="connsiteY21" fmla="*/ 49781 h 1208969"/>
                <a:gd name="connsiteX22" fmla="*/ 414252 w 3611792"/>
                <a:gd name="connsiteY22" fmla="*/ 22806 h 1208969"/>
                <a:gd name="connsiteX0" fmla="*/ 414252 w 3611792"/>
                <a:gd name="connsiteY0" fmla="*/ 12758 h 1198921"/>
                <a:gd name="connsiteX1" fmla="*/ 69907 w 3611792"/>
                <a:gd name="connsiteY1" fmla="*/ 0 h 1198921"/>
                <a:gd name="connsiteX2" fmla="*/ 0 w 3611792"/>
                <a:gd name="connsiteY2" fmla="*/ 948144 h 1198921"/>
                <a:gd name="connsiteX3" fmla="*/ 97546 w 3611792"/>
                <a:gd name="connsiteY3" fmla="*/ 949930 h 1198921"/>
                <a:gd name="connsiteX4" fmla="*/ 448634 w 3611792"/>
                <a:gd name="connsiteY4" fmla="*/ 978260 h 1198921"/>
                <a:gd name="connsiteX5" fmla="*/ 560462 w 3611792"/>
                <a:gd name="connsiteY5" fmla="*/ 978260 h 1198921"/>
                <a:gd name="connsiteX6" fmla="*/ 734279 w 3611792"/>
                <a:gd name="connsiteY6" fmla="*/ 986465 h 1198921"/>
                <a:gd name="connsiteX7" fmla="*/ 903920 w 3611792"/>
                <a:gd name="connsiteY7" fmla="*/ 994787 h 1198921"/>
                <a:gd name="connsiteX8" fmla="*/ 1175226 w 3611792"/>
                <a:gd name="connsiteY8" fmla="*/ 994787 h 1198921"/>
                <a:gd name="connsiteX9" fmla="*/ 1687692 w 3611792"/>
                <a:gd name="connsiteY9" fmla="*/ 994787 h 1198921"/>
                <a:gd name="connsiteX10" fmla="*/ 2310689 w 3611792"/>
                <a:gd name="connsiteY10" fmla="*/ 1075174 h 1198921"/>
                <a:gd name="connsiteX11" fmla="*/ 2699668 w 3611792"/>
                <a:gd name="connsiteY11" fmla="*/ 1124120 h 1198921"/>
                <a:gd name="connsiteX12" fmla="*/ 2864759 w 3611792"/>
                <a:gd name="connsiteY12" fmla="*/ 1144361 h 1198921"/>
                <a:gd name="connsiteX13" fmla="*/ 3246222 w 3611792"/>
                <a:gd name="connsiteY13" fmla="*/ 1185878 h 1198921"/>
                <a:gd name="connsiteX14" fmla="*/ 3441459 w 3611792"/>
                <a:gd name="connsiteY14" fmla="*/ 1198921 h 1198921"/>
                <a:gd name="connsiteX15" fmla="*/ 3554987 w 3611792"/>
                <a:gd name="connsiteY15" fmla="*/ 1180926 h 1198921"/>
                <a:gd name="connsiteX16" fmla="*/ 3611792 w 3611792"/>
                <a:gd name="connsiteY16" fmla="*/ 352987 h 1198921"/>
                <a:gd name="connsiteX17" fmla="*/ 3525187 w 3611792"/>
                <a:gd name="connsiteY17" fmla="*/ 287314 h 1198921"/>
                <a:gd name="connsiteX18" fmla="*/ 3229841 w 3611792"/>
                <a:gd name="connsiteY18" fmla="*/ 283801 h 1198921"/>
                <a:gd name="connsiteX19" fmla="*/ 3124606 w 3611792"/>
                <a:gd name="connsiteY19" fmla="*/ 180870 h 1198921"/>
                <a:gd name="connsiteX20" fmla="*/ 602383 w 3611792"/>
                <a:gd name="connsiteY20" fmla="*/ 39733 h 1198921"/>
                <a:gd name="connsiteX21" fmla="*/ 414252 w 3611792"/>
                <a:gd name="connsiteY21" fmla="*/ 12758 h 1198921"/>
                <a:gd name="connsiteX0" fmla="*/ 414252 w 3611792"/>
                <a:gd name="connsiteY0" fmla="*/ 0 h 1186163"/>
                <a:gd name="connsiteX1" fmla="*/ 74931 w 3611792"/>
                <a:gd name="connsiteY1" fmla="*/ 92749 h 1186163"/>
                <a:gd name="connsiteX2" fmla="*/ 0 w 3611792"/>
                <a:gd name="connsiteY2" fmla="*/ 935386 h 1186163"/>
                <a:gd name="connsiteX3" fmla="*/ 97546 w 3611792"/>
                <a:gd name="connsiteY3" fmla="*/ 937172 h 1186163"/>
                <a:gd name="connsiteX4" fmla="*/ 448634 w 3611792"/>
                <a:gd name="connsiteY4" fmla="*/ 965502 h 1186163"/>
                <a:gd name="connsiteX5" fmla="*/ 560462 w 3611792"/>
                <a:gd name="connsiteY5" fmla="*/ 965502 h 1186163"/>
                <a:gd name="connsiteX6" fmla="*/ 734279 w 3611792"/>
                <a:gd name="connsiteY6" fmla="*/ 973707 h 1186163"/>
                <a:gd name="connsiteX7" fmla="*/ 903920 w 3611792"/>
                <a:gd name="connsiteY7" fmla="*/ 982029 h 1186163"/>
                <a:gd name="connsiteX8" fmla="*/ 1175226 w 3611792"/>
                <a:gd name="connsiteY8" fmla="*/ 982029 h 1186163"/>
                <a:gd name="connsiteX9" fmla="*/ 1687692 w 3611792"/>
                <a:gd name="connsiteY9" fmla="*/ 982029 h 1186163"/>
                <a:gd name="connsiteX10" fmla="*/ 2310689 w 3611792"/>
                <a:gd name="connsiteY10" fmla="*/ 1062416 h 1186163"/>
                <a:gd name="connsiteX11" fmla="*/ 2699668 w 3611792"/>
                <a:gd name="connsiteY11" fmla="*/ 1111362 h 1186163"/>
                <a:gd name="connsiteX12" fmla="*/ 2864759 w 3611792"/>
                <a:gd name="connsiteY12" fmla="*/ 1131603 h 1186163"/>
                <a:gd name="connsiteX13" fmla="*/ 3246222 w 3611792"/>
                <a:gd name="connsiteY13" fmla="*/ 1173120 h 1186163"/>
                <a:gd name="connsiteX14" fmla="*/ 3441459 w 3611792"/>
                <a:gd name="connsiteY14" fmla="*/ 1186163 h 1186163"/>
                <a:gd name="connsiteX15" fmla="*/ 3554987 w 3611792"/>
                <a:gd name="connsiteY15" fmla="*/ 1168168 h 1186163"/>
                <a:gd name="connsiteX16" fmla="*/ 3611792 w 3611792"/>
                <a:gd name="connsiteY16" fmla="*/ 340229 h 1186163"/>
                <a:gd name="connsiteX17" fmla="*/ 3525187 w 3611792"/>
                <a:gd name="connsiteY17" fmla="*/ 274556 h 1186163"/>
                <a:gd name="connsiteX18" fmla="*/ 3229841 w 3611792"/>
                <a:gd name="connsiteY18" fmla="*/ 271043 h 1186163"/>
                <a:gd name="connsiteX19" fmla="*/ 3124606 w 3611792"/>
                <a:gd name="connsiteY19" fmla="*/ 168112 h 1186163"/>
                <a:gd name="connsiteX20" fmla="*/ 602383 w 3611792"/>
                <a:gd name="connsiteY20" fmla="*/ 26975 h 1186163"/>
                <a:gd name="connsiteX21" fmla="*/ 414252 w 3611792"/>
                <a:gd name="connsiteY21" fmla="*/ 0 h 1186163"/>
                <a:gd name="connsiteX0" fmla="*/ 484591 w 3611792"/>
                <a:gd name="connsiteY0" fmla="*/ 93605 h 1159188"/>
                <a:gd name="connsiteX1" fmla="*/ 74931 w 3611792"/>
                <a:gd name="connsiteY1" fmla="*/ 65774 h 1159188"/>
                <a:gd name="connsiteX2" fmla="*/ 0 w 3611792"/>
                <a:gd name="connsiteY2" fmla="*/ 908411 h 1159188"/>
                <a:gd name="connsiteX3" fmla="*/ 97546 w 3611792"/>
                <a:gd name="connsiteY3" fmla="*/ 910197 h 1159188"/>
                <a:gd name="connsiteX4" fmla="*/ 448634 w 3611792"/>
                <a:gd name="connsiteY4" fmla="*/ 938527 h 1159188"/>
                <a:gd name="connsiteX5" fmla="*/ 560462 w 3611792"/>
                <a:gd name="connsiteY5" fmla="*/ 938527 h 1159188"/>
                <a:gd name="connsiteX6" fmla="*/ 734279 w 3611792"/>
                <a:gd name="connsiteY6" fmla="*/ 946732 h 1159188"/>
                <a:gd name="connsiteX7" fmla="*/ 903920 w 3611792"/>
                <a:gd name="connsiteY7" fmla="*/ 955054 h 1159188"/>
                <a:gd name="connsiteX8" fmla="*/ 1175226 w 3611792"/>
                <a:gd name="connsiteY8" fmla="*/ 955054 h 1159188"/>
                <a:gd name="connsiteX9" fmla="*/ 1687692 w 3611792"/>
                <a:gd name="connsiteY9" fmla="*/ 955054 h 1159188"/>
                <a:gd name="connsiteX10" fmla="*/ 2310689 w 3611792"/>
                <a:gd name="connsiteY10" fmla="*/ 1035441 h 1159188"/>
                <a:gd name="connsiteX11" fmla="*/ 2699668 w 3611792"/>
                <a:gd name="connsiteY11" fmla="*/ 1084387 h 1159188"/>
                <a:gd name="connsiteX12" fmla="*/ 2864759 w 3611792"/>
                <a:gd name="connsiteY12" fmla="*/ 1104628 h 1159188"/>
                <a:gd name="connsiteX13" fmla="*/ 3246222 w 3611792"/>
                <a:gd name="connsiteY13" fmla="*/ 1146145 h 1159188"/>
                <a:gd name="connsiteX14" fmla="*/ 3441459 w 3611792"/>
                <a:gd name="connsiteY14" fmla="*/ 1159188 h 1159188"/>
                <a:gd name="connsiteX15" fmla="*/ 3554987 w 3611792"/>
                <a:gd name="connsiteY15" fmla="*/ 1141193 h 1159188"/>
                <a:gd name="connsiteX16" fmla="*/ 3611792 w 3611792"/>
                <a:gd name="connsiteY16" fmla="*/ 313254 h 1159188"/>
                <a:gd name="connsiteX17" fmla="*/ 3525187 w 3611792"/>
                <a:gd name="connsiteY17" fmla="*/ 247581 h 1159188"/>
                <a:gd name="connsiteX18" fmla="*/ 3229841 w 3611792"/>
                <a:gd name="connsiteY18" fmla="*/ 244068 h 1159188"/>
                <a:gd name="connsiteX19" fmla="*/ 3124606 w 3611792"/>
                <a:gd name="connsiteY19" fmla="*/ 141137 h 1159188"/>
                <a:gd name="connsiteX20" fmla="*/ 602383 w 3611792"/>
                <a:gd name="connsiteY20" fmla="*/ 0 h 1159188"/>
                <a:gd name="connsiteX21" fmla="*/ 484591 w 3611792"/>
                <a:gd name="connsiteY21" fmla="*/ 93605 h 1159188"/>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560462 w 3611792"/>
                <a:gd name="connsiteY5" fmla="*/ 872753 h 1093414"/>
                <a:gd name="connsiteX6" fmla="*/ 734279 w 3611792"/>
                <a:gd name="connsiteY6" fmla="*/ 880958 h 1093414"/>
                <a:gd name="connsiteX7" fmla="*/ 903920 w 3611792"/>
                <a:gd name="connsiteY7" fmla="*/ 889280 h 1093414"/>
                <a:gd name="connsiteX8" fmla="*/ 1175226 w 3611792"/>
                <a:gd name="connsiteY8" fmla="*/ 889280 h 1093414"/>
                <a:gd name="connsiteX9" fmla="*/ 1687692 w 3611792"/>
                <a:gd name="connsiteY9" fmla="*/ 889280 h 1093414"/>
                <a:gd name="connsiteX10" fmla="*/ 2310689 w 3611792"/>
                <a:gd name="connsiteY10" fmla="*/ 969667 h 1093414"/>
                <a:gd name="connsiteX11" fmla="*/ 2699668 w 3611792"/>
                <a:gd name="connsiteY11" fmla="*/ 1018613 h 1093414"/>
                <a:gd name="connsiteX12" fmla="*/ 2864759 w 3611792"/>
                <a:gd name="connsiteY12" fmla="*/ 1038854 h 1093414"/>
                <a:gd name="connsiteX13" fmla="*/ 3246222 w 3611792"/>
                <a:gd name="connsiteY13" fmla="*/ 1080371 h 1093414"/>
                <a:gd name="connsiteX14" fmla="*/ 3441459 w 3611792"/>
                <a:gd name="connsiteY14" fmla="*/ 1093414 h 1093414"/>
                <a:gd name="connsiteX15" fmla="*/ 3554987 w 3611792"/>
                <a:gd name="connsiteY15" fmla="*/ 1075419 h 1093414"/>
                <a:gd name="connsiteX16" fmla="*/ 3611792 w 3611792"/>
                <a:gd name="connsiteY16" fmla="*/ 247480 h 1093414"/>
                <a:gd name="connsiteX17" fmla="*/ 3525187 w 3611792"/>
                <a:gd name="connsiteY17" fmla="*/ 181807 h 1093414"/>
                <a:gd name="connsiteX18" fmla="*/ 3229841 w 3611792"/>
                <a:gd name="connsiteY18" fmla="*/ 178294 h 1093414"/>
                <a:gd name="connsiteX19" fmla="*/ 3124606 w 3611792"/>
                <a:gd name="connsiteY19" fmla="*/ 75363 h 1093414"/>
                <a:gd name="connsiteX20" fmla="*/ 969148 w 3611792"/>
                <a:gd name="connsiteY20" fmla="*/ 49782 h 1093414"/>
                <a:gd name="connsiteX21" fmla="*/ 484591 w 3611792"/>
                <a:gd name="connsiteY21"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560462 w 3611792"/>
                <a:gd name="connsiteY5" fmla="*/ 872753 h 1093414"/>
                <a:gd name="connsiteX6" fmla="*/ 734279 w 3611792"/>
                <a:gd name="connsiteY6" fmla="*/ 880958 h 1093414"/>
                <a:gd name="connsiteX7" fmla="*/ 903920 w 3611792"/>
                <a:gd name="connsiteY7" fmla="*/ 889280 h 1093414"/>
                <a:gd name="connsiteX8" fmla="*/ 1175226 w 3611792"/>
                <a:gd name="connsiteY8" fmla="*/ 889280 h 1093414"/>
                <a:gd name="connsiteX9" fmla="*/ 1687692 w 3611792"/>
                <a:gd name="connsiteY9" fmla="*/ 889280 h 1093414"/>
                <a:gd name="connsiteX10" fmla="*/ 2310689 w 3611792"/>
                <a:gd name="connsiteY10" fmla="*/ 969667 h 1093414"/>
                <a:gd name="connsiteX11" fmla="*/ 2699668 w 3611792"/>
                <a:gd name="connsiteY11" fmla="*/ 1018613 h 1093414"/>
                <a:gd name="connsiteX12" fmla="*/ 2864759 w 3611792"/>
                <a:gd name="connsiteY12" fmla="*/ 1038854 h 1093414"/>
                <a:gd name="connsiteX13" fmla="*/ 3246222 w 3611792"/>
                <a:gd name="connsiteY13" fmla="*/ 1080371 h 1093414"/>
                <a:gd name="connsiteX14" fmla="*/ 3441459 w 3611792"/>
                <a:gd name="connsiteY14" fmla="*/ 1093414 h 1093414"/>
                <a:gd name="connsiteX15" fmla="*/ 3554987 w 3611792"/>
                <a:gd name="connsiteY15" fmla="*/ 1075419 h 1093414"/>
                <a:gd name="connsiteX16" fmla="*/ 3611792 w 3611792"/>
                <a:gd name="connsiteY16" fmla="*/ 247480 h 1093414"/>
                <a:gd name="connsiteX17" fmla="*/ 3525187 w 3611792"/>
                <a:gd name="connsiteY17" fmla="*/ 181807 h 1093414"/>
                <a:gd name="connsiteX18" fmla="*/ 3229841 w 3611792"/>
                <a:gd name="connsiteY18" fmla="*/ 178294 h 1093414"/>
                <a:gd name="connsiteX19" fmla="*/ 3064316 w 3611792"/>
                <a:gd name="connsiteY19" fmla="*/ 200967 h 1093414"/>
                <a:gd name="connsiteX20" fmla="*/ 969148 w 3611792"/>
                <a:gd name="connsiteY20" fmla="*/ 49782 h 1093414"/>
                <a:gd name="connsiteX21" fmla="*/ 484591 w 3611792"/>
                <a:gd name="connsiteY21"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560462 w 3611792"/>
                <a:gd name="connsiteY5" fmla="*/ 872753 h 1093414"/>
                <a:gd name="connsiteX6" fmla="*/ 734279 w 3611792"/>
                <a:gd name="connsiteY6" fmla="*/ 880958 h 1093414"/>
                <a:gd name="connsiteX7" fmla="*/ 903920 w 3611792"/>
                <a:gd name="connsiteY7" fmla="*/ 889280 h 1093414"/>
                <a:gd name="connsiteX8" fmla="*/ 1175226 w 3611792"/>
                <a:gd name="connsiteY8" fmla="*/ 889280 h 1093414"/>
                <a:gd name="connsiteX9" fmla="*/ 1687692 w 3611792"/>
                <a:gd name="connsiteY9" fmla="*/ 889280 h 1093414"/>
                <a:gd name="connsiteX10" fmla="*/ 2310689 w 3611792"/>
                <a:gd name="connsiteY10" fmla="*/ 969667 h 1093414"/>
                <a:gd name="connsiteX11" fmla="*/ 2699668 w 3611792"/>
                <a:gd name="connsiteY11" fmla="*/ 1018613 h 1093414"/>
                <a:gd name="connsiteX12" fmla="*/ 2864759 w 3611792"/>
                <a:gd name="connsiteY12" fmla="*/ 1038854 h 1093414"/>
                <a:gd name="connsiteX13" fmla="*/ 3246222 w 3611792"/>
                <a:gd name="connsiteY13" fmla="*/ 1080371 h 1093414"/>
                <a:gd name="connsiteX14" fmla="*/ 3441459 w 3611792"/>
                <a:gd name="connsiteY14" fmla="*/ 1093414 h 1093414"/>
                <a:gd name="connsiteX15" fmla="*/ 3554987 w 3611792"/>
                <a:gd name="connsiteY15" fmla="*/ 1075419 h 1093414"/>
                <a:gd name="connsiteX16" fmla="*/ 3611792 w 3611792"/>
                <a:gd name="connsiteY16" fmla="*/ 247480 h 1093414"/>
                <a:gd name="connsiteX17" fmla="*/ 3525187 w 3611792"/>
                <a:gd name="connsiteY17" fmla="*/ 181807 h 1093414"/>
                <a:gd name="connsiteX18" fmla="*/ 3249938 w 3611792"/>
                <a:gd name="connsiteY18" fmla="*/ 213463 h 1093414"/>
                <a:gd name="connsiteX19" fmla="*/ 3064316 w 3611792"/>
                <a:gd name="connsiteY19" fmla="*/ 200967 h 1093414"/>
                <a:gd name="connsiteX20" fmla="*/ 969148 w 3611792"/>
                <a:gd name="connsiteY20" fmla="*/ 49782 h 1093414"/>
                <a:gd name="connsiteX21" fmla="*/ 484591 w 3611792"/>
                <a:gd name="connsiteY21"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560462 w 3611792"/>
                <a:gd name="connsiteY5" fmla="*/ 872753 h 1093414"/>
                <a:gd name="connsiteX6" fmla="*/ 734279 w 3611792"/>
                <a:gd name="connsiteY6" fmla="*/ 880958 h 1093414"/>
                <a:gd name="connsiteX7" fmla="*/ 903920 w 3611792"/>
                <a:gd name="connsiteY7" fmla="*/ 889280 h 1093414"/>
                <a:gd name="connsiteX8" fmla="*/ 1175226 w 3611792"/>
                <a:gd name="connsiteY8" fmla="*/ 889280 h 1093414"/>
                <a:gd name="connsiteX9" fmla="*/ 1687692 w 3611792"/>
                <a:gd name="connsiteY9" fmla="*/ 889280 h 1093414"/>
                <a:gd name="connsiteX10" fmla="*/ 2310689 w 3611792"/>
                <a:gd name="connsiteY10" fmla="*/ 969667 h 1093414"/>
                <a:gd name="connsiteX11" fmla="*/ 2699668 w 3611792"/>
                <a:gd name="connsiteY11" fmla="*/ 1018613 h 1093414"/>
                <a:gd name="connsiteX12" fmla="*/ 2864759 w 3611792"/>
                <a:gd name="connsiteY12" fmla="*/ 1038854 h 1093414"/>
                <a:gd name="connsiteX13" fmla="*/ 3246222 w 3611792"/>
                <a:gd name="connsiteY13" fmla="*/ 1080371 h 1093414"/>
                <a:gd name="connsiteX14" fmla="*/ 3441459 w 3611792"/>
                <a:gd name="connsiteY14" fmla="*/ 1093414 h 1093414"/>
                <a:gd name="connsiteX15" fmla="*/ 3554987 w 3611792"/>
                <a:gd name="connsiteY15" fmla="*/ 1075419 h 1093414"/>
                <a:gd name="connsiteX16" fmla="*/ 3611792 w 3611792"/>
                <a:gd name="connsiteY16" fmla="*/ 247480 h 1093414"/>
                <a:gd name="connsiteX17" fmla="*/ 3500066 w 3611792"/>
                <a:gd name="connsiteY17" fmla="*/ 216976 h 1093414"/>
                <a:gd name="connsiteX18" fmla="*/ 3249938 w 3611792"/>
                <a:gd name="connsiteY18" fmla="*/ 213463 h 1093414"/>
                <a:gd name="connsiteX19" fmla="*/ 3064316 w 3611792"/>
                <a:gd name="connsiteY19" fmla="*/ 200967 h 1093414"/>
                <a:gd name="connsiteX20" fmla="*/ 969148 w 3611792"/>
                <a:gd name="connsiteY20" fmla="*/ 49782 h 1093414"/>
                <a:gd name="connsiteX21" fmla="*/ 484591 w 3611792"/>
                <a:gd name="connsiteY21"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560462 w 3611792"/>
                <a:gd name="connsiteY5" fmla="*/ 872753 h 1093414"/>
                <a:gd name="connsiteX6" fmla="*/ 734279 w 3611792"/>
                <a:gd name="connsiteY6" fmla="*/ 880958 h 1093414"/>
                <a:gd name="connsiteX7" fmla="*/ 903920 w 3611792"/>
                <a:gd name="connsiteY7" fmla="*/ 889280 h 1093414"/>
                <a:gd name="connsiteX8" fmla="*/ 1175226 w 3611792"/>
                <a:gd name="connsiteY8" fmla="*/ 889280 h 1093414"/>
                <a:gd name="connsiteX9" fmla="*/ 1687692 w 3611792"/>
                <a:gd name="connsiteY9" fmla="*/ 889280 h 1093414"/>
                <a:gd name="connsiteX10" fmla="*/ 2310689 w 3611792"/>
                <a:gd name="connsiteY10" fmla="*/ 969667 h 1093414"/>
                <a:gd name="connsiteX11" fmla="*/ 2699668 w 3611792"/>
                <a:gd name="connsiteY11" fmla="*/ 1018613 h 1093414"/>
                <a:gd name="connsiteX12" fmla="*/ 2864759 w 3611792"/>
                <a:gd name="connsiteY12" fmla="*/ 1038854 h 1093414"/>
                <a:gd name="connsiteX13" fmla="*/ 3246222 w 3611792"/>
                <a:gd name="connsiteY13" fmla="*/ 1080371 h 1093414"/>
                <a:gd name="connsiteX14" fmla="*/ 3441459 w 3611792"/>
                <a:gd name="connsiteY14" fmla="*/ 1093414 h 1093414"/>
                <a:gd name="connsiteX15" fmla="*/ 3554987 w 3611792"/>
                <a:gd name="connsiteY15" fmla="*/ 1075419 h 1093414"/>
                <a:gd name="connsiteX16" fmla="*/ 3611792 w 3611792"/>
                <a:gd name="connsiteY16" fmla="*/ 247480 h 1093414"/>
                <a:gd name="connsiteX17" fmla="*/ 3249938 w 3611792"/>
                <a:gd name="connsiteY17" fmla="*/ 213463 h 1093414"/>
                <a:gd name="connsiteX18" fmla="*/ 3064316 w 3611792"/>
                <a:gd name="connsiteY18" fmla="*/ 200967 h 1093414"/>
                <a:gd name="connsiteX19" fmla="*/ 969148 w 3611792"/>
                <a:gd name="connsiteY19" fmla="*/ 49782 h 1093414"/>
                <a:gd name="connsiteX20" fmla="*/ 484591 w 3611792"/>
                <a:gd name="connsiteY20"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560462 w 3611792"/>
                <a:gd name="connsiteY5" fmla="*/ 872753 h 1093414"/>
                <a:gd name="connsiteX6" fmla="*/ 903920 w 3611792"/>
                <a:gd name="connsiteY6" fmla="*/ 889280 h 1093414"/>
                <a:gd name="connsiteX7" fmla="*/ 1175226 w 3611792"/>
                <a:gd name="connsiteY7" fmla="*/ 889280 h 1093414"/>
                <a:gd name="connsiteX8" fmla="*/ 1687692 w 3611792"/>
                <a:gd name="connsiteY8" fmla="*/ 889280 h 1093414"/>
                <a:gd name="connsiteX9" fmla="*/ 2310689 w 3611792"/>
                <a:gd name="connsiteY9" fmla="*/ 969667 h 1093414"/>
                <a:gd name="connsiteX10" fmla="*/ 2699668 w 3611792"/>
                <a:gd name="connsiteY10" fmla="*/ 1018613 h 1093414"/>
                <a:gd name="connsiteX11" fmla="*/ 2864759 w 3611792"/>
                <a:gd name="connsiteY11" fmla="*/ 1038854 h 1093414"/>
                <a:gd name="connsiteX12" fmla="*/ 3246222 w 3611792"/>
                <a:gd name="connsiteY12" fmla="*/ 1080371 h 1093414"/>
                <a:gd name="connsiteX13" fmla="*/ 3441459 w 3611792"/>
                <a:gd name="connsiteY13" fmla="*/ 1093414 h 1093414"/>
                <a:gd name="connsiteX14" fmla="*/ 3554987 w 3611792"/>
                <a:gd name="connsiteY14" fmla="*/ 1075419 h 1093414"/>
                <a:gd name="connsiteX15" fmla="*/ 3611792 w 3611792"/>
                <a:gd name="connsiteY15" fmla="*/ 247480 h 1093414"/>
                <a:gd name="connsiteX16" fmla="*/ 3249938 w 3611792"/>
                <a:gd name="connsiteY16" fmla="*/ 213463 h 1093414"/>
                <a:gd name="connsiteX17" fmla="*/ 3064316 w 3611792"/>
                <a:gd name="connsiteY17" fmla="*/ 200967 h 1093414"/>
                <a:gd name="connsiteX18" fmla="*/ 969148 w 3611792"/>
                <a:gd name="connsiteY18" fmla="*/ 49782 h 1093414"/>
                <a:gd name="connsiteX19" fmla="*/ 484591 w 3611792"/>
                <a:gd name="connsiteY19"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448634 w 3611792"/>
                <a:gd name="connsiteY4" fmla="*/ 872753 h 1093414"/>
                <a:gd name="connsiteX5" fmla="*/ 903920 w 3611792"/>
                <a:gd name="connsiteY5" fmla="*/ 889280 h 1093414"/>
                <a:gd name="connsiteX6" fmla="*/ 1175226 w 3611792"/>
                <a:gd name="connsiteY6" fmla="*/ 889280 h 1093414"/>
                <a:gd name="connsiteX7" fmla="*/ 1687692 w 3611792"/>
                <a:gd name="connsiteY7" fmla="*/ 889280 h 1093414"/>
                <a:gd name="connsiteX8" fmla="*/ 2310689 w 3611792"/>
                <a:gd name="connsiteY8" fmla="*/ 969667 h 1093414"/>
                <a:gd name="connsiteX9" fmla="*/ 2699668 w 3611792"/>
                <a:gd name="connsiteY9" fmla="*/ 1018613 h 1093414"/>
                <a:gd name="connsiteX10" fmla="*/ 2864759 w 3611792"/>
                <a:gd name="connsiteY10" fmla="*/ 1038854 h 1093414"/>
                <a:gd name="connsiteX11" fmla="*/ 3246222 w 3611792"/>
                <a:gd name="connsiteY11" fmla="*/ 1080371 h 1093414"/>
                <a:gd name="connsiteX12" fmla="*/ 3441459 w 3611792"/>
                <a:gd name="connsiteY12" fmla="*/ 1093414 h 1093414"/>
                <a:gd name="connsiteX13" fmla="*/ 3554987 w 3611792"/>
                <a:gd name="connsiteY13" fmla="*/ 1075419 h 1093414"/>
                <a:gd name="connsiteX14" fmla="*/ 3611792 w 3611792"/>
                <a:gd name="connsiteY14" fmla="*/ 247480 h 1093414"/>
                <a:gd name="connsiteX15" fmla="*/ 3249938 w 3611792"/>
                <a:gd name="connsiteY15" fmla="*/ 213463 h 1093414"/>
                <a:gd name="connsiteX16" fmla="*/ 3064316 w 3611792"/>
                <a:gd name="connsiteY16" fmla="*/ 200967 h 1093414"/>
                <a:gd name="connsiteX17" fmla="*/ 969148 w 3611792"/>
                <a:gd name="connsiteY17" fmla="*/ 49782 h 1093414"/>
                <a:gd name="connsiteX18" fmla="*/ 484591 w 3611792"/>
                <a:gd name="connsiteY18"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903920 w 3611792"/>
                <a:gd name="connsiteY4" fmla="*/ 889280 h 1093414"/>
                <a:gd name="connsiteX5" fmla="*/ 1175226 w 3611792"/>
                <a:gd name="connsiteY5" fmla="*/ 889280 h 1093414"/>
                <a:gd name="connsiteX6" fmla="*/ 1687692 w 3611792"/>
                <a:gd name="connsiteY6" fmla="*/ 889280 h 1093414"/>
                <a:gd name="connsiteX7" fmla="*/ 2310689 w 3611792"/>
                <a:gd name="connsiteY7" fmla="*/ 969667 h 1093414"/>
                <a:gd name="connsiteX8" fmla="*/ 2699668 w 3611792"/>
                <a:gd name="connsiteY8" fmla="*/ 1018613 h 1093414"/>
                <a:gd name="connsiteX9" fmla="*/ 2864759 w 3611792"/>
                <a:gd name="connsiteY9" fmla="*/ 1038854 h 1093414"/>
                <a:gd name="connsiteX10" fmla="*/ 3246222 w 3611792"/>
                <a:gd name="connsiteY10" fmla="*/ 1080371 h 1093414"/>
                <a:gd name="connsiteX11" fmla="*/ 3441459 w 3611792"/>
                <a:gd name="connsiteY11" fmla="*/ 1093414 h 1093414"/>
                <a:gd name="connsiteX12" fmla="*/ 3554987 w 3611792"/>
                <a:gd name="connsiteY12" fmla="*/ 1075419 h 1093414"/>
                <a:gd name="connsiteX13" fmla="*/ 3611792 w 3611792"/>
                <a:gd name="connsiteY13" fmla="*/ 247480 h 1093414"/>
                <a:gd name="connsiteX14" fmla="*/ 3249938 w 3611792"/>
                <a:gd name="connsiteY14" fmla="*/ 213463 h 1093414"/>
                <a:gd name="connsiteX15" fmla="*/ 3064316 w 3611792"/>
                <a:gd name="connsiteY15" fmla="*/ 200967 h 1093414"/>
                <a:gd name="connsiteX16" fmla="*/ 969148 w 3611792"/>
                <a:gd name="connsiteY16" fmla="*/ 49782 h 1093414"/>
                <a:gd name="connsiteX17" fmla="*/ 484591 w 3611792"/>
                <a:gd name="connsiteY17" fmla="*/ 27831 h 1093414"/>
                <a:gd name="connsiteX0" fmla="*/ 484591 w 3611792"/>
                <a:gd name="connsiteY0" fmla="*/ 27831 h 1093414"/>
                <a:gd name="connsiteX1" fmla="*/ 74931 w 3611792"/>
                <a:gd name="connsiteY1" fmla="*/ 0 h 1093414"/>
                <a:gd name="connsiteX2" fmla="*/ 0 w 3611792"/>
                <a:gd name="connsiteY2" fmla="*/ 842637 h 1093414"/>
                <a:gd name="connsiteX3" fmla="*/ 97546 w 3611792"/>
                <a:gd name="connsiteY3" fmla="*/ 844423 h 1093414"/>
                <a:gd name="connsiteX4" fmla="*/ 903920 w 3611792"/>
                <a:gd name="connsiteY4" fmla="*/ 889280 h 1093414"/>
                <a:gd name="connsiteX5" fmla="*/ 1175226 w 3611792"/>
                <a:gd name="connsiteY5" fmla="*/ 889280 h 1093414"/>
                <a:gd name="connsiteX6" fmla="*/ 1687692 w 3611792"/>
                <a:gd name="connsiteY6" fmla="*/ 889280 h 1093414"/>
                <a:gd name="connsiteX7" fmla="*/ 2310689 w 3611792"/>
                <a:gd name="connsiteY7" fmla="*/ 969667 h 1093414"/>
                <a:gd name="connsiteX8" fmla="*/ 2699668 w 3611792"/>
                <a:gd name="connsiteY8" fmla="*/ 1018613 h 1093414"/>
                <a:gd name="connsiteX9" fmla="*/ 3246222 w 3611792"/>
                <a:gd name="connsiteY9" fmla="*/ 1080371 h 1093414"/>
                <a:gd name="connsiteX10" fmla="*/ 3441459 w 3611792"/>
                <a:gd name="connsiteY10" fmla="*/ 1093414 h 1093414"/>
                <a:gd name="connsiteX11" fmla="*/ 3554987 w 3611792"/>
                <a:gd name="connsiteY11" fmla="*/ 1075419 h 1093414"/>
                <a:gd name="connsiteX12" fmla="*/ 3611792 w 3611792"/>
                <a:gd name="connsiteY12" fmla="*/ 247480 h 1093414"/>
                <a:gd name="connsiteX13" fmla="*/ 3249938 w 3611792"/>
                <a:gd name="connsiteY13" fmla="*/ 213463 h 1093414"/>
                <a:gd name="connsiteX14" fmla="*/ 3064316 w 3611792"/>
                <a:gd name="connsiteY14" fmla="*/ 200967 h 1093414"/>
                <a:gd name="connsiteX15" fmla="*/ 969148 w 3611792"/>
                <a:gd name="connsiteY15" fmla="*/ 49782 h 1093414"/>
                <a:gd name="connsiteX16" fmla="*/ 484591 w 3611792"/>
                <a:gd name="connsiteY16" fmla="*/ 27831 h 1093414"/>
                <a:gd name="connsiteX0" fmla="*/ 484591 w 3611792"/>
                <a:gd name="connsiteY0" fmla="*/ 27831 h 1093414"/>
                <a:gd name="connsiteX1" fmla="*/ 36565 w 3611792"/>
                <a:gd name="connsiteY1" fmla="*/ 0 h 1093414"/>
                <a:gd name="connsiteX2" fmla="*/ 0 w 3611792"/>
                <a:gd name="connsiteY2" fmla="*/ 842637 h 1093414"/>
                <a:gd name="connsiteX3" fmla="*/ 97546 w 3611792"/>
                <a:gd name="connsiteY3" fmla="*/ 844423 h 1093414"/>
                <a:gd name="connsiteX4" fmla="*/ 903920 w 3611792"/>
                <a:gd name="connsiteY4" fmla="*/ 889280 h 1093414"/>
                <a:gd name="connsiteX5" fmla="*/ 1175226 w 3611792"/>
                <a:gd name="connsiteY5" fmla="*/ 889280 h 1093414"/>
                <a:gd name="connsiteX6" fmla="*/ 1687692 w 3611792"/>
                <a:gd name="connsiteY6" fmla="*/ 889280 h 1093414"/>
                <a:gd name="connsiteX7" fmla="*/ 2310689 w 3611792"/>
                <a:gd name="connsiteY7" fmla="*/ 969667 h 1093414"/>
                <a:gd name="connsiteX8" fmla="*/ 2699668 w 3611792"/>
                <a:gd name="connsiteY8" fmla="*/ 1018613 h 1093414"/>
                <a:gd name="connsiteX9" fmla="*/ 3246222 w 3611792"/>
                <a:gd name="connsiteY9" fmla="*/ 1080371 h 1093414"/>
                <a:gd name="connsiteX10" fmla="*/ 3441459 w 3611792"/>
                <a:gd name="connsiteY10" fmla="*/ 1093414 h 1093414"/>
                <a:gd name="connsiteX11" fmla="*/ 3554987 w 3611792"/>
                <a:gd name="connsiteY11" fmla="*/ 1075419 h 1093414"/>
                <a:gd name="connsiteX12" fmla="*/ 3611792 w 3611792"/>
                <a:gd name="connsiteY12" fmla="*/ 247480 h 1093414"/>
                <a:gd name="connsiteX13" fmla="*/ 3249938 w 3611792"/>
                <a:gd name="connsiteY13" fmla="*/ 213463 h 1093414"/>
                <a:gd name="connsiteX14" fmla="*/ 3064316 w 3611792"/>
                <a:gd name="connsiteY14" fmla="*/ 200967 h 1093414"/>
                <a:gd name="connsiteX15" fmla="*/ 969148 w 3611792"/>
                <a:gd name="connsiteY15" fmla="*/ 49782 h 1093414"/>
                <a:gd name="connsiteX16" fmla="*/ 484591 w 3611792"/>
                <a:gd name="connsiteY16" fmla="*/ 27831 h 1093414"/>
                <a:gd name="connsiteX0" fmla="*/ 468605 w 3595806"/>
                <a:gd name="connsiteY0" fmla="*/ 27831 h 1093414"/>
                <a:gd name="connsiteX1" fmla="*/ 20579 w 3595806"/>
                <a:gd name="connsiteY1" fmla="*/ 0 h 1093414"/>
                <a:gd name="connsiteX2" fmla="*/ 0 w 3595806"/>
                <a:gd name="connsiteY2" fmla="*/ 842637 h 1093414"/>
                <a:gd name="connsiteX3" fmla="*/ 81560 w 3595806"/>
                <a:gd name="connsiteY3" fmla="*/ 844423 h 1093414"/>
                <a:gd name="connsiteX4" fmla="*/ 887934 w 3595806"/>
                <a:gd name="connsiteY4" fmla="*/ 889280 h 1093414"/>
                <a:gd name="connsiteX5" fmla="*/ 1159240 w 3595806"/>
                <a:gd name="connsiteY5" fmla="*/ 889280 h 1093414"/>
                <a:gd name="connsiteX6" fmla="*/ 1671706 w 3595806"/>
                <a:gd name="connsiteY6" fmla="*/ 889280 h 1093414"/>
                <a:gd name="connsiteX7" fmla="*/ 2294703 w 3595806"/>
                <a:gd name="connsiteY7" fmla="*/ 969667 h 1093414"/>
                <a:gd name="connsiteX8" fmla="*/ 2683682 w 3595806"/>
                <a:gd name="connsiteY8" fmla="*/ 1018613 h 1093414"/>
                <a:gd name="connsiteX9" fmla="*/ 3230236 w 3595806"/>
                <a:gd name="connsiteY9" fmla="*/ 1080371 h 1093414"/>
                <a:gd name="connsiteX10" fmla="*/ 3425473 w 3595806"/>
                <a:gd name="connsiteY10" fmla="*/ 1093414 h 1093414"/>
                <a:gd name="connsiteX11" fmla="*/ 3539001 w 3595806"/>
                <a:gd name="connsiteY11" fmla="*/ 1075419 h 1093414"/>
                <a:gd name="connsiteX12" fmla="*/ 3595806 w 3595806"/>
                <a:gd name="connsiteY12" fmla="*/ 247480 h 1093414"/>
                <a:gd name="connsiteX13" fmla="*/ 3233952 w 3595806"/>
                <a:gd name="connsiteY13" fmla="*/ 213463 h 1093414"/>
                <a:gd name="connsiteX14" fmla="*/ 3048330 w 3595806"/>
                <a:gd name="connsiteY14" fmla="*/ 200967 h 1093414"/>
                <a:gd name="connsiteX15" fmla="*/ 953162 w 3595806"/>
                <a:gd name="connsiteY15" fmla="*/ 49782 h 1093414"/>
                <a:gd name="connsiteX16" fmla="*/ 468605 w 3595806"/>
                <a:gd name="connsiteY16" fmla="*/ 27831 h 1093414"/>
                <a:gd name="connsiteX0" fmla="*/ 487789 w 3614990"/>
                <a:gd name="connsiteY0" fmla="*/ 27831 h 1093414"/>
                <a:gd name="connsiteX1" fmla="*/ 39763 w 3614990"/>
                <a:gd name="connsiteY1" fmla="*/ 0 h 1093414"/>
                <a:gd name="connsiteX2" fmla="*/ 0 w 3614990"/>
                <a:gd name="connsiteY2" fmla="*/ 842637 h 1093414"/>
                <a:gd name="connsiteX3" fmla="*/ 100744 w 3614990"/>
                <a:gd name="connsiteY3" fmla="*/ 844423 h 1093414"/>
                <a:gd name="connsiteX4" fmla="*/ 907118 w 3614990"/>
                <a:gd name="connsiteY4" fmla="*/ 889280 h 1093414"/>
                <a:gd name="connsiteX5" fmla="*/ 1178424 w 3614990"/>
                <a:gd name="connsiteY5" fmla="*/ 889280 h 1093414"/>
                <a:gd name="connsiteX6" fmla="*/ 1690890 w 3614990"/>
                <a:gd name="connsiteY6" fmla="*/ 889280 h 1093414"/>
                <a:gd name="connsiteX7" fmla="*/ 2313887 w 3614990"/>
                <a:gd name="connsiteY7" fmla="*/ 969667 h 1093414"/>
                <a:gd name="connsiteX8" fmla="*/ 2702866 w 3614990"/>
                <a:gd name="connsiteY8" fmla="*/ 1018613 h 1093414"/>
                <a:gd name="connsiteX9" fmla="*/ 3249420 w 3614990"/>
                <a:gd name="connsiteY9" fmla="*/ 1080371 h 1093414"/>
                <a:gd name="connsiteX10" fmla="*/ 3444657 w 3614990"/>
                <a:gd name="connsiteY10" fmla="*/ 1093414 h 1093414"/>
                <a:gd name="connsiteX11" fmla="*/ 3558185 w 3614990"/>
                <a:gd name="connsiteY11" fmla="*/ 1075419 h 1093414"/>
                <a:gd name="connsiteX12" fmla="*/ 3614990 w 3614990"/>
                <a:gd name="connsiteY12" fmla="*/ 247480 h 1093414"/>
                <a:gd name="connsiteX13" fmla="*/ 3253136 w 3614990"/>
                <a:gd name="connsiteY13" fmla="*/ 213463 h 1093414"/>
                <a:gd name="connsiteX14" fmla="*/ 3067514 w 3614990"/>
                <a:gd name="connsiteY14" fmla="*/ 200967 h 1093414"/>
                <a:gd name="connsiteX15" fmla="*/ 972346 w 3614990"/>
                <a:gd name="connsiteY15" fmla="*/ 49782 h 1093414"/>
                <a:gd name="connsiteX16" fmla="*/ 487789 w 3614990"/>
                <a:gd name="connsiteY16" fmla="*/ 27831 h 1093414"/>
                <a:gd name="connsiteX0" fmla="*/ 487789 w 3614990"/>
                <a:gd name="connsiteY0" fmla="*/ 27831 h 1093414"/>
                <a:gd name="connsiteX1" fmla="*/ 39763 w 3614990"/>
                <a:gd name="connsiteY1" fmla="*/ 0 h 1093414"/>
                <a:gd name="connsiteX2" fmla="*/ 0 w 3614990"/>
                <a:gd name="connsiteY2" fmla="*/ 842637 h 1093414"/>
                <a:gd name="connsiteX3" fmla="*/ 907118 w 3614990"/>
                <a:gd name="connsiteY3" fmla="*/ 889280 h 1093414"/>
                <a:gd name="connsiteX4" fmla="*/ 1178424 w 3614990"/>
                <a:gd name="connsiteY4" fmla="*/ 889280 h 1093414"/>
                <a:gd name="connsiteX5" fmla="*/ 1690890 w 3614990"/>
                <a:gd name="connsiteY5" fmla="*/ 889280 h 1093414"/>
                <a:gd name="connsiteX6" fmla="*/ 2313887 w 3614990"/>
                <a:gd name="connsiteY6" fmla="*/ 969667 h 1093414"/>
                <a:gd name="connsiteX7" fmla="*/ 2702866 w 3614990"/>
                <a:gd name="connsiteY7" fmla="*/ 1018613 h 1093414"/>
                <a:gd name="connsiteX8" fmla="*/ 3249420 w 3614990"/>
                <a:gd name="connsiteY8" fmla="*/ 1080371 h 1093414"/>
                <a:gd name="connsiteX9" fmla="*/ 3444657 w 3614990"/>
                <a:gd name="connsiteY9" fmla="*/ 1093414 h 1093414"/>
                <a:gd name="connsiteX10" fmla="*/ 3558185 w 3614990"/>
                <a:gd name="connsiteY10" fmla="*/ 1075419 h 1093414"/>
                <a:gd name="connsiteX11" fmla="*/ 3614990 w 3614990"/>
                <a:gd name="connsiteY11" fmla="*/ 247480 h 1093414"/>
                <a:gd name="connsiteX12" fmla="*/ 3253136 w 3614990"/>
                <a:gd name="connsiteY12" fmla="*/ 213463 h 1093414"/>
                <a:gd name="connsiteX13" fmla="*/ 3067514 w 3614990"/>
                <a:gd name="connsiteY13" fmla="*/ 200967 h 1093414"/>
                <a:gd name="connsiteX14" fmla="*/ 972346 w 3614990"/>
                <a:gd name="connsiteY14" fmla="*/ 49782 h 1093414"/>
                <a:gd name="connsiteX15" fmla="*/ 487789 w 3614990"/>
                <a:gd name="connsiteY15" fmla="*/ 27831 h 1093414"/>
                <a:gd name="connsiteX0" fmla="*/ 487789 w 3614990"/>
                <a:gd name="connsiteY0" fmla="*/ 27831 h 1093414"/>
                <a:gd name="connsiteX1" fmla="*/ 39763 w 3614990"/>
                <a:gd name="connsiteY1" fmla="*/ 0 h 1093414"/>
                <a:gd name="connsiteX2" fmla="*/ 0 w 3614990"/>
                <a:gd name="connsiteY2" fmla="*/ 842637 h 1093414"/>
                <a:gd name="connsiteX3" fmla="*/ 913512 w 3614990"/>
                <a:gd name="connsiteY3" fmla="*/ 908463 h 1093414"/>
                <a:gd name="connsiteX4" fmla="*/ 1178424 w 3614990"/>
                <a:gd name="connsiteY4" fmla="*/ 889280 h 1093414"/>
                <a:gd name="connsiteX5" fmla="*/ 1690890 w 3614990"/>
                <a:gd name="connsiteY5" fmla="*/ 889280 h 1093414"/>
                <a:gd name="connsiteX6" fmla="*/ 2313887 w 3614990"/>
                <a:gd name="connsiteY6" fmla="*/ 969667 h 1093414"/>
                <a:gd name="connsiteX7" fmla="*/ 2702866 w 3614990"/>
                <a:gd name="connsiteY7" fmla="*/ 1018613 h 1093414"/>
                <a:gd name="connsiteX8" fmla="*/ 3249420 w 3614990"/>
                <a:gd name="connsiteY8" fmla="*/ 1080371 h 1093414"/>
                <a:gd name="connsiteX9" fmla="*/ 3444657 w 3614990"/>
                <a:gd name="connsiteY9" fmla="*/ 1093414 h 1093414"/>
                <a:gd name="connsiteX10" fmla="*/ 3558185 w 3614990"/>
                <a:gd name="connsiteY10" fmla="*/ 1075419 h 1093414"/>
                <a:gd name="connsiteX11" fmla="*/ 3614990 w 3614990"/>
                <a:gd name="connsiteY11" fmla="*/ 247480 h 1093414"/>
                <a:gd name="connsiteX12" fmla="*/ 3253136 w 3614990"/>
                <a:gd name="connsiteY12" fmla="*/ 213463 h 1093414"/>
                <a:gd name="connsiteX13" fmla="*/ 3067514 w 3614990"/>
                <a:gd name="connsiteY13" fmla="*/ 200967 h 1093414"/>
                <a:gd name="connsiteX14" fmla="*/ 972346 w 3614990"/>
                <a:gd name="connsiteY14" fmla="*/ 49782 h 1093414"/>
                <a:gd name="connsiteX15" fmla="*/ 487789 w 3614990"/>
                <a:gd name="connsiteY15" fmla="*/ 27831 h 109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14990" h="1093414">
                  <a:moveTo>
                    <a:pt x="487789" y="27831"/>
                  </a:moveTo>
                  <a:lnTo>
                    <a:pt x="39763" y="0"/>
                  </a:lnTo>
                  <a:lnTo>
                    <a:pt x="0" y="842637"/>
                  </a:lnTo>
                  <a:lnTo>
                    <a:pt x="913512" y="908463"/>
                  </a:lnTo>
                  <a:cubicBezTo>
                    <a:pt x="1001816" y="902069"/>
                    <a:pt x="1048861" y="892477"/>
                    <a:pt x="1178424" y="889280"/>
                  </a:cubicBezTo>
                  <a:cubicBezTo>
                    <a:pt x="1307987" y="886083"/>
                    <a:pt x="1520068" y="889280"/>
                    <a:pt x="1690890" y="889280"/>
                  </a:cubicBezTo>
                  <a:lnTo>
                    <a:pt x="2313887" y="969667"/>
                  </a:lnTo>
                  <a:lnTo>
                    <a:pt x="2702866" y="1018613"/>
                  </a:lnTo>
                  <a:lnTo>
                    <a:pt x="3249420" y="1080371"/>
                  </a:lnTo>
                  <a:lnTo>
                    <a:pt x="3444657" y="1093414"/>
                  </a:lnTo>
                  <a:lnTo>
                    <a:pt x="3558185" y="1075419"/>
                  </a:lnTo>
                  <a:lnTo>
                    <a:pt x="3614990" y="247480"/>
                  </a:lnTo>
                  <a:lnTo>
                    <a:pt x="3253136" y="213463"/>
                  </a:lnTo>
                  <a:lnTo>
                    <a:pt x="3067514" y="200967"/>
                  </a:lnTo>
                  <a:lnTo>
                    <a:pt x="972346" y="49782"/>
                  </a:lnTo>
                  <a:lnTo>
                    <a:pt x="487789" y="27831"/>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93211" name="pole tekstowe 33">
              <a:extLst>
                <a:ext uri="{FF2B5EF4-FFF2-40B4-BE49-F238E27FC236}">
                  <a16:creationId xmlns:a16="http://schemas.microsoft.com/office/drawing/2014/main" id="{DC971DDB-DF6B-44E3-830F-DE7F3D95B0F7}"/>
                </a:ext>
              </a:extLst>
            </p:cNvPr>
            <p:cNvSpPr txBox="1">
              <a:spLocks noChangeArrowheads="1"/>
            </p:cNvSpPr>
            <p:nvPr/>
          </p:nvSpPr>
          <p:spPr bwMode="auto">
            <a:xfrm rot="267500">
              <a:off x="12575436" y="2807698"/>
              <a:ext cx="3857427" cy="531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8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Centrum wielofunkcyjne</a:t>
              </a:r>
            </a:p>
          </p:txBody>
        </p:sp>
      </p:grpSp>
      <p:sp>
        <p:nvSpPr>
          <p:cNvPr id="11" name="Dowolny kształt 10">
            <a:extLst>
              <a:ext uri="{FF2B5EF4-FFF2-40B4-BE49-F238E27FC236}">
                <a16:creationId xmlns:a16="http://schemas.microsoft.com/office/drawing/2014/main" id="{5D4BC6D7-CDE5-48A0-A729-A1827A07DAB4}"/>
              </a:ext>
            </a:extLst>
          </p:cNvPr>
          <p:cNvSpPr/>
          <p:nvPr/>
        </p:nvSpPr>
        <p:spPr bwMode="auto">
          <a:xfrm>
            <a:off x="1763713" y="4848225"/>
            <a:ext cx="1839912" cy="220663"/>
          </a:xfrm>
          <a:custGeom>
            <a:avLst/>
            <a:gdLst>
              <a:gd name="connsiteX0" fmla="*/ 5416826 w 5416826"/>
              <a:gd name="connsiteY0" fmla="*/ 546652 h 546652"/>
              <a:gd name="connsiteX1" fmla="*/ 4790661 w 5416826"/>
              <a:gd name="connsiteY1" fmla="*/ 308113 h 546652"/>
              <a:gd name="connsiteX2" fmla="*/ 4144617 w 5416826"/>
              <a:gd name="connsiteY2" fmla="*/ 347869 h 546652"/>
              <a:gd name="connsiteX3" fmla="*/ 3528391 w 5416826"/>
              <a:gd name="connsiteY3" fmla="*/ 188843 h 546652"/>
              <a:gd name="connsiteX4" fmla="*/ 2782956 w 5416826"/>
              <a:gd name="connsiteY4" fmla="*/ 268356 h 546652"/>
              <a:gd name="connsiteX5" fmla="*/ 1620078 w 5416826"/>
              <a:gd name="connsiteY5" fmla="*/ 238539 h 546652"/>
              <a:gd name="connsiteX6" fmla="*/ 1311965 w 5416826"/>
              <a:gd name="connsiteY6" fmla="*/ 99391 h 546652"/>
              <a:gd name="connsiteX7" fmla="*/ 1063487 w 5416826"/>
              <a:gd name="connsiteY7" fmla="*/ 9939 h 546652"/>
              <a:gd name="connsiteX8" fmla="*/ 884582 w 5416826"/>
              <a:gd name="connsiteY8" fmla="*/ 0 h 546652"/>
              <a:gd name="connsiteX9" fmla="*/ 566530 w 5416826"/>
              <a:gd name="connsiteY9" fmla="*/ 168965 h 546652"/>
              <a:gd name="connsiteX10" fmla="*/ 407504 w 5416826"/>
              <a:gd name="connsiteY10" fmla="*/ 218661 h 546652"/>
              <a:gd name="connsiteX11" fmla="*/ 198782 w 5416826"/>
              <a:gd name="connsiteY11" fmla="*/ 198782 h 546652"/>
              <a:gd name="connsiteX12" fmla="*/ 0 w 5416826"/>
              <a:gd name="connsiteY12" fmla="*/ 149087 h 5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16826" h="546652">
                <a:moveTo>
                  <a:pt x="5416826" y="546652"/>
                </a:moveTo>
                <a:lnTo>
                  <a:pt x="4790661" y="308113"/>
                </a:lnTo>
                <a:lnTo>
                  <a:pt x="4144617" y="347869"/>
                </a:lnTo>
                <a:lnTo>
                  <a:pt x="3528391" y="188843"/>
                </a:lnTo>
                <a:lnTo>
                  <a:pt x="2782956" y="268356"/>
                </a:lnTo>
                <a:lnTo>
                  <a:pt x="1620078" y="238539"/>
                </a:lnTo>
                <a:lnTo>
                  <a:pt x="1311965" y="99391"/>
                </a:lnTo>
                <a:lnTo>
                  <a:pt x="1063487" y="9939"/>
                </a:lnTo>
                <a:lnTo>
                  <a:pt x="884582" y="0"/>
                </a:lnTo>
                <a:lnTo>
                  <a:pt x="566530" y="168965"/>
                </a:lnTo>
                <a:lnTo>
                  <a:pt x="407504" y="218661"/>
                </a:lnTo>
                <a:lnTo>
                  <a:pt x="198782" y="198782"/>
                </a:lnTo>
                <a:lnTo>
                  <a:pt x="0" y="149087"/>
                </a:lnTo>
              </a:path>
            </a:pathLst>
          </a:custGeom>
          <a:noFill/>
          <a:ln w="158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95237" name="pole tekstowe 6">
            <a:extLst>
              <a:ext uri="{FF2B5EF4-FFF2-40B4-BE49-F238E27FC236}">
                <a16:creationId xmlns:a16="http://schemas.microsoft.com/office/drawing/2014/main" id="{CAE52C40-5410-4DB8-B513-CB428294E44B}"/>
              </a:ext>
            </a:extLst>
          </p:cNvPr>
          <p:cNvSpPr txBox="1">
            <a:spLocks noChangeArrowheads="1"/>
          </p:cNvSpPr>
          <p:nvPr/>
        </p:nvSpPr>
        <p:spPr bwMode="auto">
          <a:xfrm>
            <a:off x="467921" y="1039019"/>
            <a:ext cx="3259137"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ato" panose="020F0502020204030203" pitchFamily="34" charset="-18"/>
                <a:cs typeface="Arial" panose="020B0604020202020204" pitchFamily="34" charset="0"/>
              </a:defRPr>
            </a:lvl1pPr>
            <a:lvl2pPr marL="742950" indent="-285750">
              <a:defRPr>
                <a:solidFill>
                  <a:schemeClr val="tx1"/>
                </a:solidFill>
                <a:latin typeface="Lato" panose="020F0502020204030203" pitchFamily="34" charset="-18"/>
                <a:cs typeface="Arial" panose="020B0604020202020204" pitchFamily="34" charset="0"/>
              </a:defRPr>
            </a:lvl2pPr>
            <a:lvl3pPr marL="1143000" indent="-228600">
              <a:defRPr>
                <a:solidFill>
                  <a:schemeClr val="tx1"/>
                </a:solidFill>
                <a:latin typeface="Lato" panose="020F0502020204030203" pitchFamily="34" charset="-18"/>
                <a:cs typeface="Arial" panose="020B0604020202020204" pitchFamily="34" charset="0"/>
              </a:defRPr>
            </a:lvl3pPr>
            <a:lvl4pPr marL="1600200" indent="-228600">
              <a:defRPr>
                <a:solidFill>
                  <a:schemeClr val="tx1"/>
                </a:solidFill>
                <a:latin typeface="Lato" panose="020F0502020204030203" pitchFamily="34" charset="-18"/>
                <a:cs typeface="Arial" panose="020B0604020202020204" pitchFamily="34" charset="0"/>
              </a:defRPr>
            </a:lvl4pPr>
            <a:lvl5pPr marL="2057400" indent="-228600">
              <a:defRPr>
                <a:solidFill>
                  <a:schemeClr val="tx1"/>
                </a:solidFill>
                <a:latin typeface="Lato" panose="020F0502020204030203" pitchFamily="34" charset="-18"/>
                <a:cs typeface="Arial" panose="020B0604020202020204" pitchFamily="34" charset="0"/>
              </a:defRPr>
            </a:lvl5pPr>
            <a:lvl6pPr marL="2514600" indent="-228600"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2971800" indent="-228600"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429000" indent="-228600"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886200" indent="-228600"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4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ZABUDOWA  WIELORODZINNA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4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MW W FORMIE KWARTAŁÓW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4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ZABUDOWY</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4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altLang="pl-PL" sz="14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ZIELONE DZIEDZIŃCE I PODWÓRKA</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altLang="pl-PL" sz="14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altLang="pl-PL" sz="14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W RAMACH KWARTAŁU ZABUDOWY TERENY ZIELENI PUBLICZNEJ</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altLang="pl-PL" sz="14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altLang="pl-PL" sz="14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PLACE MIEJSKIE – INTEGRACJA MIESZKAŃCÓW</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altLang="pl-PL" sz="14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endParaRPr kumimoji="0" lang="pl-PL" altLang="pl-PL" sz="14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p:txBody>
      </p:sp>
      <p:sp>
        <p:nvSpPr>
          <p:cNvPr id="22" name="Dowolny kształt 21">
            <a:extLst>
              <a:ext uri="{FF2B5EF4-FFF2-40B4-BE49-F238E27FC236}">
                <a16:creationId xmlns:a16="http://schemas.microsoft.com/office/drawing/2014/main" id="{040B52E8-537E-4550-BA62-4B484FA9DB47}"/>
              </a:ext>
            </a:extLst>
          </p:cNvPr>
          <p:cNvSpPr/>
          <p:nvPr/>
        </p:nvSpPr>
        <p:spPr>
          <a:xfrm>
            <a:off x="2479821" y="5630535"/>
            <a:ext cx="835677" cy="623194"/>
          </a:xfrm>
          <a:custGeom>
            <a:avLst/>
            <a:gdLst>
              <a:gd name="connsiteX0" fmla="*/ 16626 w 2571404"/>
              <a:gd name="connsiteY0" fmla="*/ 11084 h 1856510"/>
              <a:gd name="connsiteX1" fmla="*/ 0 w 2571404"/>
              <a:gd name="connsiteY1" fmla="*/ 232757 h 1856510"/>
              <a:gd name="connsiteX2" fmla="*/ 83128 w 2571404"/>
              <a:gd name="connsiteY2" fmla="*/ 376844 h 1856510"/>
              <a:gd name="connsiteX3" fmla="*/ 576349 w 2571404"/>
              <a:gd name="connsiteY3" fmla="*/ 426720 h 1856510"/>
              <a:gd name="connsiteX4" fmla="*/ 482138 w 2571404"/>
              <a:gd name="connsiteY4" fmla="*/ 1075113 h 1856510"/>
              <a:gd name="connsiteX5" fmla="*/ 415637 w 2571404"/>
              <a:gd name="connsiteY5" fmla="*/ 1296786 h 1856510"/>
              <a:gd name="connsiteX6" fmla="*/ 626226 w 2571404"/>
              <a:gd name="connsiteY6" fmla="*/ 1474124 h 1856510"/>
              <a:gd name="connsiteX7" fmla="*/ 1185949 w 2571404"/>
              <a:gd name="connsiteY7" fmla="*/ 1662546 h 1856510"/>
              <a:gd name="connsiteX8" fmla="*/ 1435331 w 2571404"/>
              <a:gd name="connsiteY8" fmla="*/ 1756757 h 1856510"/>
              <a:gd name="connsiteX9" fmla="*/ 1690255 w 2571404"/>
              <a:gd name="connsiteY9" fmla="*/ 1778924 h 1856510"/>
              <a:gd name="connsiteX10" fmla="*/ 1684713 w 2571404"/>
              <a:gd name="connsiteY10" fmla="*/ 1856510 h 1856510"/>
              <a:gd name="connsiteX11" fmla="*/ 2515986 w 2571404"/>
              <a:gd name="connsiteY11" fmla="*/ 1706880 h 1856510"/>
              <a:gd name="connsiteX12" fmla="*/ 2571404 w 2571404"/>
              <a:gd name="connsiteY12" fmla="*/ 1318953 h 1856510"/>
              <a:gd name="connsiteX13" fmla="*/ 1546168 w 2571404"/>
              <a:gd name="connsiteY13" fmla="*/ 1246910 h 1856510"/>
              <a:gd name="connsiteX14" fmla="*/ 1584960 w 2571404"/>
              <a:gd name="connsiteY14" fmla="*/ 476597 h 1856510"/>
              <a:gd name="connsiteX15" fmla="*/ 1862051 w 2571404"/>
              <a:gd name="connsiteY15" fmla="*/ 476597 h 1856510"/>
              <a:gd name="connsiteX16" fmla="*/ 1906386 w 2571404"/>
              <a:gd name="connsiteY16" fmla="*/ 404553 h 1856510"/>
              <a:gd name="connsiteX17" fmla="*/ 1906386 w 2571404"/>
              <a:gd name="connsiteY17" fmla="*/ 216131 h 1856510"/>
              <a:gd name="connsiteX18" fmla="*/ 1296786 w 2571404"/>
              <a:gd name="connsiteY18" fmla="*/ 188422 h 1856510"/>
              <a:gd name="connsiteX19" fmla="*/ 1191491 w 2571404"/>
              <a:gd name="connsiteY19" fmla="*/ 188422 h 1856510"/>
              <a:gd name="connsiteX20" fmla="*/ 1191491 w 2571404"/>
              <a:gd name="connsiteY20" fmla="*/ 83128 h 1856510"/>
              <a:gd name="connsiteX21" fmla="*/ 587433 w 2571404"/>
              <a:gd name="connsiteY21" fmla="*/ 0 h 1856510"/>
              <a:gd name="connsiteX22" fmla="*/ 16626 w 2571404"/>
              <a:gd name="connsiteY22" fmla="*/ 11084 h 185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571404" h="1856510">
                <a:moveTo>
                  <a:pt x="16626" y="11084"/>
                </a:moveTo>
                <a:lnTo>
                  <a:pt x="0" y="232757"/>
                </a:lnTo>
                <a:lnTo>
                  <a:pt x="83128" y="376844"/>
                </a:lnTo>
                <a:lnTo>
                  <a:pt x="576349" y="426720"/>
                </a:lnTo>
                <a:lnTo>
                  <a:pt x="482138" y="1075113"/>
                </a:lnTo>
                <a:lnTo>
                  <a:pt x="415637" y="1296786"/>
                </a:lnTo>
                <a:lnTo>
                  <a:pt x="626226" y="1474124"/>
                </a:lnTo>
                <a:lnTo>
                  <a:pt x="1185949" y="1662546"/>
                </a:lnTo>
                <a:lnTo>
                  <a:pt x="1435331" y="1756757"/>
                </a:lnTo>
                <a:lnTo>
                  <a:pt x="1690255" y="1778924"/>
                </a:lnTo>
                <a:lnTo>
                  <a:pt x="1684713" y="1856510"/>
                </a:lnTo>
                <a:lnTo>
                  <a:pt x="2515986" y="1706880"/>
                </a:lnTo>
                <a:lnTo>
                  <a:pt x="2571404" y="1318953"/>
                </a:lnTo>
                <a:lnTo>
                  <a:pt x="1546168" y="1246910"/>
                </a:lnTo>
                <a:lnTo>
                  <a:pt x="1584960" y="476597"/>
                </a:lnTo>
                <a:lnTo>
                  <a:pt x="1862051" y="476597"/>
                </a:lnTo>
                <a:lnTo>
                  <a:pt x="1906386" y="404553"/>
                </a:lnTo>
                <a:lnTo>
                  <a:pt x="1906386" y="216131"/>
                </a:lnTo>
                <a:lnTo>
                  <a:pt x="1296786" y="188422"/>
                </a:lnTo>
                <a:lnTo>
                  <a:pt x="1191491" y="188422"/>
                </a:lnTo>
                <a:lnTo>
                  <a:pt x="1191491" y="83128"/>
                </a:lnTo>
                <a:lnTo>
                  <a:pt x="587433" y="0"/>
                </a:lnTo>
                <a:lnTo>
                  <a:pt x="16626" y="11084"/>
                </a:lnTo>
                <a:close/>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pic>
        <p:nvPicPr>
          <p:cNvPr id="3" name="Obraz 2"/>
          <p:cNvPicPr>
            <a:picLocks noChangeAspect="1"/>
          </p:cNvPicPr>
          <p:nvPr/>
        </p:nvPicPr>
        <p:blipFill>
          <a:blip r:embed="rId4"/>
          <a:stretch>
            <a:fillRect/>
          </a:stretch>
        </p:blipFill>
        <p:spPr>
          <a:xfrm>
            <a:off x="3956753" y="889000"/>
            <a:ext cx="7476976" cy="5494000"/>
          </a:xfrm>
          <a:prstGeom prst="rect">
            <a:avLst/>
          </a:prstGeom>
        </p:spPr>
      </p:pic>
    </p:spTree>
    <p:extLst>
      <p:ext uri="{BB962C8B-B14F-4D97-AF65-F5344CB8AC3E}">
        <p14:creationId xmlns:p14="http://schemas.microsoft.com/office/powerpoint/2010/main" val="372613224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7338F497-887A-4699-AE04-6B1FFEC33C87}"/>
              </a:ext>
            </a:extLst>
          </p:cNvPr>
          <p:cNvSpPr/>
          <p:nvPr/>
        </p:nvSpPr>
        <p:spPr>
          <a:xfrm>
            <a:off x="377825" y="376238"/>
            <a:ext cx="1820863" cy="534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pic>
        <p:nvPicPr>
          <p:cNvPr id="19459" name="Picture 2">
            <a:extLst>
              <a:ext uri="{FF2B5EF4-FFF2-40B4-BE49-F238E27FC236}">
                <a16:creationId xmlns:a16="http://schemas.microsoft.com/office/drawing/2014/main" id="{29CF4E02-3504-4039-B658-AF8667817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143000"/>
            <a:ext cx="7337425" cy="527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19460" name="pole tekstowe 4">
            <a:extLst>
              <a:ext uri="{FF2B5EF4-FFF2-40B4-BE49-F238E27FC236}">
                <a16:creationId xmlns:a16="http://schemas.microsoft.com/office/drawing/2014/main" id="{4B8CBA94-FEAA-4A85-8F86-77A271EFF568}"/>
              </a:ext>
            </a:extLst>
          </p:cNvPr>
          <p:cNvSpPr txBox="1">
            <a:spLocks noChangeArrowheads="1"/>
          </p:cNvSpPr>
          <p:nvPr/>
        </p:nvSpPr>
        <p:spPr bwMode="auto">
          <a:xfrm>
            <a:off x="1017588" y="409575"/>
            <a:ext cx="1074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1" i="0" u="none" strike="noStrike" kern="1200" cap="none" spc="0" normalizeH="0" baseline="0" noProof="0">
                <a:ln>
                  <a:noFill/>
                </a:ln>
                <a:solidFill>
                  <a:srgbClr val="0063AF"/>
                </a:solidFill>
                <a:effectLst/>
                <a:uLnTx/>
                <a:uFillTx/>
                <a:latin typeface="Calibri" panose="020F0502020204030204" pitchFamily="34" charset="0"/>
                <a:ea typeface="+mn-ea"/>
                <a:cs typeface="Arial" panose="020B0604020202020204" pitchFamily="34" charset="0"/>
              </a:rPr>
              <a:t>STUDIUM UWARUNKOWAŃ I KIERUNKÓW ZAGOSPODAROWANIA PRZESTRZENNEGO MIASTA KRAKOWA</a:t>
            </a:r>
            <a:endParaRPr kumimoji="0" lang="pl-PL" altLang="pl-PL" sz="1800" b="0" i="0" u="none" strike="noStrike" kern="1200" cap="none" spc="0" normalizeH="0" baseline="0" noProof="0">
              <a:ln>
                <a:noFill/>
              </a:ln>
              <a:solidFill>
                <a:srgbClr val="0063AF"/>
              </a:solidFill>
              <a:effectLst/>
              <a:uLnTx/>
              <a:uFillTx/>
              <a:latin typeface="Lato" panose="020F0502020204030203" pitchFamily="34" charset="-18"/>
              <a:ea typeface="+mn-ea"/>
              <a:cs typeface="Arial" panose="020B0604020202020204" pitchFamily="34" charset="0"/>
            </a:endParaRPr>
          </a:p>
        </p:txBody>
      </p:sp>
      <p:sp>
        <p:nvSpPr>
          <p:cNvPr id="19461" name="pole tekstowe 5">
            <a:extLst>
              <a:ext uri="{FF2B5EF4-FFF2-40B4-BE49-F238E27FC236}">
                <a16:creationId xmlns:a16="http://schemas.microsoft.com/office/drawing/2014/main" id="{6576681F-3B72-4328-B546-9435AF4CFBC4}"/>
              </a:ext>
            </a:extLst>
          </p:cNvPr>
          <p:cNvSpPr txBox="1">
            <a:spLocks noChangeArrowheads="1"/>
          </p:cNvSpPr>
          <p:nvPr/>
        </p:nvSpPr>
        <p:spPr bwMode="auto">
          <a:xfrm>
            <a:off x="4510088" y="774700"/>
            <a:ext cx="2857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1" i="0" u="none" strike="noStrike" kern="1200" cap="none" spc="0" normalizeH="0" baseline="0" noProof="0">
                <a:ln>
                  <a:noFill/>
                </a:ln>
                <a:solidFill>
                  <a:srgbClr val="0063AF"/>
                </a:solidFill>
                <a:effectLst/>
                <a:uLnTx/>
                <a:uFillTx/>
                <a:latin typeface="Calibri" panose="020F0502020204030204" pitchFamily="34" charset="0"/>
                <a:ea typeface="+mn-ea"/>
                <a:cs typeface="Arial" panose="020B0604020202020204" pitchFamily="34" charset="0"/>
              </a:rPr>
              <a:t>K1 – Struktura przestrzenna</a:t>
            </a:r>
          </a:p>
        </p:txBody>
      </p:sp>
      <p:pic>
        <p:nvPicPr>
          <p:cNvPr id="19464" name="Obraz 2">
            <a:extLst>
              <a:ext uri="{FF2B5EF4-FFF2-40B4-BE49-F238E27FC236}">
                <a16:creationId xmlns:a16="http://schemas.microsoft.com/office/drawing/2014/main" id="{0B1F0D27-1580-4F3F-B7AA-4B274C7924A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7588" y="3783013"/>
            <a:ext cx="4362450" cy="26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5" name="pole tekstowe 3">
            <a:extLst>
              <a:ext uri="{FF2B5EF4-FFF2-40B4-BE49-F238E27FC236}">
                <a16:creationId xmlns:a16="http://schemas.microsoft.com/office/drawing/2014/main" id="{ED53ECEE-06AB-4551-8033-B20E3787671C}"/>
              </a:ext>
            </a:extLst>
          </p:cNvPr>
          <p:cNvSpPr txBox="1">
            <a:spLocks noChangeArrowheads="1"/>
          </p:cNvSpPr>
          <p:nvPr/>
        </p:nvSpPr>
        <p:spPr bwMode="auto">
          <a:xfrm>
            <a:off x="7939088" y="3783013"/>
            <a:ext cx="32194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400" b="1" i="0" u="none" strike="noStrike" kern="1200" cap="none" spc="0" normalizeH="0" baseline="0" noProof="0">
                <a:ln>
                  <a:noFill/>
                </a:ln>
                <a:solidFill>
                  <a:prstClr val="black"/>
                </a:solidFill>
                <a:effectLst/>
                <a:uLnTx/>
                <a:uFillTx/>
                <a:latin typeface="Lato" panose="020F0502020204030203" pitchFamily="34" charset="-18"/>
                <a:ea typeface="+mn-ea"/>
                <a:cs typeface="Arial" panose="020B0604020202020204" pitchFamily="34" charset="0"/>
              </a:rPr>
              <a:t>STRATEGICZNE PROJEKTY MIEJSKIE</a:t>
            </a:r>
          </a:p>
        </p:txBody>
      </p:sp>
      <p:sp>
        <p:nvSpPr>
          <p:cNvPr id="19466" name="pole tekstowe 4">
            <a:extLst>
              <a:ext uri="{FF2B5EF4-FFF2-40B4-BE49-F238E27FC236}">
                <a16:creationId xmlns:a16="http://schemas.microsoft.com/office/drawing/2014/main" id="{A4A1EBD1-1BD3-477D-BACC-E7C58C0BEF17}"/>
              </a:ext>
            </a:extLst>
          </p:cNvPr>
          <p:cNvSpPr txBox="1">
            <a:spLocks noChangeArrowheads="1"/>
          </p:cNvSpPr>
          <p:nvPr/>
        </p:nvSpPr>
        <p:spPr bwMode="auto">
          <a:xfrm>
            <a:off x="9244013" y="5373688"/>
            <a:ext cx="122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8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PŁASZÓW - RYBITWY</a:t>
            </a:r>
          </a:p>
        </p:txBody>
      </p:sp>
      <p:sp>
        <p:nvSpPr>
          <p:cNvPr id="11" name="pole tekstowe 4">
            <a:extLst>
              <a:ext uri="{FF2B5EF4-FFF2-40B4-BE49-F238E27FC236}">
                <a16:creationId xmlns:a16="http://schemas.microsoft.com/office/drawing/2014/main" id="{A4A1EBD1-1BD3-477D-BACC-E7C58C0BEF17}"/>
              </a:ext>
            </a:extLst>
          </p:cNvPr>
          <p:cNvSpPr txBox="1">
            <a:spLocks noChangeArrowheads="1"/>
          </p:cNvSpPr>
          <p:nvPr/>
        </p:nvSpPr>
        <p:spPr bwMode="auto">
          <a:xfrm>
            <a:off x="10048166" y="4539035"/>
            <a:ext cx="151996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8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NOWA HUTA PRZYSZŁOŚCI</a:t>
            </a:r>
          </a:p>
        </p:txBody>
      </p:sp>
      <p:sp>
        <p:nvSpPr>
          <p:cNvPr id="12" name="pole tekstowe 4">
            <a:extLst>
              <a:ext uri="{FF2B5EF4-FFF2-40B4-BE49-F238E27FC236}">
                <a16:creationId xmlns:a16="http://schemas.microsoft.com/office/drawing/2014/main" id="{A4A1EBD1-1BD3-477D-BACC-E7C58C0BEF17}"/>
              </a:ext>
            </a:extLst>
          </p:cNvPr>
          <p:cNvSpPr txBox="1">
            <a:spLocks noChangeArrowheads="1"/>
          </p:cNvSpPr>
          <p:nvPr/>
        </p:nvSpPr>
        <p:spPr bwMode="auto">
          <a:xfrm>
            <a:off x="7516812" y="4590881"/>
            <a:ext cx="53732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8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BALICE</a:t>
            </a:r>
          </a:p>
        </p:txBody>
      </p:sp>
      <p:sp>
        <p:nvSpPr>
          <p:cNvPr id="13" name="pole tekstowe 4">
            <a:extLst>
              <a:ext uri="{FF2B5EF4-FFF2-40B4-BE49-F238E27FC236}">
                <a16:creationId xmlns:a16="http://schemas.microsoft.com/office/drawing/2014/main" id="{A4A1EBD1-1BD3-477D-BACC-E7C58C0BEF17}"/>
              </a:ext>
            </a:extLst>
          </p:cNvPr>
          <p:cNvSpPr txBox="1">
            <a:spLocks noChangeArrowheads="1"/>
          </p:cNvSpPr>
          <p:nvPr/>
        </p:nvSpPr>
        <p:spPr bwMode="auto">
          <a:xfrm>
            <a:off x="8006168" y="5001419"/>
            <a:ext cx="110959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8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PARK RZEKI WISŁY</a:t>
            </a:r>
          </a:p>
        </p:txBody>
      </p:sp>
    </p:spTree>
    <p:extLst>
      <p:ext uri="{BB962C8B-B14F-4D97-AF65-F5344CB8AC3E}">
        <p14:creationId xmlns:p14="http://schemas.microsoft.com/office/powerpoint/2010/main" val="4086788790"/>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algn="ctr" eaLnBrk="1" hangingPunct="1">
              <a:lnSpc>
                <a:spcPct val="90000"/>
              </a:lnSpc>
              <a:defRPr/>
            </a:pPr>
            <a:r>
              <a:rPr lang="pl-PL" altLang="pl-PL" sz="1800" dirty="0">
                <a:solidFill>
                  <a:schemeClr val="bg1"/>
                </a:solidFill>
                <a:latin typeface="+mn-lt"/>
                <a:cs typeface="Arial" charset="0"/>
              </a:rPr>
              <a:t>MIEJSCOWY PLAN ZAGOSPODAROWANIA PRZESTRZENNEGO OBSZARU</a:t>
            </a:r>
            <a:br>
              <a:rPr lang="pl-PL" altLang="pl-PL" sz="1800" dirty="0">
                <a:solidFill>
                  <a:schemeClr val="bg1"/>
                </a:solidFill>
                <a:latin typeface="+mn-lt"/>
                <a:cs typeface="Arial" charset="0"/>
              </a:rPr>
            </a:br>
            <a:r>
              <a:rPr lang="pl-PL" altLang="pl-PL" sz="1800" dirty="0">
                <a:solidFill>
                  <a:schemeClr val="bg1"/>
                </a:solidFill>
                <a:latin typeface="+mn-lt"/>
                <a:cs typeface="Arial" charset="0"/>
              </a:rPr>
              <a:t>„NOWE MIASTO”</a:t>
            </a:r>
          </a:p>
        </p:txBody>
      </p:sp>
      <p:sp>
        <p:nvSpPr>
          <p:cNvPr id="133123" name="pole tekstowe 6"/>
          <p:cNvSpPr txBox="1">
            <a:spLocks noChangeArrowheads="1"/>
          </p:cNvSpPr>
          <p:nvPr/>
        </p:nvSpPr>
        <p:spPr bwMode="auto">
          <a:xfrm>
            <a:off x="412750" y="923925"/>
            <a:ext cx="11269663" cy="523220"/>
          </a:xfrm>
          <a:prstGeom prst="rect">
            <a:avLst/>
          </a:prstGeom>
          <a:solidFill>
            <a:srgbClr val="5EF8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gn="ctr">
              <a:lnSpc>
                <a:spcPct val="100000"/>
              </a:lnSpc>
              <a:spcBef>
                <a:spcPct val="0"/>
              </a:spcBef>
              <a:buFontTx/>
              <a:buNone/>
            </a:pPr>
            <a:r>
              <a:rPr lang="pl-PL" altLang="pl-PL" sz="1400" b="1" dirty="0">
                <a:solidFill>
                  <a:schemeClr val="tx1"/>
                </a:solidFill>
              </a:rPr>
              <a:t>ZABUDOWA  WIELORODZINNA MW W FORMIE KWARTAŁÓW ZABUDOWY</a:t>
            </a:r>
          </a:p>
          <a:p>
            <a:pPr>
              <a:lnSpc>
                <a:spcPct val="100000"/>
              </a:lnSpc>
              <a:spcBef>
                <a:spcPct val="0"/>
              </a:spcBef>
              <a:buFontTx/>
              <a:buNone/>
            </a:pPr>
            <a:endParaRPr lang="pl-PL" altLang="pl-PL" sz="1400" b="1" dirty="0">
              <a:solidFill>
                <a:schemeClr val="tx1"/>
              </a:solidFill>
            </a:endParaRPr>
          </a:p>
        </p:txBody>
      </p:sp>
      <p:sp>
        <p:nvSpPr>
          <p:cNvPr id="133127" name="pole tekstowe 55"/>
          <p:cNvSpPr txBox="1">
            <a:spLocks noChangeArrowheads="1"/>
          </p:cNvSpPr>
          <p:nvPr/>
        </p:nvSpPr>
        <p:spPr bwMode="auto">
          <a:xfrm>
            <a:off x="367701" y="1582516"/>
            <a:ext cx="3586046" cy="923330"/>
          </a:xfrm>
          <a:prstGeom prst="rect">
            <a:avLst/>
          </a:prstGeom>
          <a:solidFill>
            <a:srgbClr val="5EF828">
              <a:alpha val="1882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b="1" dirty="0" err="1">
                <a:solidFill>
                  <a:schemeClr val="tx1"/>
                </a:solidFill>
              </a:rPr>
              <a:t>wsk</a:t>
            </a:r>
            <a:r>
              <a:rPr lang="pl-PL" altLang="pl-PL" sz="1800" b="1" dirty="0">
                <a:solidFill>
                  <a:schemeClr val="tx1"/>
                </a:solidFill>
              </a:rPr>
              <a:t>. pow. biol. czynnej. min. 50%,</a:t>
            </a:r>
          </a:p>
          <a:p>
            <a:pPr>
              <a:lnSpc>
                <a:spcPct val="100000"/>
              </a:lnSpc>
              <a:spcBef>
                <a:spcPct val="0"/>
              </a:spcBef>
              <a:buFontTx/>
              <a:buNone/>
            </a:pPr>
            <a:r>
              <a:rPr lang="pl-PL" altLang="pl-PL" sz="1800" b="1" dirty="0">
                <a:solidFill>
                  <a:schemeClr val="tx1"/>
                </a:solidFill>
              </a:rPr>
              <a:t> przy czym min. 30% na gruncie </a:t>
            </a:r>
          </a:p>
          <a:p>
            <a:pPr>
              <a:lnSpc>
                <a:spcPct val="100000"/>
              </a:lnSpc>
              <a:spcBef>
                <a:spcPct val="0"/>
              </a:spcBef>
              <a:buFontTx/>
              <a:buNone/>
            </a:pPr>
            <a:endParaRPr lang="pl-PL" altLang="pl-PL" sz="1800" dirty="0">
              <a:solidFill>
                <a:schemeClr val="tx1"/>
              </a:solidFill>
            </a:endParaRPr>
          </a:p>
        </p:txBody>
      </p:sp>
      <p:sp>
        <p:nvSpPr>
          <p:cNvPr id="133166" name="pole tekstowe 1"/>
          <p:cNvSpPr txBox="1">
            <a:spLocks noChangeArrowheads="1"/>
          </p:cNvSpPr>
          <p:nvPr/>
        </p:nvSpPr>
        <p:spPr bwMode="auto">
          <a:xfrm>
            <a:off x="419137" y="2734920"/>
            <a:ext cx="3244850" cy="2030412"/>
          </a:xfrm>
          <a:prstGeom prst="rect">
            <a:avLst/>
          </a:prstGeom>
          <a:solidFill>
            <a:srgbClr val="99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400" b="1">
                <a:solidFill>
                  <a:schemeClr val="tx1"/>
                </a:solidFill>
              </a:rPr>
              <a:t>Parki  w Krakowie</a:t>
            </a:r>
            <a:r>
              <a:rPr lang="pl-PL" altLang="pl-PL" sz="1400">
                <a:solidFill>
                  <a:schemeClr val="tx1"/>
                </a:solidFill>
              </a:rPr>
              <a:t>: </a:t>
            </a:r>
          </a:p>
          <a:p>
            <a:pPr>
              <a:lnSpc>
                <a:spcPct val="100000"/>
              </a:lnSpc>
              <a:spcBef>
                <a:spcPct val="0"/>
              </a:spcBef>
              <a:buFontTx/>
              <a:buNone/>
            </a:pPr>
            <a:r>
              <a:rPr lang="pl-PL" altLang="pl-PL" sz="1400">
                <a:solidFill>
                  <a:schemeClr val="tx1"/>
                </a:solidFill>
              </a:rPr>
              <a:t>Park Strzelecki – 1,54 ha</a:t>
            </a:r>
          </a:p>
          <a:p>
            <a:pPr>
              <a:lnSpc>
                <a:spcPct val="100000"/>
              </a:lnSpc>
              <a:spcBef>
                <a:spcPct val="0"/>
              </a:spcBef>
              <a:buFontTx/>
              <a:buNone/>
            </a:pPr>
            <a:r>
              <a:rPr lang="pl-PL" altLang="pl-PL" sz="1400">
                <a:solidFill>
                  <a:schemeClr val="tx1"/>
                </a:solidFill>
              </a:rPr>
              <a:t>Park Zaczarowanej Dorożki – 2,06 ha</a:t>
            </a:r>
          </a:p>
          <a:p>
            <a:pPr>
              <a:lnSpc>
                <a:spcPct val="100000"/>
              </a:lnSpc>
              <a:spcBef>
                <a:spcPct val="0"/>
              </a:spcBef>
              <a:buFontTx/>
              <a:buNone/>
            </a:pPr>
            <a:r>
              <a:rPr lang="pl-PL" altLang="pl-PL" sz="1400">
                <a:solidFill>
                  <a:schemeClr val="tx1"/>
                </a:solidFill>
              </a:rPr>
              <a:t>Park św. Wincentego a Paulo – 2, 33  ha</a:t>
            </a:r>
          </a:p>
          <a:p>
            <a:pPr>
              <a:lnSpc>
                <a:spcPct val="100000"/>
              </a:lnSpc>
              <a:spcBef>
                <a:spcPct val="0"/>
              </a:spcBef>
              <a:buFontTx/>
              <a:buNone/>
            </a:pPr>
            <a:r>
              <a:rPr lang="pl-PL" altLang="pl-PL" sz="1400">
                <a:solidFill>
                  <a:schemeClr val="tx1"/>
                </a:solidFill>
              </a:rPr>
              <a:t>Park Ratuszowy – 2, 21 ha</a:t>
            </a:r>
          </a:p>
          <a:p>
            <a:pPr>
              <a:lnSpc>
                <a:spcPct val="100000"/>
              </a:lnSpc>
              <a:spcBef>
                <a:spcPct val="0"/>
              </a:spcBef>
              <a:buFontTx/>
              <a:buNone/>
            </a:pPr>
            <a:r>
              <a:rPr lang="pl-PL" altLang="pl-PL" sz="1400">
                <a:solidFill>
                  <a:schemeClr val="tx1"/>
                </a:solidFill>
              </a:rPr>
              <a:t>Park Szwedzki – 2, 39 ha</a:t>
            </a:r>
          </a:p>
          <a:p>
            <a:pPr>
              <a:lnSpc>
                <a:spcPct val="100000"/>
              </a:lnSpc>
              <a:spcBef>
                <a:spcPct val="0"/>
              </a:spcBef>
              <a:buFontTx/>
              <a:buNone/>
            </a:pPr>
            <a:r>
              <a:rPr lang="pl-PL" altLang="pl-PL" sz="1400">
                <a:solidFill>
                  <a:schemeClr val="tx1"/>
                </a:solidFill>
              </a:rPr>
              <a:t>Park Duchacki – 2,82 ha</a:t>
            </a:r>
          </a:p>
          <a:p>
            <a:pPr>
              <a:lnSpc>
                <a:spcPct val="100000"/>
              </a:lnSpc>
              <a:spcBef>
                <a:spcPct val="0"/>
              </a:spcBef>
              <a:buFontTx/>
              <a:buNone/>
            </a:pPr>
            <a:r>
              <a:rPr lang="pl-PL" altLang="pl-PL" sz="1400">
                <a:solidFill>
                  <a:schemeClr val="tx1"/>
                </a:solidFill>
              </a:rPr>
              <a:t>Park Dębnicki – 4,82 ha</a:t>
            </a:r>
          </a:p>
          <a:p>
            <a:pPr>
              <a:lnSpc>
                <a:spcPct val="100000"/>
              </a:lnSpc>
              <a:spcBef>
                <a:spcPct val="0"/>
              </a:spcBef>
              <a:buFontTx/>
              <a:buNone/>
            </a:pPr>
            <a:endParaRPr lang="pl-PL" altLang="pl-PL" sz="1400">
              <a:solidFill>
                <a:schemeClr val="tx1"/>
              </a:solidFill>
            </a:endParaRPr>
          </a:p>
        </p:txBody>
      </p:sp>
      <p:sp>
        <p:nvSpPr>
          <p:cNvPr id="133167" name="Prostokąt 7"/>
          <p:cNvSpPr>
            <a:spLocks noChangeArrowheads="1"/>
          </p:cNvSpPr>
          <p:nvPr/>
        </p:nvSpPr>
        <p:spPr bwMode="auto">
          <a:xfrm>
            <a:off x="397452" y="4994406"/>
            <a:ext cx="3266535" cy="646331"/>
          </a:xfrm>
          <a:prstGeom prst="rect">
            <a:avLst/>
          </a:prstGeom>
          <a:solidFill>
            <a:srgbClr val="99FF33">
              <a:alpha val="2784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b="1" dirty="0">
                <a:solidFill>
                  <a:schemeClr val="tx1"/>
                </a:solidFill>
              </a:rPr>
              <a:t>43</a:t>
            </a:r>
            <a:r>
              <a:rPr lang="pl-PL" altLang="pl-PL" sz="1800" dirty="0">
                <a:solidFill>
                  <a:schemeClr val="tx1"/>
                </a:solidFill>
              </a:rPr>
              <a:t> Tereny zieleni urządzonej – </a:t>
            </a:r>
          </a:p>
          <a:p>
            <a:pPr>
              <a:lnSpc>
                <a:spcPct val="100000"/>
              </a:lnSpc>
              <a:spcBef>
                <a:spcPct val="0"/>
              </a:spcBef>
              <a:buFontTx/>
              <a:buNone/>
            </a:pPr>
            <a:r>
              <a:rPr lang="pl-PL" altLang="pl-PL" sz="1800" dirty="0">
                <a:solidFill>
                  <a:schemeClr val="tx1"/>
                </a:solidFill>
              </a:rPr>
              <a:t>parki, skwery, zieleńce</a:t>
            </a:r>
          </a:p>
        </p:txBody>
      </p:sp>
      <p:grpSp>
        <p:nvGrpSpPr>
          <p:cNvPr id="18" name="Grupa 17"/>
          <p:cNvGrpSpPr/>
          <p:nvPr/>
        </p:nvGrpSpPr>
        <p:grpSpPr>
          <a:xfrm>
            <a:off x="4256170" y="1594771"/>
            <a:ext cx="3331262" cy="2577655"/>
            <a:chOff x="4657492" y="978756"/>
            <a:chExt cx="3331262" cy="2577655"/>
          </a:xfrm>
        </p:grpSpPr>
        <p:pic>
          <p:nvPicPr>
            <p:cNvPr id="3" name="Obraz 2"/>
            <p:cNvPicPr>
              <a:picLocks noChangeAspect="1"/>
            </p:cNvPicPr>
            <p:nvPr/>
          </p:nvPicPr>
          <p:blipFill>
            <a:blip r:embed="rId3"/>
            <a:stretch>
              <a:fillRect/>
            </a:stretch>
          </p:blipFill>
          <p:spPr>
            <a:xfrm>
              <a:off x="4657492" y="1307502"/>
              <a:ext cx="3331262" cy="2248909"/>
            </a:xfrm>
            <a:prstGeom prst="rect">
              <a:avLst/>
            </a:prstGeom>
          </p:spPr>
        </p:pic>
        <p:cxnSp>
          <p:nvCxnSpPr>
            <p:cNvPr id="38" name="Łącznik prosty ze strzałką 37"/>
            <p:cNvCxnSpPr/>
            <p:nvPr/>
          </p:nvCxnSpPr>
          <p:spPr>
            <a:xfrm flipV="1">
              <a:off x="5385082" y="1949450"/>
              <a:ext cx="82105" cy="90110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5" name="Łącznik prosty ze strzałką 64"/>
            <p:cNvCxnSpPr/>
            <p:nvPr/>
          </p:nvCxnSpPr>
          <p:spPr>
            <a:xfrm flipV="1">
              <a:off x="7252065" y="2114130"/>
              <a:ext cx="620" cy="36527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3132" name="pole tekstowe 41"/>
            <p:cNvSpPr txBox="1">
              <a:spLocks noChangeArrowheads="1"/>
            </p:cNvSpPr>
            <p:nvPr/>
          </p:nvSpPr>
          <p:spPr bwMode="auto">
            <a:xfrm>
              <a:off x="5138226" y="2145371"/>
              <a:ext cx="4937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200" b="1" dirty="0">
                  <a:solidFill>
                    <a:schemeClr val="tx1"/>
                  </a:solidFill>
                </a:rPr>
                <a:t>98m</a:t>
              </a:r>
            </a:p>
          </p:txBody>
        </p:sp>
        <p:sp>
          <p:nvSpPr>
            <p:cNvPr id="133133" name="pole tekstowe 66"/>
            <p:cNvSpPr txBox="1">
              <a:spLocks noChangeArrowheads="1"/>
            </p:cNvSpPr>
            <p:nvPr/>
          </p:nvSpPr>
          <p:spPr bwMode="auto">
            <a:xfrm>
              <a:off x="6835060" y="2052110"/>
              <a:ext cx="4940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200" b="1" dirty="0">
                  <a:solidFill>
                    <a:schemeClr val="tx1"/>
                  </a:solidFill>
                </a:rPr>
                <a:t>40m</a:t>
              </a:r>
            </a:p>
          </p:txBody>
        </p:sp>
        <p:sp>
          <p:nvSpPr>
            <p:cNvPr id="133135" name="pole tekstowe 68"/>
            <p:cNvSpPr txBox="1">
              <a:spLocks noChangeArrowheads="1"/>
            </p:cNvSpPr>
            <p:nvPr/>
          </p:nvSpPr>
          <p:spPr bwMode="auto">
            <a:xfrm>
              <a:off x="6323123" y="1589858"/>
              <a:ext cx="59824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000" b="1" dirty="0">
                  <a:solidFill>
                    <a:schemeClr val="tx1"/>
                  </a:solidFill>
                </a:rPr>
                <a:t>1,62 ha</a:t>
              </a:r>
            </a:p>
          </p:txBody>
        </p:sp>
        <p:sp>
          <p:nvSpPr>
            <p:cNvPr id="133137" name="pole tekstowe 42"/>
            <p:cNvSpPr txBox="1">
              <a:spLocks noChangeArrowheads="1"/>
            </p:cNvSpPr>
            <p:nvPr/>
          </p:nvSpPr>
          <p:spPr bwMode="auto">
            <a:xfrm>
              <a:off x="4997450" y="3230563"/>
              <a:ext cx="2614613" cy="276225"/>
            </a:xfrm>
            <a:prstGeom prst="rect">
              <a:avLst/>
            </a:prstGeom>
            <a:solidFill>
              <a:srgbClr val="5EF8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200" dirty="0">
                  <a:solidFill>
                    <a:schemeClr val="tx1"/>
                  </a:solidFill>
                </a:rPr>
                <a:t>p.b.cz. na gruncie rodzimym- </a:t>
              </a:r>
              <a:r>
                <a:rPr lang="pl-PL" altLang="pl-PL" sz="1200" b="1" dirty="0">
                  <a:solidFill>
                    <a:schemeClr val="tx1"/>
                  </a:solidFill>
                </a:rPr>
                <a:t>1,18 ha</a:t>
              </a:r>
            </a:p>
          </p:txBody>
        </p:sp>
        <p:sp>
          <p:nvSpPr>
            <p:cNvPr id="133138" name="pole tekstowe 71"/>
            <p:cNvSpPr txBox="1">
              <a:spLocks noChangeArrowheads="1"/>
            </p:cNvSpPr>
            <p:nvPr/>
          </p:nvSpPr>
          <p:spPr bwMode="auto">
            <a:xfrm>
              <a:off x="5557248" y="978756"/>
              <a:ext cx="2164375" cy="307777"/>
            </a:xfrm>
            <a:prstGeom prst="rect">
              <a:avLst/>
            </a:prstGeom>
            <a:solidFill>
              <a:srgbClr val="5EF8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400" dirty="0">
                  <a:solidFill>
                    <a:schemeClr val="tx1"/>
                  </a:solidFill>
                </a:rPr>
                <a:t>zieleń min. </a:t>
              </a:r>
              <a:r>
                <a:rPr lang="pl-PL" altLang="pl-PL" sz="1400" b="1" dirty="0">
                  <a:solidFill>
                    <a:schemeClr val="tx1"/>
                  </a:solidFill>
                </a:rPr>
                <a:t>2,82 ha = 50%</a:t>
              </a:r>
            </a:p>
          </p:txBody>
        </p:sp>
        <p:sp>
          <p:nvSpPr>
            <p:cNvPr id="5" name="Dowolny kształt 4"/>
            <p:cNvSpPr/>
            <p:nvPr/>
          </p:nvSpPr>
          <p:spPr>
            <a:xfrm>
              <a:off x="4922587" y="1380649"/>
              <a:ext cx="2900753" cy="1860893"/>
            </a:xfrm>
            <a:custGeom>
              <a:avLst/>
              <a:gdLst>
                <a:gd name="connsiteX0" fmla="*/ 87406 w 2528047"/>
                <a:gd name="connsiteY0" fmla="*/ 1438835 h 1566582"/>
                <a:gd name="connsiteX1" fmla="*/ 2151529 w 2528047"/>
                <a:gd name="connsiteY1" fmla="*/ 1566582 h 1566582"/>
                <a:gd name="connsiteX2" fmla="*/ 2312894 w 2528047"/>
                <a:gd name="connsiteY2" fmla="*/ 1506071 h 1566582"/>
                <a:gd name="connsiteX3" fmla="*/ 2447365 w 2528047"/>
                <a:gd name="connsiteY3" fmla="*/ 1331259 h 1566582"/>
                <a:gd name="connsiteX4" fmla="*/ 2528047 w 2528047"/>
                <a:gd name="connsiteY4" fmla="*/ 484094 h 1566582"/>
                <a:gd name="connsiteX5" fmla="*/ 2521324 w 2528047"/>
                <a:gd name="connsiteY5" fmla="*/ 356347 h 1566582"/>
                <a:gd name="connsiteX6" fmla="*/ 2427194 w 2528047"/>
                <a:gd name="connsiteY6" fmla="*/ 248771 h 1566582"/>
                <a:gd name="connsiteX7" fmla="*/ 2359959 w 2528047"/>
                <a:gd name="connsiteY7" fmla="*/ 228600 h 1566582"/>
                <a:gd name="connsiteX8" fmla="*/ 1553135 w 2528047"/>
                <a:gd name="connsiteY8" fmla="*/ 181535 h 1566582"/>
                <a:gd name="connsiteX9" fmla="*/ 1237129 w 2528047"/>
                <a:gd name="connsiteY9" fmla="*/ 161365 h 1566582"/>
                <a:gd name="connsiteX10" fmla="*/ 1015253 w 2528047"/>
                <a:gd name="connsiteY10" fmla="*/ 147918 h 1566582"/>
                <a:gd name="connsiteX11" fmla="*/ 221877 w 2528047"/>
                <a:gd name="connsiteY11" fmla="*/ 0 h 1566582"/>
                <a:gd name="connsiteX12" fmla="*/ 134471 w 2528047"/>
                <a:gd name="connsiteY12" fmla="*/ 13447 h 1566582"/>
                <a:gd name="connsiteX13" fmla="*/ 87406 w 2528047"/>
                <a:gd name="connsiteY13" fmla="*/ 80682 h 1566582"/>
                <a:gd name="connsiteX14" fmla="*/ 53788 w 2528047"/>
                <a:gd name="connsiteY14" fmla="*/ 484094 h 1566582"/>
                <a:gd name="connsiteX15" fmla="*/ 0 w 2528047"/>
                <a:gd name="connsiteY15" fmla="*/ 1297641 h 1566582"/>
                <a:gd name="connsiteX16" fmla="*/ 87406 w 2528047"/>
                <a:gd name="connsiteY16" fmla="*/ 1438835 h 1566582"/>
                <a:gd name="connsiteX0" fmla="*/ 87406 w 2528047"/>
                <a:gd name="connsiteY0" fmla="*/ 1438835 h 1566582"/>
                <a:gd name="connsiteX1" fmla="*/ 2151529 w 2528047"/>
                <a:gd name="connsiteY1" fmla="*/ 1566582 h 1566582"/>
                <a:gd name="connsiteX2" fmla="*/ 2312894 w 2528047"/>
                <a:gd name="connsiteY2" fmla="*/ 1506071 h 1566582"/>
                <a:gd name="connsiteX3" fmla="*/ 2447365 w 2528047"/>
                <a:gd name="connsiteY3" fmla="*/ 1331259 h 1566582"/>
                <a:gd name="connsiteX4" fmla="*/ 2528047 w 2528047"/>
                <a:gd name="connsiteY4" fmla="*/ 484094 h 1566582"/>
                <a:gd name="connsiteX5" fmla="*/ 2521324 w 2528047"/>
                <a:gd name="connsiteY5" fmla="*/ 356347 h 1566582"/>
                <a:gd name="connsiteX6" fmla="*/ 2427194 w 2528047"/>
                <a:gd name="connsiteY6" fmla="*/ 248771 h 1566582"/>
                <a:gd name="connsiteX7" fmla="*/ 2359959 w 2528047"/>
                <a:gd name="connsiteY7" fmla="*/ 228600 h 1566582"/>
                <a:gd name="connsiteX8" fmla="*/ 1553135 w 2528047"/>
                <a:gd name="connsiteY8" fmla="*/ 181535 h 1566582"/>
                <a:gd name="connsiteX9" fmla="*/ 1237129 w 2528047"/>
                <a:gd name="connsiteY9" fmla="*/ 161365 h 1566582"/>
                <a:gd name="connsiteX10" fmla="*/ 1015253 w 2528047"/>
                <a:gd name="connsiteY10" fmla="*/ 147918 h 1566582"/>
                <a:gd name="connsiteX11" fmla="*/ 221877 w 2528047"/>
                <a:gd name="connsiteY11" fmla="*/ 0 h 1566582"/>
                <a:gd name="connsiteX12" fmla="*/ 144738 w 2528047"/>
                <a:gd name="connsiteY12" fmla="*/ 48925 h 1566582"/>
                <a:gd name="connsiteX13" fmla="*/ 87406 w 2528047"/>
                <a:gd name="connsiteY13" fmla="*/ 80682 h 1566582"/>
                <a:gd name="connsiteX14" fmla="*/ 53788 w 2528047"/>
                <a:gd name="connsiteY14" fmla="*/ 484094 h 1566582"/>
                <a:gd name="connsiteX15" fmla="*/ 0 w 2528047"/>
                <a:gd name="connsiteY15" fmla="*/ 1297641 h 1566582"/>
                <a:gd name="connsiteX16" fmla="*/ 87406 w 2528047"/>
                <a:gd name="connsiteY16" fmla="*/ 1438835 h 1566582"/>
                <a:gd name="connsiteX0" fmla="*/ 87406 w 2528047"/>
                <a:gd name="connsiteY0" fmla="*/ 1438835 h 1566582"/>
                <a:gd name="connsiteX1" fmla="*/ 2151529 w 2528047"/>
                <a:gd name="connsiteY1" fmla="*/ 1566582 h 1566582"/>
                <a:gd name="connsiteX2" fmla="*/ 2312894 w 2528047"/>
                <a:gd name="connsiteY2" fmla="*/ 1506071 h 1566582"/>
                <a:gd name="connsiteX3" fmla="*/ 2447365 w 2528047"/>
                <a:gd name="connsiteY3" fmla="*/ 1331259 h 1566582"/>
                <a:gd name="connsiteX4" fmla="*/ 2528047 w 2528047"/>
                <a:gd name="connsiteY4" fmla="*/ 484094 h 1566582"/>
                <a:gd name="connsiteX5" fmla="*/ 2521324 w 2528047"/>
                <a:gd name="connsiteY5" fmla="*/ 356347 h 1566582"/>
                <a:gd name="connsiteX6" fmla="*/ 2427194 w 2528047"/>
                <a:gd name="connsiteY6" fmla="*/ 248771 h 1566582"/>
                <a:gd name="connsiteX7" fmla="*/ 2359959 w 2528047"/>
                <a:gd name="connsiteY7" fmla="*/ 228600 h 1566582"/>
                <a:gd name="connsiteX8" fmla="*/ 1553135 w 2528047"/>
                <a:gd name="connsiteY8" fmla="*/ 181535 h 1566582"/>
                <a:gd name="connsiteX9" fmla="*/ 1237129 w 2528047"/>
                <a:gd name="connsiteY9" fmla="*/ 161365 h 1566582"/>
                <a:gd name="connsiteX10" fmla="*/ 1015253 w 2528047"/>
                <a:gd name="connsiteY10" fmla="*/ 147918 h 1566582"/>
                <a:gd name="connsiteX11" fmla="*/ 221877 w 2528047"/>
                <a:gd name="connsiteY11" fmla="*/ 0 h 1566582"/>
                <a:gd name="connsiteX12" fmla="*/ 144738 w 2528047"/>
                <a:gd name="connsiteY12" fmla="*/ 48925 h 1566582"/>
                <a:gd name="connsiteX13" fmla="*/ 101096 w 2528047"/>
                <a:gd name="connsiteY13" fmla="*/ 112614 h 1566582"/>
                <a:gd name="connsiteX14" fmla="*/ 53788 w 2528047"/>
                <a:gd name="connsiteY14" fmla="*/ 484094 h 1566582"/>
                <a:gd name="connsiteX15" fmla="*/ 0 w 2528047"/>
                <a:gd name="connsiteY15" fmla="*/ 1297641 h 1566582"/>
                <a:gd name="connsiteX16" fmla="*/ 87406 w 2528047"/>
                <a:gd name="connsiteY16" fmla="*/ 1438835 h 1566582"/>
                <a:gd name="connsiteX0" fmla="*/ 87406 w 2528047"/>
                <a:gd name="connsiteY0" fmla="*/ 1438835 h 1566582"/>
                <a:gd name="connsiteX1" fmla="*/ 2151529 w 2528047"/>
                <a:gd name="connsiteY1" fmla="*/ 1566582 h 1566582"/>
                <a:gd name="connsiteX2" fmla="*/ 2312894 w 2528047"/>
                <a:gd name="connsiteY2" fmla="*/ 1506071 h 1566582"/>
                <a:gd name="connsiteX3" fmla="*/ 2447365 w 2528047"/>
                <a:gd name="connsiteY3" fmla="*/ 1331259 h 1566582"/>
                <a:gd name="connsiteX4" fmla="*/ 2528047 w 2528047"/>
                <a:gd name="connsiteY4" fmla="*/ 484094 h 1566582"/>
                <a:gd name="connsiteX5" fmla="*/ 2521324 w 2528047"/>
                <a:gd name="connsiteY5" fmla="*/ 356347 h 1566582"/>
                <a:gd name="connsiteX6" fmla="*/ 2427194 w 2528047"/>
                <a:gd name="connsiteY6" fmla="*/ 248771 h 1566582"/>
                <a:gd name="connsiteX7" fmla="*/ 2359959 w 2528047"/>
                <a:gd name="connsiteY7" fmla="*/ 228600 h 1566582"/>
                <a:gd name="connsiteX8" fmla="*/ 1553135 w 2528047"/>
                <a:gd name="connsiteY8" fmla="*/ 181535 h 1566582"/>
                <a:gd name="connsiteX9" fmla="*/ 1237129 w 2528047"/>
                <a:gd name="connsiteY9" fmla="*/ 161365 h 1566582"/>
                <a:gd name="connsiteX10" fmla="*/ 1015253 w 2528047"/>
                <a:gd name="connsiteY10" fmla="*/ 147918 h 1566582"/>
                <a:gd name="connsiteX11" fmla="*/ 221877 w 2528047"/>
                <a:gd name="connsiteY11" fmla="*/ 0 h 1566582"/>
                <a:gd name="connsiteX12" fmla="*/ 144738 w 2528047"/>
                <a:gd name="connsiteY12" fmla="*/ 48925 h 1566582"/>
                <a:gd name="connsiteX13" fmla="*/ 101096 w 2528047"/>
                <a:gd name="connsiteY13" fmla="*/ 112614 h 1566582"/>
                <a:gd name="connsiteX14" fmla="*/ 74323 w 2528047"/>
                <a:gd name="connsiteY14" fmla="*/ 544408 h 1566582"/>
                <a:gd name="connsiteX15" fmla="*/ 0 w 2528047"/>
                <a:gd name="connsiteY15" fmla="*/ 1297641 h 1566582"/>
                <a:gd name="connsiteX16" fmla="*/ 87406 w 2528047"/>
                <a:gd name="connsiteY16" fmla="*/ 1438835 h 1566582"/>
                <a:gd name="connsiteX0" fmla="*/ 63449 w 2504090"/>
                <a:gd name="connsiteY0" fmla="*/ 1438835 h 1566582"/>
                <a:gd name="connsiteX1" fmla="*/ 2127572 w 2504090"/>
                <a:gd name="connsiteY1" fmla="*/ 1566582 h 1566582"/>
                <a:gd name="connsiteX2" fmla="*/ 2288937 w 2504090"/>
                <a:gd name="connsiteY2" fmla="*/ 1506071 h 1566582"/>
                <a:gd name="connsiteX3" fmla="*/ 2423408 w 2504090"/>
                <a:gd name="connsiteY3" fmla="*/ 1331259 h 1566582"/>
                <a:gd name="connsiteX4" fmla="*/ 2504090 w 2504090"/>
                <a:gd name="connsiteY4" fmla="*/ 484094 h 1566582"/>
                <a:gd name="connsiteX5" fmla="*/ 2497367 w 2504090"/>
                <a:gd name="connsiteY5" fmla="*/ 356347 h 1566582"/>
                <a:gd name="connsiteX6" fmla="*/ 2403237 w 2504090"/>
                <a:gd name="connsiteY6" fmla="*/ 248771 h 1566582"/>
                <a:gd name="connsiteX7" fmla="*/ 2336002 w 2504090"/>
                <a:gd name="connsiteY7" fmla="*/ 228600 h 1566582"/>
                <a:gd name="connsiteX8" fmla="*/ 1529178 w 2504090"/>
                <a:gd name="connsiteY8" fmla="*/ 181535 h 1566582"/>
                <a:gd name="connsiteX9" fmla="*/ 1213172 w 2504090"/>
                <a:gd name="connsiteY9" fmla="*/ 161365 h 1566582"/>
                <a:gd name="connsiteX10" fmla="*/ 991296 w 2504090"/>
                <a:gd name="connsiteY10" fmla="*/ 147918 h 1566582"/>
                <a:gd name="connsiteX11" fmla="*/ 197920 w 2504090"/>
                <a:gd name="connsiteY11" fmla="*/ 0 h 1566582"/>
                <a:gd name="connsiteX12" fmla="*/ 120781 w 2504090"/>
                <a:gd name="connsiteY12" fmla="*/ 48925 h 1566582"/>
                <a:gd name="connsiteX13" fmla="*/ 77139 w 2504090"/>
                <a:gd name="connsiteY13" fmla="*/ 112614 h 1566582"/>
                <a:gd name="connsiteX14" fmla="*/ 50366 w 2504090"/>
                <a:gd name="connsiteY14" fmla="*/ 544408 h 1566582"/>
                <a:gd name="connsiteX15" fmla="*/ 0 w 2504090"/>
                <a:gd name="connsiteY15" fmla="*/ 1340216 h 1566582"/>
                <a:gd name="connsiteX16" fmla="*/ 63449 w 2504090"/>
                <a:gd name="connsiteY16" fmla="*/ 1438835 h 1566582"/>
                <a:gd name="connsiteX0" fmla="*/ 83985 w 2504090"/>
                <a:gd name="connsiteY0" fmla="*/ 1477863 h 1566582"/>
                <a:gd name="connsiteX1" fmla="*/ 2127572 w 2504090"/>
                <a:gd name="connsiteY1" fmla="*/ 1566582 h 1566582"/>
                <a:gd name="connsiteX2" fmla="*/ 2288937 w 2504090"/>
                <a:gd name="connsiteY2" fmla="*/ 1506071 h 1566582"/>
                <a:gd name="connsiteX3" fmla="*/ 2423408 w 2504090"/>
                <a:gd name="connsiteY3" fmla="*/ 1331259 h 1566582"/>
                <a:gd name="connsiteX4" fmla="*/ 2504090 w 2504090"/>
                <a:gd name="connsiteY4" fmla="*/ 484094 h 1566582"/>
                <a:gd name="connsiteX5" fmla="*/ 2497367 w 2504090"/>
                <a:gd name="connsiteY5" fmla="*/ 356347 h 1566582"/>
                <a:gd name="connsiteX6" fmla="*/ 2403237 w 2504090"/>
                <a:gd name="connsiteY6" fmla="*/ 248771 h 1566582"/>
                <a:gd name="connsiteX7" fmla="*/ 2336002 w 2504090"/>
                <a:gd name="connsiteY7" fmla="*/ 228600 h 1566582"/>
                <a:gd name="connsiteX8" fmla="*/ 1529178 w 2504090"/>
                <a:gd name="connsiteY8" fmla="*/ 181535 h 1566582"/>
                <a:gd name="connsiteX9" fmla="*/ 1213172 w 2504090"/>
                <a:gd name="connsiteY9" fmla="*/ 161365 h 1566582"/>
                <a:gd name="connsiteX10" fmla="*/ 991296 w 2504090"/>
                <a:gd name="connsiteY10" fmla="*/ 147918 h 1566582"/>
                <a:gd name="connsiteX11" fmla="*/ 197920 w 2504090"/>
                <a:gd name="connsiteY11" fmla="*/ 0 h 1566582"/>
                <a:gd name="connsiteX12" fmla="*/ 120781 w 2504090"/>
                <a:gd name="connsiteY12" fmla="*/ 48925 h 1566582"/>
                <a:gd name="connsiteX13" fmla="*/ 77139 w 2504090"/>
                <a:gd name="connsiteY13" fmla="*/ 112614 h 1566582"/>
                <a:gd name="connsiteX14" fmla="*/ 50366 w 2504090"/>
                <a:gd name="connsiteY14" fmla="*/ 544408 h 1566582"/>
                <a:gd name="connsiteX15" fmla="*/ 0 w 2504090"/>
                <a:gd name="connsiteY15" fmla="*/ 1340216 h 1566582"/>
                <a:gd name="connsiteX16" fmla="*/ 83985 w 2504090"/>
                <a:gd name="connsiteY16" fmla="*/ 1477863 h 1566582"/>
                <a:gd name="connsiteX0" fmla="*/ 83985 w 2504090"/>
                <a:gd name="connsiteY0" fmla="*/ 1477863 h 1609157"/>
                <a:gd name="connsiteX1" fmla="*/ 2110461 w 2504090"/>
                <a:gd name="connsiteY1" fmla="*/ 1609157 h 1609157"/>
                <a:gd name="connsiteX2" fmla="*/ 2288937 w 2504090"/>
                <a:gd name="connsiteY2" fmla="*/ 1506071 h 1609157"/>
                <a:gd name="connsiteX3" fmla="*/ 2423408 w 2504090"/>
                <a:gd name="connsiteY3" fmla="*/ 1331259 h 1609157"/>
                <a:gd name="connsiteX4" fmla="*/ 2504090 w 2504090"/>
                <a:gd name="connsiteY4" fmla="*/ 484094 h 1609157"/>
                <a:gd name="connsiteX5" fmla="*/ 2497367 w 2504090"/>
                <a:gd name="connsiteY5" fmla="*/ 356347 h 1609157"/>
                <a:gd name="connsiteX6" fmla="*/ 2403237 w 2504090"/>
                <a:gd name="connsiteY6" fmla="*/ 248771 h 1609157"/>
                <a:gd name="connsiteX7" fmla="*/ 2336002 w 2504090"/>
                <a:gd name="connsiteY7" fmla="*/ 228600 h 1609157"/>
                <a:gd name="connsiteX8" fmla="*/ 1529178 w 2504090"/>
                <a:gd name="connsiteY8" fmla="*/ 181535 h 1609157"/>
                <a:gd name="connsiteX9" fmla="*/ 1213172 w 2504090"/>
                <a:gd name="connsiteY9" fmla="*/ 161365 h 1609157"/>
                <a:gd name="connsiteX10" fmla="*/ 991296 w 2504090"/>
                <a:gd name="connsiteY10" fmla="*/ 147918 h 1609157"/>
                <a:gd name="connsiteX11" fmla="*/ 197920 w 2504090"/>
                <a:gd name="connsiteY11" fmla="*/ 0 h 1609157"/>
                <a:gd name="connsiteX12" fmla="*/ 120781 w 2504090"/>
                <a:gd name="connsiteY12" fmla="*/ 48925 h 1609157"/>
                <a:gd name="connsiteX13" fmla="*/ 77139 w 2504090"/>
                <a:gd name="connsiteY13" fmla="*/ 112614 h 1609157"/>
                <a:gd name="connsiteX14" fmla="*/ 50366 w 2504090"/>
                <a:gd name="connsiteY14" fmla="*/ 544408 h 1609157"/>
                <a:gd name="connsiteX15" fmla="*/ 0 w 2504090"/>
                <a:gd name="connsiteY15" fmla="*/ 1340216 h 1609157"/>
                <a:gd name="connsiteX16" fmla="*/ 83985 w 2504090"/>
                <a:gd name="connsiteY16" fmla="*/ 1477863 h 1609157"/>
                <a:gd name="connsiteX0" fmla="*/ 83985 w 2504090"/>
                <a:gd name="connsiteY0" fmla="*/ 1477863 h 1609157"/>
                <a:gd name="connsiteX1" fmla="*/ 2110461 w 2504090"/>
                <a:gd name="connsiteY1" fmla="*/ 1609157 h 1609157"/>
                <a:gd name="connsiteX2" fmla="*/ 2309472 w 2504090"/>
                <a:gd name="connsiteY2" fmla="*/ 1516715 h 1609157"/>
                <a:gd name="connsiteX3" fmla="*/ 2423408 w 2504090"/>
                <a:gd name="connsiteY3" fmla="*/ 1331259 h 1609157"/>
                <a:gd name="connsiteX4" fmla="*/ 2504090 w 2504090"/>
                <a:gd name="connsiteY4" fmla="*/ 484094 h 1609157"/>
                <a:gd name="connsiteX5" fmla="*/ 2497367 w 2504090"/>
                <a:gd name="connsiteY5" fmla="*/ 356347 h 1609157"/>
                <a:gd name="connsiteX6" fmla="*/ 2403237 w 2504090"/>
                <a:gd name="connsiteY6" fmla="*/ 248771 h 1609157"/>
                <a:gd name="connsiteX7" fmla="*/ 2336002 w 2504090"/>
                <a:gd name="connsiteY7" fmla="*/ 228600 h 1609157"/>
                <a:gd name="connsiteX8" fmla="*/ 1529178 w 2504090"/>
                <a:gd name="connsiteY8" fmla="*/ 181535 h 1609157"/>
                <a:gd name="connsiteX9" fmla="*/ 1213172 w 2504090"/>
                <a:gd name="connsiteY9" fmla="*/ 161365 h 1609157"/>
                <a:gd name="connsiteX10" fmla="*/ 991296 w 2504090"/>
                <a:gd name="connsiteY10" fmla="*/ 147918 h 1609157"/>
                <a:gd name="connsiteX11" fmla="*/ 197920 w 2504090"/>
                <a:gd name="connsiteY11" fmla="*/ 0 h 1609157"/>
                <a:gd name="connsiteX12" fmla="*/ 120781 w 2504090"/>
                <a:gd name="connsiteY12" fmla="*/ 48925 h 1609157"/>
                <a:gd name="connsiteX13" fmla="*/ 77139 w 2504090"/>
                <a:gd name="connsiteY13" fmla="*/ 112614 h 1609157"/>
                <a:gd name="connsiteX14" fmla="*/ 50366 w 2504090"/>
                <a:gd name="connsiteY14" fmla="*/ 544408 h 1609157"/>
                <a:gd name="connsiteX15" fmla="*/ 0 w 2504090"/>
                <a:gd name="connsiteY15" fmla="*/ 1340216 h 1609157"/>
                <a:gd name="connsiteX16" fmla="*/ 83985 w 2504090"/>
                <a:gd name="connsiteY16" fmla="*/ 1477863 h 1609157"/>
                <a:gd name="connsiteX0" fmla="*/ 83985 w 2504090"/>
                <a:gd name="connsiteY0" fmla="*/ 1477863 h 1609157"/>
                <a:gd name="connsiteX1" fmla="*/ 2110461 w 2504090"/>
                <a:gd name="connsiteY1" fmla="*/ 1609157 h 1609157"/>
                <a:gd name="connsiteX2" fmla="*/ 2309472 w 2504090"/>
                <a:gd name="connsiteY2" fmla="*/ 1516715 h 1609157"/>
                <a:gd name="connsiteX3" fmla="*/ 2423408 w 2504090"/>
                <a:gd name="connsiteY3" fmla="*/ 1331259 h 1609157"/>
                <a:gd name="connsiteX4" fmla="*/ 2504090 w 2504090"/>
                <a:gd name="connsiteY4" fmla="*/ 484094 h 1609157"/>
                <a:gd name="connsiteX5" fmla="*/ 2497367 w 2504090"/>
                <a:gd name="connsiteY5" fmla="*/ 356347 h 1609157"/>
                <a:gd name="connsiteX6" fmla="*/ 2403237 w 2504090"/>
                <a:gd name="connsiteY6" fmla="*/ 248771 h 1609157"/>
                <a:gd name="connsiteX7" fmla="*/ 2336002 w 2504090"/>
                <a:gd name="connsiteY7" fmla="*/ 228600 h 1609157"/>
                <a:gd name="connsiteX8" fmla="*/ 1529178 w 2504090"/>
                <a:gd name="connsiteY8" fmla="*/ 181535 h 1609157"/>
                <a:gd name="connsiteX9" fmla="*/ 1213172 w 2504090"/>
                <a:gd name="connsiteY9" fmla="*/ 161365 h 1609157"/>
                <a:gd name="connsiteX10" fmla="*/ 991296 w 2504090"/>
                <a:gd name="connsiteY10" fmla="*/ 147918 h 1609157"/>
                <a:gd name="connsiteX11" fmla="*/ 197920 w 2504090"/>
                <a:gd name="connsiteY11" fmla="*/ 0 h 1609157"/>
                <a:gd name="connsiteX12" fmla="*/ 120781 w 2504090"/>
                <a:gd name="connsiteY12" fmla="*/ 48925 h 1609157"/>
                <a:gd name="connsiteX13" fmla="*/ 77139 w 2504090"/>
                <a:gd name="connsiteY13" fmla="*/ 112614 h 1609157"/>
                <a:gd name="connsiteX14" fmla="*/ 50366 w 2504090"/>
                <a:gd name="connsiteY14" fmla="*/ 544408 h 1609157"/>
                <a:gd name="connsiteX15" fmla="*/ 0 w 2504090"/>
                <a:gd name="connsiteY15" fmla="*/ 1340216 h 1609157"/>
                <a:gd name="connsiteX16" fmla="*/ 83985 w 2504090"/>
                <a:gd name="connsiteY16" fmla="*/ 1477863 h 1609157"/>
                <a:gd name="connsiteX0" fmla="*/ 83985 w 2504090"/>
                <a:gd name="connsiteY0" fmla="*/ 1477863 h 1609157"/>
                <a:gd name="connsiteX1" fmla="*/ 2110461 w 2504090"/>
                <a:gd name="connsiteY1" fmla="*/ 1609157 h 1609157"/>
                <a:gd name="connsiteX2" fmla="*/ 2309472 w 2504090"/>
                <a:gd name="connsiteY2" fmla="*/ 1516715 h 1609157"/>
                <a:gd name="connsiteX3" fmla="*/ 2423408 w 2504090"/>
                <a:gd name="connsiteY3" fmla="*/ 1331259 h 1609157"/>
                <a:gd name="connsiteX4" fmla="*/ 2504090 w 2504090"/>
                <a:gd name="connsiteY4" fmla="*/ 484094 h 1609157"/>
                <a:gd name="connsiteX5" fmla="*/ 2480254 w 2504090"/>
                <a:gd name="connsiteY5" fmla="*/ 366991 h 1609157"/>
                <a:gd name="connsiteX6" fmla="*/ 2403237 w 2504090"/>
                <a:gd name="connsiteY6" fmla="*/ 248771 h 1609157"/>
                <a:gd name="connsiteX7" fmla="*/ 2336002 w 2504090"/>
                <a:gd name="connsiteY7" fmla="*/ 228600 h 1609157"/>
                <a:gd name="connsiteX8" fmla="*/ 1529178 w 2504090"/>
                <a:gd name="connsiteY8" fmla="*/ 181535 h 1609157"/>
                <a:gd name="connsiteX9" fmla="*/ 1213172 w 2504090"/>
                <a:gd name="connsiteY9" fmla="*/ 161365 h 1609157"/>
                <a:gd name="connsiteX10" fmla="*/ 991296 w 2504090"/>
                <a:gd name="connsiteY10" fmla="*/ 147918 h 1609157"/>
                <a:gd name="connsiteX11" fmla="*/ 197920 w 2504090"/>
                <a:gd name="connsiteY11" fmla="*/ 0 h 1609157"/>
                <a:gd name="connsiteX12" fmla="*/ 120781 w 2504090"/>
                <a:gd name="connsiteY12" fmla="*/ 48925 h 1609157"/>
                <a:gd name="connsiteX13" fmla="*/ 77139 w 2504090"/>
                <a:gd name="connsiteY13" fmla="*/ 112614 h 1609157"/>
                <a:gd name="connsiteX14" fmla="*/ 50366 w 2504090"/>
                <a:gd name="connsiteY14" fmla="*/ 544408 h 1609157"/>
                <a:gd name="connsiteX15" fmla="*/ 0 w 2504090"/>
                <a:gd name="connsiteY15" fmla="*/ 1340216 h 1609157"/>
                <a:gd name="connsiteX16" fmla="*/ 83985 w 2504090"/>
                <a:gd name="connsiteY16" fmla="*/ 1477863 h 1609157"/>
                <a:gd name="connsiteX0" fmla="*/ 83985 w 2504090"/>
                <a:gd name="connsiteY0" fmla="*/ 1477863 h 1609157"/>
                <a:gd name="connsiteX1" fmla="*/ 2110461 w 2504090"/>
                <a:gd name="connsiteY1" fmla="*/ 1609157 h 1609157"/>
                <a:gd name="connsiteX2" fmla="*/ 2309472 w 2504090"/>
                <a:gd name="connsiteY2" fmla="*/ 1516715 h 1609157"/>
                <a:gd name="connsiteX3" fmla="*/ 2423408 w 2504090"/>
                <a:gd name="connsiteY3" fmla="*/ 1331259 h 1609157"/>
                <a:gd name="connsiteX4" fmla="*/ 2504090 w 2504090"/>
                <a:gd name="connsiteY4" fmla="*/ 484094 h 1609157"/>
                <a:gd name="connsiteX5" fmla="*/ 2480254 w 2504090"/>
                <a:gd name="connsiteY5" fmla="*/ 366991 h 1609157"/>
                <a:gd name="connsiteX6" fmla="*/ 2403237 w 2504090"/>
                <a:gd name="connsiteY6" fmla="*/ 266511 h 1609157"/>
                <a:gd name="connsiteX7" fmla="*/ 2336002 w 2504090"/>
                <a:gd name="connsiteY7" fmla="*/ 228600 h 1609157"/>
                <a:gd name="connsiteX8" fmla="*/ 1529178 w 2504090"/>
                <a:gd name="connsiteY8" fmla="*/ 181535 h 1609157"/>
                <a:gd name="connsiteX9" fmla="*/ 1213172 w 2504090"/>
                <a:gd name="connsiteY9" fmla="*/ 161365 h 1609157"/>
                <a:gd name="connsiteX10" fmla="*/ 991296 w 2504090"/>
                <a:gd name="connsiteY10" fmla="*/ 147918 h 1609157"/>
                <a:gd name="connsiteX11" fmla="*/ 197920 w 2504090"/>
                <a:gd name="connsiteY11" fmla="*/ 0 h 1609157"/>
                <a:gd name="connsiteX12" fmla="*/ 120781 w 2504090"/>
                <a:gd name="connsiteY12" fmla="*/ 48925 h 1609157"/>
                <a:gd name="connsiteX13" fmla="*/ 77139 w 2504090"/>
                <a:gd name="connsiteY13" fmla="*/ 112614 h 1609157"/>
                <a:gd name="connsiteX14" fmla="*/ 50366 w 2504090"/>
                <a:gd name="connsiteY14" fmla="*/ 544408 h 1609157"/>
                <a:gd name="connsiteX15" fmla="*/ 0 w 2504090"/>
                <a:gd name="connsiteY15" fmla="*/ 1340216 h 1609157"/>
                <a:gd name="connsiteX16" fmla="*/ 83985 w 2504090"/>
                <a:gd name="connsiteY16" fmla="*/ 1477863 h 1609157"/>
                <a:gd name="connsiteX0" fmla="*/ 83985 w 2504090"/>
                <a:gd name="connsiteY0" fmla="*/ 1477863 h 1609157"/>
                <a:gd name="connsiteX1" fmla="*/ 2110461 w 2504090"/>
                <a:gd name="connsiteY1" fmla="*/ 1609157 h 1609157"/>
                <a:gd name="connsiteX2" fmla="*/ 2309472 w 2504090"/>
                <a:gd name="connsiteY2" fmla="*/ 1516715 h 1609157"/>
                <a:gd name="connsiteX3" fmla="*/ 2423408 w 2504090"/>
                <a:gd name="connsiteY3" fmla="*/ 1331259 h 1609157"/>
                <a:gd name="connsiteX4" fmla="*/ 2504090 w 2504090"/>
                <a:gd name="connsiteY4" fmla="*/ 484094 h 1609157"/>
                <a:gd name="connsiteX5" fmla="*/ 2480254 w 2504090"/>
                <a:gd name="connsiteY5" fmla="*/ 366991 h 1609157"/>
                <a:gd name="connsiteX6" fmla="*/ 2403237 w 2504090"/>
                <a:gd name="connsiteY6" fmla="*/ 266511 h 1609157"/>
                <a:gd name="connsiteX7" fmla="*/ 2336002 w 2504090"/>
                <a:gd name="connsiteY7" fmla="*/ 228600 h 1609157"/>
                <a:gd name="connsiteX8" fmla="*/ 1529178 w 2504090"/>
                <a:gd name="connsiteY8" fmla="*/ 181535 h 1609157"/>
                <a:gd name="connsiteX9" fmla="*/ 1213172 w 2504090"/>
                <a:gd name="connsiteY9" fmla="*/ 161365 h 1609157"/>
                <a:gd name="connsiteX10" fmla="*/ 991296 w 2504090"/>
                <a:gd name="connsiteY10" fmla="*/ 147918 h 1609157"/>
                <a:gd name="connsiteX11" fmla="*/ 197920 w 2504090"/>
                <a:gd name="connsiteY11" fmla="*/ 0 h 1609157"/>
                <a:gd name="connsiteX12" fmla="*/ 120781 w 2504090"/>
                <a:gd name="connsiteY12" fmla="*/ 48925 h 1609157"/>
                <a:gd name="connsiteX13" fmla="*/ 77139 w 2504090"/>
                <a:gd name="connsiteY13" fmla="*/ 112614 h 1609157"/>
                <a:gd name="connsiteX14" fmla="*/ 50366 w 2504090"/>
                <a:gd name="connsiteY14" fmla="*/ 544408 h 1609157"/>
                <a:gd name="connsiteX15" fmla="*/ 0 w 2504090"/>
                <a:gd name="connsiteY15" fmla="*/ 1340216 h 1609157"/>
                <a:gd name="connsiteX16" fmla="*/ 83985 w 2504090"/>
                <a:gd name="connsiteY16" fmla="*/ 1477863 h 1609157"/>
                <a:gd name="connsiteX0" fmla="*/ 83985 w 2504090"/>
                <a:gd name="connsiteY0" fmla="*/ 1477863 h 1609157"/>
                <a:gd name="connsiteX1" fmla="*/ 2110461 w 2504090"/>
                <a:gd name="connsiteY1" fmla="*/ 1609157 h 1609157"/>
                <a:gd name="connsiteX2" fmla="*/ 2309472 w 2504090"/>
                <a:gd name="connsiteY2" fmla="*/ 1516715 h 1609157"/>
                <a:gd name="connsiteX3" fmla="*/ 2423408 w 2504090"/>
                <a:gd name="connsiteY3" fmla="*/ 1331259 h 1609157"/>
                <a:gd name="connsiteX4" fmla="*/ 2504090 w 2504090"/>
                <a:gd name="connsiteY4" fmla="*/ 484094 h 1609157"/>
                <a:gd name="connsiteX5" fmla="*/ 2480254 w 2504090"/>
                <a:gd name="connsiteY5" fmla="*/ 366991 h 1609157"/>
                <a:gd name="connsiteX6" fmla="*/ 2403237 w 2504090"/>
                <a:gd name="connsiteY6" fmla="*/ 266511 h 1609157"/>
                <a:gd name="connsiteX7" fmla="*/ 2342847 w 2504090"/>
                <a:gd name="connsiteY7" fmla="*/ 242791 h 1609157"/>
                <a:gd name="connsiteX8" fmla="*/ 1529178 w 2504090"/>
                <a:gd name="connsiteY8" fmla="*/ 181535 h 1609157"/>
                <a:gd name="connsiteX9" fmla="*/ 1213172 w 2504090"/>
                <a:gd name="connsiteY9" fmla="*/ 161365 h 1609157"/>
                <a:gd name="connsiteX10" fmla="*/ 991296 w 2504090"/>
                <a:gd name="connsiteY10" fmla="*/ 147918 h 1609157"/>
                <a:gd name="connsiteX11" fmla="*/ 197920 w 2504090"/>
                <a:gd name="connsiteY11" fmla="*/ 0 h 1609157"/>
                <a:gd name="connsiteX12" fmla="*/ 120781 w 2504090"/>
                <a:gd name="connsiteY12" fmla="*/ 48925 h 1609157"/>
                <a:gd name="connsiteX13" fmla="*/ 77139 w 2504090"/>
                <a:gd name="connsiteY13" fmla="*/ 112614 h 1609157"/>
                <a:gd name="connsiteX14" fmla="*/ 50366 w 2504090"/>
                <a:gd name="connsiteY14" fmla="*/ 544408 h 1609157"/>
                <a:gd name="connsiteX15" fmla="*/ 0 w 2504090"/>
                <a:gd name="connsiteY15" fmla="*/ 1340216 h 1609157"/>
                <a:gd name="connsiteX16" fmla="*/ 83985 w 2504090"/>
                <a:gd name="connsiteY16" fmla="*/ 1477863 h 1609157"/>
                <a:gd name="connsiteX0" fmla="*/ 83985 w 2504090"/>
                <a:gd name="connsiteY0" fmla="*/ 1450899 h 1582193"/>
                <a:gd name="connsiteX1" fmla="*/ 2110461 w 2504090"/>
                <a:gd name="connsiteY1" fmla="*/ 1582193 h 1582193"/>
                <a:gd name="connsiteX2" fmla="*/ 2309472 w 2504090"/>
                <a:gd name="connsiteY2" fmla="*/ 1489751 h 1582193"/>
                <a:gd name="connsiteX3" fmla="*/ 2423408 w 2504090"/>
                <a:gd name="connsiteY3" fmla="*/ 1304295 h 1582193"/>
                <a:gd name="connsiteX4" fmla="*/ 2504090 w 2504090"/>
                <a:gd name="connsiteY4" fmla="*/ 457130 h 1582193"/>
                <a:gd name="connsiteX5" fmla="*/ 2480254 w 2504090"/>
                <a:gd name="connsiteY5" fmla="*/ 340027 h 1582193"/>
                <a:gd name="connsiteX6" fmla="*/ 2403237 w 2504090"/>
                <a:gd name="connsiteY6" fmla="*/ 239547 h 1582193"/>
                <a:gd name="connsiteX7" fmla="*/ 2342847 w 2504090"/>
                <a:gd name="connsiteY7" fmla="*/ 215827 h 1582193"/>
                <a:gd name="connsiteX8" fmla="*/ 1529178 w 2504090"/>
                <a:gd name="connsiteY8" fmla="*/ 154571 h 1582193"/>
                <a:gd name="connsiteX9" fmla="*/ 1213172 w 2504090"/>
                <a:gd name="connsiteY9" fmla="*/ 134401 h 1582193"/>
                <a:gd name="connsiteX10" fmla="*/ 991296 w 2504090"/>
                <a:gd name="connsiteY10" fmla="*/ 120954 h 1582193"/>
                <a:gd name="connsiteX11" fmla="*/ 227182 w 2504090"/>
                <a:gd name="connsiteY11" fmla="*/ 0 h 1582193"/>
                <a:gd name="connsiteX12" fmla="*/ 120781 w 2504090"/>
                <a:gd name="connsiteY12" fmla="*/ 21961 h 1582193"/>
                <a:gd name="connsiteX13" fmla="*/ 77139 w 2504090"/>
                <a:gd name="connsiteY13" fmla="*/ 85650 h 1582193"/>
                <a:gd name="connsiteX14" fmla="*/ 50366 w 2504090"/>
                <a:gd name="connsiteY14" fmla="*/ 517444 h 1582193"/>
                <a:gd name="connsiteX15" fmla="*/ 0 w 2504090"/>
                <a:gd name="connsiteY15" fmla="*/ 1313252 h 1582193"/>
                <a:gd name="connsiteX16" fmla="*/ 83985 w 2504090"/>
                <a:gd name="connsiteY16" fmla="*/ 1450899 h 1582193"/>
                <a:gd name="connsiteX0" fmla="*/ 83985 w 2504090"/>
                <a:gd name="connsiteY0" fmla="*/ 1450899 h 1582193"/>
                <a:gd name="connsiteX1" fmla="*/ 2110461 w 2504090"/>
                <a:gd name="connsiteY1" fmla="*/ 1582193 h 1582193"/>
                <a:gd name="connsiteX2" fmla="*/ 2309472 w 2504090"/>
                <a:gd name="connsiteY2" fmla="*/ 1489751 h 1582193"/>
                <a:gd name="connsiteX3" fmla="*/ 2423408 w 2504090"/>
                <a:gd name="connsiteY3" fmla="*/ 1304295 h 1582193"/>
                <a:gd name="connsiteX4" fmla="*/ 2504090 w 2504090"/>
                <a:gd name="connsiteY4" fmla="*/ 457130 h 1582193"/>
                <a:gd name="connsiteX5" fmla="*/ 2480254 w 2504090"/>
                <a:gd name="connsiteY5" fmla="*/ 340027 h 1582193"/>
                <a:gd name="connsiteX6" fmla="*/ 2403237 w 2504090"/>
                <a:gd name="connsiteY6" fmla="*/ 239547 h 1582193"/>
                <a:gd name="connsiteX7" fmla="*/ 2342847 w 2504090"/>
                <a:gd name="connsiteY7" fmla="*/ 215827 h 1582193"/>
                <a:gd name="connsiteX8" fmla="*/ 1529178 w 2504090"/>
                <a:gd name="connsiteY8" fmla="*/ 154571 h 1582193"/>
                <a:gd name="connsiteX9" fmla="*/ 1213172 w 2504090"/>
                <a:gd name="connsiteY9" fmla="*/ 134401 h 1582193"/>
                <a:gd name="connsiteX10" fmla="*/ 991296 w 2504090"/>
                <a:gd name="connsiteY10" fmla="*/ 120954 h 1582193"/>
                <a:gd name="connsiteX11" fmla="*/ 227182 w 2504090"/>
                <a:gd name="connsiteY11" fmla="*/ 0 h 1582193"/>
                <a:gd name="connsiteX12" fmla="*/ 124032 w 2504090"/>
                <a:gd name="connsiteY12" fmla="*/ 25332 h 1582193"/>
                <a:gd name="connsiteX13" fmla="*/ 77139 w 2504090"/>
                <a:gd name="connsiteY13" fmla="*/ 85650 h 1582193"/>
                <a:gd name="connsiteX14" fmla="*/ 50366 w 2504090"/>
                <a:gd name="connsiteY14" fmla="*/ 517444 h 1582193"/>
                <a:gd name="connsiteX15" fmla="*/ 0 w 2504090"/>
                <a:gd name="connsiteY15" fmla="*/ 1313252 h 1582193"/>
                <a:gd name="connsiteX16" fmla="*/ 83985 w 2504090"/>
                <a:gd name="connsiteY16" fmla="*/ 1450899 h 1582193"/>
                <a:gd name="connsiteX0" fmla="*/ 83985 w 2504090"/>
                <a:gd name="connsiteY0" fmla="*/ 1450899 h 1582193"/>
                <a:gd name="connsiteX1" fmla="*/ 2110461 w 2504090"/>
                <a:gd name="connsiteY1" fmla="*/ 1582193 h 1582193"/>
                <a:gd name="connsiteX2" fmla="*/ 2309472 w 2504090"/>
                <a:gd name="connsiteY2" fmla="*/ 1489751 h 1582193"/>
                <a:gd name="connsiteX3" fmla="*/ 2423408 w 2504090"/>
                <a:gd name="connsiteY3" fmla="*/ 1304295 h 1582193"/>
                <a:gd name="connsiteX4" fmla="*/ 2504090 w 2504090"/>
                <a:gd name="connsiteY4" fmla="*/ 457130 h 1582193"/>
                <a:gd name="connsiteX5" fmla="*/ 2480254 w 2504090"/>
                <a:gd name="connsiteY5" fmla="*/ 340027 h 1582193"/>
                <a:gd name="connsiteX6" fmla="*/ 2403237 w 2504090"/>
                <a:gd name="connsiteY6" fmla="*/ 239547 h 1582193"/>
                <a:gd name="connsiteX7" fmla="*/ 2342847 w 2504090"/>
                <a:gd name="connsiteY7" fmla="*/ 215827 h 1582193"/>
                <a:gd name="connsiteX8" fmla="*/ 1529178 w 2504090"/>
                <a:gd name="connsiteY8" fmla="*/ 154571 h 1582193"/>
                <a:gd name="connsiteX9" fmla="*/ 1213172 w 2504090"/>
                <a:gd name="connsiteY9" fmla="*/ 134401 h 1582193"/>
                <a:gd name="connsiteX10" fmla="*/ 965285 w 2504090"/>
                <a:gd name="connsiteY10" fmla="*/ 144548 h 1582193"/>
                <a:gd name="connsiteX11" fmla="*/ 227182 w 2504090"/>
                <a:gd name="connsiteY11" fmla="*/ 0 h 1582193"/>
                <a:gd name="connsiteX12" fmla="*/ 124032 w 2504090"/>
                <a:gd name="connsiteY12" fmla="*/ 25332 h 1582193"/>
                <a:gd name="connsiteX13" fmla="*/ 77139 w 2504090"/>
                <a:gd name="connsiteY13" fmla="*/ 85650 h 1582193"/>
                <a:gd name="connsiteX14" fmla="*/ 50366 w 2504090"/>
                <a:gd name="connsiteY14" fmla="*/ 517444 h 1582193"/>
                <a:gd name="connsiteX15" fmla="*/ 0 w 2504090"/>
                <a:gd name="connsiteY15" fmla="*/ 1313252 h 1582193"/>
                <a:gd name="connsiteX16" fmla="*/ 83985 w 2504090"/>
                <a:gd name="connsiteY16" fmla="*/ 1450899 h 1582193"/>
                <a:gd name="connsiteX0" fmla="*/ 83985 w 2504090"/>
                <a:gd name="connsiteY0" fmla="*/ 1450899 h 1582193"/>
                <a:gd name="connsiteX1" fmla="*/ 2110461 w 2504090"/>
                <a:gd name="connsiteY1" fmla="*/ 1582193 h 1582193"/>
                <a:gd name="connsiteX2" fmla="*/ 2309472 w 2504090"/>
                <a:gd name="connsiteY2" fmla="*/ 1489751 h 1582193"/>
                <a:gd name="connsiteX3" fmla="*/ 2423408 w 2504090"/>
                <a:gd name="connsiteY3" fmla="*/ 1304295 h 1582193"/>
                <a:gd name="connsiteX4" fmla="*/ 2504090 w 2504090"/>
                <a:gd name="connsiteY4" fmla="*/ 457130 h 1582193"/>
                <a:gd name="connsiteX5" fmla="*/ 2480254 w 2504090"/>
                <a:gd name="connsiteY5" fmla="*/ 340027 h 1582193"/>
                <a:gd name="connsiteX6" fmla="*/ 2403237 w 2504090"/>
                <a:gd name="connsiteY6" fmla="*/ 239547 h 1582193"/>
                <a:gd name="connsiteX7" fmla="*/ 2342847 w 2504090"/>
                <a:gd name="connsiteY7" fmla="*/ 215827 h 1582193"/>
                <a:gd name="connsiteX8" fmla="*/ 1529178 w 2504090"/>
                <a:gd name="connsiteY8" fmla="*/ 154571 h 1582193"/>
                <a:gd name="connsiteX9" fmla="*/ 1496040 w 2504090"/>
                <a:gd name="connsiteY9" fmla="*/ 184958 h 1582193"/>
                <a:gd name="connsiteX10" fmla="*/ 965285 w 2504090"/>
                <a:gd name="connsiteY10" fmla="*/ 144548 h 1582193"/>
                <a:gd name="connsiteX11" fmla="*/ 227182 w 2504090"/>
                <a:gd name="connsiteY11" fmla="*/ 0 h 1582193"/>
                <a:gd name="connsiteX12" fmla="*/ 124032 w 2504090"/>
                <a:gd name="connsiteY12" fmla="*/ 25332 h 1582193"/>
                <a:gd name="connsiteX13" fmla="*/ 77139 w 2504090"/>
                <a:gd name="connsiteY13" fmla="*/ 85650 h 1582193"/>
                <a:gd name="connsiteX14" fmla="*/ 50366 w 2504090"/>
                <a:gd name="connsiteY14" fmla="*/ 517444 h 1582193"/>
                <a:gd name="connsiteX15" fmla="*/ 0 w 2504090"/>
                <a:gd name="connsiteY15" fmla="*/ 1313252 h 1582193"/>
                <a:gd name="connsiteX16" fmla="*/ 83985 w 2504090"/>
                <a:gd name="connsiteY16" fmla="*/ 1450899 h 1582193"/>
                <a:gd name="connsiteX0" fmla="*/ 83985 w 2504090"/>
                <a:gd name="connsiteY0" fmla="*/ 1450899 h 1582193"/>
                <a:gd name="connsiteX1" fmla="*/ 2110461 w 2504090"/>
                <a:gd name="connsiteY1" fmla="*/ 1582193 h 1582193"/>
                <a:gd name="connsiteX2" fmla="*/ 2309472 w 2504090"/>
                <a:gd name="connsiteY2" fmla="*/ 1489751 h 1582193"/>
                <a:gd name="connsiteX3" fmla="*/ 2423408 w 2504090"/>
                <a:gd name="connsiteY3" fmla="*/ 1304295 h 1582193"/>
                <a:gd name="connsiteX4" fmla="*/ 2504090 w 2504090"/>
                <a:gd name="connsiteY4" fmla="*/ 457130 h 1582193"/>
                <a:gd name="connsiteX5" fmla="*/ 2480254 w 2504090"/>
                <a:gd name="connsiteY5" fmla="*/ 340027 h 1582193"/>
                <a:gd name="connsiteX6" fmla="*/ 2403237 w 2504090"/>
                <a:gd name="connsiteY6" fmla="*/ 239547 h 1582193"/>
                <a:gd name="connsiteX7" fmla="*/ 2342847 w 2504090"/>
                <a:gd name="connsiteY7" fmla="*/ 215827 h 1582193"/>
                <a:gd name="connsiteX8" fmla="*/ 2244477 w 2504090"/>
                <a:gd name="connsiteY8" fmla="*/ 232092 h 1582193"/>
                <a:gd name="connsiteX9" fmla="*/ 1496040 w 2504090"/>
                <a:gd name="connsiteY9" fmla="*/ 184958 h 1582193"/>
                <a:gd name="connsiteX10" fmla="*/ 965285 w 2504090"/>
                <a:gd name="connsiteY10" fmla="*/ 144548 h 1582193"/>
                <a:gd name="connsiteX11" fmla="*/ 227182 w 2504090"/>
                <a:gd name="connsiteY11" fmla="*/ 0 h 1582193"/>
                <a:gd name="connsiteX12" fmla="*/ 124032 w 2504090"/>
                <a:gd name="connsiteY12" fmla="*/ 25332 h 1582193"/>
                <a:gd name="connsiteX13" fmla="*/ 77139 w 2504090"/>
                <a:gd name="connsiteY13" fmla="*/ 85650 h 1582193"/>
                <a:gd name="connsiteX14" fmla="*/ 50366 w 2504090"/>
                <a:gd name="connsiteY14" fmla="*/ 517444 h 1582193"/>
                <a:gd name="connsiteX15" fmla="*/ 0 w 2504090"/>
                <a:gd name="connsiteY15" fmla="*/ 1313252 h 1582193"/>
                <a:gd name="connsiteX16" fmla="*/ 83985 w 2504090"/>
                <a:gd name="connsiteY16" fmla="*/ 1450899 h 1582193"/>
                <a:gd name="connsiteX0" fmla="*/ 96990 w 2517095"/>
                <a:gd name="connsiteY0" fmla="*/ 1450899 h 1582193"/>
                <a:gd name="connsiteX1" fmla="*/ 2123466 w 2517095"/>
                <a:gd name="connsiteY1" fmla="*/ 1582193 h 1582193"/>
                <a:gd name="connsiteX2" fmla="*/ 2322477 w 2517095"/>
                <a:gd name="connsiteY2" fmla="*/ 1489751 h 1582193"/>
                <a:gd name="connsiteX3" fmla="*/ 2436413 w 2517095"/>
                <a:gd name="connsiteY3" fmla="*/ 1304295 h 1582193"/>
                <a:gd name="connsiteX4" fmla="*/ 2517095 w 2517095"/>
                <a:gd name="connsiteY4" fmla="*/ 457130 h 1582193"/>
                <a:gd name="connsiteX5" fmla="*/ 2493259 w 2517095"/>
                <a:gd name="connsiteY5" fmla="*/ 340027 h 1582193"/>
                <a:gd name="connsiteX6" fmla="*/ 2416242 w 2517095"/>
                <a:gd name="connsiteY6" fmla="*/ 239547 h 1582193"/>
                <a:gd name="connsiteX7" fmla="*/ 2355852 w 2517095"/>
                <a:gd name="connsiteY7" fmla="*/ 215827 h 1582193"/>
                <a:gd name="connsiteX8" fmla="*/ 2257482 w 2517095"/>
                <a:gd name="connsiteY8" fmla="*/ 232092 h 1582193"/>
                <a:gd name="connsiteX9" fmla="*/ 1509045 w 2517095"/>
                <a:gd name="connsiteY9" fmla="*/ 184958 h 1582193"/>
                <a:gd name="connsiteX10" fmla="*/ 978290 w 2517095"/>
                <a:gd name="connsiteY10" fmla="*/ 144548 h 1582193"/>
                <a:gd name="connsiteX11" fmla="*/ 240187 w 2517095"/>
                <a:gd name="connsiteY11" fmla="*/ 0 h 1582193"/>
                <a:gd name="connsiteX12" fmla="*/ 137037 w 2517095"/>
                <a:gd name="connsiteY12" fmla="*/ 25332 h 1582193"/>
                <a:gd name="connsiteX13" fmla="*/ 90144 w 2517095"/>
                <a:gd name="connsiteY13" fmla="*/ 85650 h 1582193"/>
                <a:gd name="connsiteX14" fmla="*/ 63371 w 2517095"/>
                <a:gd name="connsiteY14" fmla="*/ 517444 h 1582193"/>
                <a:gd name="connsiteX15" fmla="*/ 0 w 2517095"/>
                <a:gd name="connsiteY15" fmla="*/ 1397515 h 1582193"/>
                <a:gd name="connsiteX16" fmla="*/ 96990 w 2517095"/>
                <a:gd name="connsiteY16" fmla="*/ 1450899 h 1582193"/>
                <a:gd name="connsiteX0" fmla="*/ 100242 w 2517095"/>
                <a:gd name="connsiteY0" fmla="*/ 1501457 h 1582193"/>
                <a:gd name="connsiteX1" fmla="*/ 2123466 w 2517095"/>
                <a:gd name="connsiteY1" fmla="*/ 1582193 h 1582193"/>
                <a:gd name="connsiteX2" fmla="*/ 2322477 w 2517095"/>
                <a:gd name="connsiteY2" fmla="*/ 1489751 h 1582193"/>
                <a:gd name="connsiteX3" fmla="*/ 2436413 w 2517095"/>
                <a:gd name="connsiteY3" fmla="*/ 1304295 h 1582193"/>
                <a:gd name="connsiteX4" fmla="*/ 2517095 w 2517095"/>
                <a:gd name="connsiteY4" fmla="*/ 457130 h 1582193"/>
                <a:gd name="connsiteX5" fmla="*/ 2493259 w 2517095"/>
                <a:gd name="connsiteY5" fmla="*/ 340027 h 1582193"/>
                <a:gd name="connsiteX6" fmla="*/ 2416242 w 2517095"/>
                <a:gd name="connsiteY6" fmla="*/ 239547 h 1582193"/>
                <a:gd name="connsiteX7" fmla="*/ 2355852 w 2517095"/>
                <a:gd name="connsiteY7" fmla="*/ 215827 h 1582193"/>
                <a:gd name="connsiteX8" fmla="*/ 2257482 w 2517095"/>
                <a:gd name="connsiteY8" fmla="*/ 232092 h 1582193"/>
                <a:gd name="connsiteX9" fmla="*/ 1509045 w 2517095"/>
                <a:gd name="connsiteY9" fmla="*/ 184958 h 1582193"/>
                <a:gd name="connsiteX10" fmla="*/ 978290 w 2517095"/>
                <a:gd name="connsiteY10" fmla="*/ 144548 h 1582193"/>
                <a:gd name="connsiteX11" fmla="*/ 240187 w 2517095"/>
                <a:gd name="connsiteY11" fmla="*/ 0 h 1582193"/>
                <a:gd name="connsiteX12" fmla="*/ 137037 w 2517095"/>
                <a:gd name="connsiteY12" fmla="*/ 25332 h 1582193"/>
                <a:gd name="connsiteX13" fmla="*/ 90144 w 2517095"/>
                <a:gd name="connsiteY13" fmla="*/ 85650 h 1582193"/>
                <a:gd name="connsiteX14" fmla="*/ 63371 w 2517095"/>
                <a:gd name="connsiteY14" fmla="*/ 517444 h 1582193"/>
                <a:gd name="connsiteX15" fmla="*/ 0 w 2517095"/>
                <a:gd name="connsiteY15" fmla="*/ 1397515 h 1582193"/>
                <a:gd name="connsiteX16" fmla="*/ 100242 w 2517095"/>
                <a:gd name="connsiteY16" fmla="*/ 1501457 h 1582193"/>
                <a:gd name="connsiteX0" fmla="*/ 100242 w 2517095"/>
                <a:gd name="connsiteY0" fmla="*/ 1501457 h 1646233"/>
                <a:gd name="connsiteX1" fmla="*/ 2351061 w 2517095"/>
                <a:gd name="connsiteY1" fmla="*/ 1646233 h 1646233"/>
                <a:gd name="connsiteX2" fmla="*/ 2322477 w 2517095"/>
                <a:gd name="connsiteY2" fmla="*/ 1489751 h 1646233"/>
                <a:gd name="connsiteX3" fmla="*/ 2436413 w 2517095"/>
                <a:gd name="connsiteY3" fmla="*/ 1304295 h 1646233"/>
                <a:gd name="connsiteX4" fmla="*/ 2517095 w 2517095"/>
                <a:gd name="connsiteY4" fmla="*/ 457130 h 1646233"/>
                <a:gd name="connsiteX5" fmla="*/ 2493259 w 2517095"/>
                <a:gd name="connsiteY5" fmla="*/ 340027 h 1646233"/>
                <a:gd name="connsiteX6" fmla="*/ 2416242 w 2517095"/>
                <a:gd name="connsiteY6" fmla="*/ 239547 h 1646233"/>
                <a:gd name="connsiteX7" fmla="*/ 2355852 w 2517095"/>
                <a:gd name="connsiteY7" fmla="*/ 215827 h 1646233"/>
                <a:gd name="connsiteX8" fmla="*/ 2257482 w 2517095"/>
                <a:gd name="connsiteY8" fmla="*/ 232092 h 1646233"/>
                <a:gd name="connsiteX9" fmla="*/ 1509045 w 2517095"/>
                <a:gd name="connsiteY9" fmla="*/ 184958 h 1646233"/>
                <a:gd name="connsiteX10" fmla="*/ 978290 w 2517095"/>
                <a:gd name="connsiteY10" fmla="*/ 144548 h 1646233"/>
                <a:gd name="connsiteX11" fmla="*/ 240187 w 2517095"/>
                <a:gd name="connsiteY11" fmla="*/ 0 h 1646233"/>
                <a:gd name="connsiteX12" fmla="*/ 137037 w 2517095"/>
                <a:gd name="connsiteY12" fmla="*/ 25332 h 1646233"/>
                <a:gd name="connsiteX13" fmla="*/ 90144 w 2517095"/>
                <a:gd name="connsiteY13" fmla="*/ 85650 h 1646233"/>
                <a:gd name="connsiteX14" fmla="*/ 63371 w 2517095"/>
                <a:gd name="connsiteY14" fmla="*/ 517444 h 1646233"/>
                <a:gd name="connsiteX15" fmla="*/ 0 w 2517095"/>
                <a:gd name="connsiteY15" fmla="*/ 1397515 h 1646233"/>
                <a:gd name="connsiteX16" fmla="*/ 100242 w 2517095"/>
                <a:gd name="connsiteY16" fmla="*/ 1501457 h 1646233"/>
                <a:gd name="connsiteX0" fmla="*/ 100242 w 2517095"/>
                <a:gd name="connsiteY0" fmla="*/ 1501457 h 1646233"/>
                <a:gd name="connsiteX1" fmla="*/ 2351061 w 2517095"/>
                <a:gd name="connsiteY1" fmla="*/ 1646233 h 1646233"/>
                <a:gd name="connsiteX2" fmla="*/ 2439526 w 2517095"/>
                <a:gd name="connsiteY2" fmla="*/ 1594237 h 1646233"/>
                <a:gd name="connsiteX3" fmla="*/ 2436413 w 2517095"/>
                <a:gd name="connsiteY3" fmla="*/ 1304295 h 1646233"/>
                <a:gd name="connsiteX4" fmla="*/ 2517095 w 2517095"/>
                <a:gd name="connsiteY4" fmla="*/ 457130 h 1646233"/>
                <a:gd name="connsiteX5" fmla="*/ 2493259 w 2517095"/>
                <a:gd name="connsiteY5" fmla="*/ 340027 h 1646233"/>
                <a:gd name="connsiteX6" fmla="*/ 2416242 w 2517095"/>
                <a:gd name="connsiteY6" fmla="*/ 239547 h 1646233"/>
                <a:gd name="connsiteX7" fmla="*/ 2355852 w 2517095"/>
                <a:gd name="connsiteY7" fmla="*/ 215827 h 1646233"/>
                <a:gd name="connsiteX8" fmla="*/ 2257482 w 2517095"/>
                <a:gd name="connsiteY8" fmla="*/ 232092 h 1646233"/>
                <a:gd name="connsiteX9" fmla="*/ 1509045 w 2517095"/>
                <a:gd name="connsiteY9" fmla="*/ 184958 h 1646233"/>
                <a:gd name="connsiteX10" fmla="*/ 978290 w 2517095"/>
                <a:gd name="connsiteY10" fmla="*/ 144548 h 1646233"/>
                <a:gd name="connsiteX11" fmla="*/ 240187 w 2517095"/>
                <a:gd name="connsiteY11" fmla="*/ 0 h 1646233"/>
                <a:gd name="connsiteX12" fmla="*/ 137037 w 2517095"/>
                <a:gd name="connsiteY12" fmla="*/ 25332 h 1646233"/>
                <a:gd name="connsiteX13" fmla="*/ 90144 w 2517095"/>
                <a:gd name="connsiteY13" fmla="*/ 85650 h 1646233"/>
                <a:gd name="connsiteX14" fmla="*/ 63371 w 2517095"/>
                <a:gd name="connsiteY14" fmla="*/ 517444 h 1646233"/>
                <a:gd name="connsiteX15" fmla="*/ 0 w 2517095"/>
                <a:gd name="connsiteY15" fmla="*/ 1397515 h 1646233"/>
                <a:gd name="connsiteX16" fmla="*/ 100242 w 2517095"/>
                <a:gd name="connsiteY16" fmla="*/ 1501457 h 1646233"/>
                <a:gd name="connsiteX0" fmla="*/ 100242 w 2517095"/>
                <a:gd name="connsiteY0" fmla="*/ 1501457 h 1646233"/>
                <a:gd name="connsiteX1" fmla="*/ 2351061 w 2517095"/>
                <a:gd name="connsiteY1" fmla="*/ 1646233 h 1646233"/>
                <a:gd name="connsiteX2" fmla="*/ 2439526 w 2517095"/>
                <a:gd name="connsiteY2" fmla="*/ 1594237 h 1646233"/>
                <a:gd name="connsiteX3" fmla="*/ 2475430 w 2517095"/>
                <a:gd name="connsiteY3" fmla="*/ 1300924 h 1646233"/>
                <a:gd name="connsiteX4" fmla="*/ 2517095 w 2517095"/>
                <a:gd name="connsiteY4" fmla="*/ 457130 h 1646233"/>
                <a:gd name="connsiteX5" fmla="*/ 2493259 w 2517095"/>
                <a:gd name="connsiteY5" fmla="*/ 340027 h 1646233"/>
                <a:gd name="connsiteX6" fmla="*/ 2416242 w 2517095"/>
                <a:gd name="connsiteY6" fmla="*/ 239547 h 1646233"/>
                <a:gd name="connsiteX7" fmla="*/ 2355852 w 2517095"/>
                <a:gd name="connsiteY7" fmla="*/ 215827 h 1646233"/>
                <a:gd name="connsiteX8" fmla="*/ 2257482 w 2517095"/>
                <a:gd name="connsiteY8" fmla="*/ 232092 h 1646233"/>
                <a:gd name="connsiteX9" fmla="*/ 1509045 w 2517095"/>
                <a:gd name="connsiteY9" fmla="*/ 184958 h 1646233"/>
                <a:gd name="connsiteX10" fmla="*/ 978290 w 2517095"/>
                <a:gd name="connsiteY10" fmla="*/ 144548 h 1646233"/>
                <a:gd name="connsiteX11" fmla="*/ 240187 w 2517095"/>
                <a:gd name="connsiteY11" fmla="*/ 0 h 1646233"/>
                <a:gd name="connsiteX12" fmla="*/ 137037 w 2517095"/>
                <a:gd name="connsiteY12" fmla="*/ 25332 h 1646233"/>
                <a:gd name="connsiteX13" fmla="*/ 90144 w 2517095"/>
                <a:gd name="connsiteY13" fmla="*/ 85650 h 1646233"/>
                <a:gd name="connsiteX14" fmla="*/ 63371 w 2517095"/>
                <a:gd name="connsiteY14" fmla="*/ 517444 h 1646233"/>
                <a:gd name="connsiteX15" fmla="*/ 0 w 2517095"/>
                <a:gd name="connsiteY15" fmla="*/ 1397515 h 1646233"/>
                <a:gd name="connsiteX16" fmla="*/ 100242 w 2517095"/>
                <a:gd name="connsiteY16" fmla="*/ 1501457 h 1646233"/>
                <a:gd name="connsiteX0" fmla="*/ 100242 w 2493259"/>
                <a:gd name="connsiteY0" fmla="*/ 1501457 h 1646233"/>
                <a:gd name="connsiteX1" fmla="*/ 2351061 w 2493259"/>
                <a:gd name="connsiteY1" fmla="*/ 1646233 h 1646233"/>
                <a:gd name="connsiteX2" fmla="*/ 2439526 w 2493259"/>
                <a:gd name="connsiteY2" fmla="*/ 1594237 h 1646233"/>
                <a:gd name="connsiteX3" fmla="*/ 2475430 w 2493259"/>
                <a:gd name="connsiteY3" fmla="*/ 1300924 h 1646233"/>
                <a:gd name="connsiteX4" fmla="*/ 2461822 w 2493259"/>
                <a:gd name="connsiteY4" fmla="*/ 450389 h 1646233"/>
                <a:gd name="connsiteX5" fmla="*/ 2493259 w 2493259"/>
                <a:gd name="connsiteY5" fmla="*/ 340027 h 1646233"/>
                <a:gd name="connsiteX6" fmla="*/ 2416242 w 2493259"/>
                <a:gd name="connsiteY6" fmla="*/ 239547 h 1646233"/>
                <a:gd name="connsiteX7" fmla="*/ 2355852 w 2493259"/>
                <a:gd name="connsiteY7" fmla="*/ 215827 h 1646233"/>
                <a:gd name="connsiteX8" fmla="*/ 2257482 w 2493259"/>
                <a:gd name="connsiteY8" fmla="*/ 232092 h 1646233"/>
                <a:gd name="connsiteX9" fmla="*/ 1509045 w 2493259"/>
                <a:gd name="connsiteY9" fmla="*/ 184958 h 1646233"/>
                <a:gd name="connsiteX10" fmla="*/ 978290 w 2493259"/>
                <a:gd name="connsiteY10" fmla="*/ 144548 h 1646233"/>
                <a:gd name="connsiteX11" fmla="*/ 240187 w 2493259"/>
                <a:gd name="connsiteY11" fmla="*/ 0 h 1646233"/>
                <a:gd name="connsiteX12" fmla="*/ 137037 w 2493259"/>
                <a:gd name="connsiteY12" fmla="*/ 25332 h 1646233"/>
                <a:gd name="connsiteX13" fmla="*/ 90144 w 2493259"/>
                <a:gd name="connsiteY13" fmla="*/ 85650 h 1646233"/>
                <a:gd name="connsiteX14" fmla="*/ 63371 w 2493259"/>
                <a:gd name="connsiteY14" fmla="*/ 517444 h 1646233"/>
                <a:gd name="connsiteX15" fmla="*/ 0 w 2493259"/>
                <a:gd name="connsiteY15" fmla="*/ 1397515 h 1646233"/>
                <a:gd name="connsiteX16" fmla="*/ 100242 w 2493259"/>
                <a:gd name="connsiteY16" fmla="*/ 1501457 h 1646233"/>
                <a:gd name="connsiteX0" fmla="*/ 100242 w 2475430"/>
                <a:gd name="connsiteY0" fmla="*/ 1501457 h 1646233"/>
                <a:gd name="connsiteX1" fmla="*/ 2351061 w 2475430"/>
                <a:gd name="connsiteY1" fmla="*/ 1646233 h 1646233"/>
                <a:gd name="connsiteX2" fmla="*/ 2439526 w 2475430"/>
                <a:gd name="connsiteY2" fmla="*/ 1594237 h 1646233"/>
                <a:gd name="connsiteX3" fmla="*/ 2475430 w 2475430"/>
                <a:gd name="connsiteY3" fmla="*/ 1300924 h 1646233"/>
                <a:gd name="connsiteX4" fmla="*/ 2461822 w 2475430"/>
                <a:gd name="connsiteY4" fmla="*/ 450389 h 1646233"/>
                <a:gd name="connsiteX5" fmla="*/ 2467248 w 2475430"/>
                <a:gd name="connsiteY5" fmla="*/ 464736 h 1646233"/>
                <a:gd name="connsiteX6" fmla="*/ 2416242 w 2475430"/>
                <a:gd name="connsiteY6" fmla="*/ 239547 h 1646233"/>
                <a:gd name="connsiteX7" fmla="*/ 2355852 w 2475430"/>
                <a:gd name="connsiteY7" fmla="*/ 215827 h 1646233"/>
                <a:gd name="connsiteX8" fmla="*/ 2257482 w 2475430"/>
                <a:gd name="connsiteY8" fmla="*/ 232092 h 1646233"/>
                <a:gd name="connsiteX9" fmla="*/ 1509045 w 2475430"/>
                <a:gd name="connsiteY9" fmla="*/ 184958 h 1646233"/>
                <a:gd name="connsiteX10" fmla="*/ 978290 w 2475430"/>
                <a:gd name="connsiteY10" fmla="*/ 144548 h 1646233"/>
                <a:gd name="connsiteX11" fmla="*/ 240187 w 2475430"/>
                <a:gd name="connsiteY11" fmla="*/ 0 h 1646233"/>
                <a:gd name="connsiteX12" fmla="*/ 137037 w 2475430"/>
                <a:gd name="connsiteY12" fmla="*/ 25332 h 1646233"/>
                <a:gd name="connsiteX13" fmla="*/ 90144 w 2475430"/>
                <a:gd name="connsiteY13" fmla="*/ 85650 h 1646233"/>
                <a:gd name="connsiteX14" fmla="*/ 63371 w 2475430"/>
                <a:gd name="connsiteY14" fmla="*/ 517444 h 1646233"/>
                <a:gd name="connsiteX15" fmla="*/ 0 w 2475430"/>
                <a:gd name="connsiteY15" fmla="*/ 1397515 h 1646233"/>
                <a:gd name="connsiteX16" fmla="*/ 100242 w 2475430"/>
                <a:gd name="connsiteY16" fmla="*/ 1501457 h 1646233"/>
                <a:gd name="connsiteX0" fmla="*/ 100242 w 2475430"/>
                <a:gd name="connsiteY0" fmla="*/ 1501457 h 1646233"/>
                <a:gd name="connsiteX1" fmla="*/ 2351061 w 2475430"/>
                <a:gd name="connsiteY1" fmla="*/ 1646233 h 1646233"/>
                <a:gd name="connsiteX2" fmla="*/ 2439526 w 2475430"/>
                <a:gd name="connsiteY2" fmla="*/ 1594237 h 1646233"/>
                <a:gd name="connsiteX3" fmla="*/ 2475430 w 2475430"/>
                <a:gd name="connsiteY3" fmla="*/ 1300924 h 1646233"/>
                <a:gd name="connsiteX4" fmla="*/ 2461822 w 2475430"/>
                <a:gd name="connsiteY4" fmla="*/ 450389 h 1646233"/>
                <a:gd name="connsiteX5" fmla="*/ 2467248 w 2475430"/>
                <a:gd name="connsiteY5" fmla="*/ 464736 h 1646233"/>
                <a:gd name="connsiteX6" fmla="*/ 2416242 w 2475430"/>
                <a:gd name="connsiteY6" fmla="*/ 239547 h 1646233"/>
                <a:gd name="connsiteX7" fmla="*/ 2398119 w 2475430"/>
                <a:gd name="connsiteY7" fmla="*/ 273126 h 1646233"/>
                <a:gd name="connsiteX8" fmla="*/ 2257482 w 2475430"/>
                <a:gd name="connsiteY8" fmla="*/ 232092 h 1646233"/>
                <a:gd name="connsiteX9" fmla="*/ 1509045 w 2475430"/>
                <a:gd name="connsiteY9" fmla="*/ 184958 h 1646233"/>
                <a:gd name="connsiteX10" fmla="*/ 978290 w 2475430"/>
                <a:gd name="connsiteY10" fmla="*/ 144548 h 1646233"/>
                <a:gd name="connsiteX11" fmla="*/ 240187 w 2475430"/>
                <a:gd name="connsiteY11" fmla="*/ 0 h 1646233"/>
                <a:gd name="connsiteX12" fmla="*/ 137037 w 2475430"/>
                <a:gd name="connsiteY12" fmla="*/ 25332 h 1646233"/>
                <a:gd name="connsiteX13" fmla="*/ 90144 w 2475430"/>
                <a:gd name="connsiteY13" fmla="*/ 85650 h 1646233"/>
                <a:gd name="connsiteX14" fmla="*/ 63371 w 2475430"/>
                <a:gd name="connsiteY14" fmla="*/ 517444 h 1646233"/>
                <a:gd name="connsiteX15" fmla="*/ 0 w 2475430"/>
                <a:gd name="connsiteY15" fmla="*/ 1397515 h 1646233"/>
                <a:gd name="connsiteX16" fmla="*/ 100242 w 2475430"/>
                <a:gd name="connsiteY16" fmla="*/ 1501457 h 1646233"/>
                <a:gd name="connsiteX0" fmla="*/ 100242 w 2475430"/>
                <a:gd name="connsiteY0" fmla="*/ 1501457 h 1646233"/>
                <a:gd name="connsiteX1" fmla="*/ 2351061 w 2475430"/>
                <a:gd name="connsiteY1" fmla="*/ 1646233 h 1646233"/>
                <a:gd name="connsiteX2" fmla="*/ 2439526 w 2475430"/>
                <a:gd name="connsiteY2" fmla="*/ 1594237 h 1646233"/>
                <a:gd name="connsiteX3" fmla="*/ 2475430 w 2475430"/>
                <a:gd name="connsiteY3" fmla="*/ 1300924 h 1646233"/>
                <a:gd name="connsiteX4" fmla="*/ 2461822 w 2475430"/>
                <a:gd name="connsiteY4" fmla="*/ 450389 h 1646233"/>
                <a:gd name="connsiteX5" fmla="*/ 2467248 w 2475430"/>
                <a:gd name="connsiteY5" fmla="*/ 464736 h 1646233"/>
                <a:gd name="connsiteX6" fmla="*/ 2465013 w 2475430"/>
                <a:gd name="connsiteY6" fmla="*/ 350774 h 1646233"/>
                <a:gd name="connsiteX7" fmla="*/ 2398119 w 2475430"/>
                <a:gd name="connsiteY7" fmla="*/ 273126 h 1646233"/>
                <a:gd name="connsiteX8" fmla="*/ 2257482 w 2475430"/>
                <a:gd name="connsiteY8" fmla="*/ 232092 h 1646233"/>
                <a:gd name="connsiteX9" fmla="*/ 1509045 w 2475430"/>
                <a:gd name="connsiteY9" fmla="*/ 184958 h 1646233"/>
                <a:gd name="connsiteX10" fmla="*/ 978290 w 2475430"/>
                <a:gd name="connsiteY10" fmla="*/ 144548 h 1646233"/>
                <a:gd name="connsiteX11" fmla="*/ 240187 w 2475430"/>
                <a:gd name="connsiteY11" fmla="*/ 0 h 1646233"/>
                <a:gd name="connsiteX12" fmla="*/ 137037 w 2475430"/>
                <a:gd name="connsiteY12" fmla="*/ 25332 h 1646233"/>
                <a:gd name="connsiteX13" fmla="*/ 90144 w 2475430"/>
                <a:gd name="connsiteY13" fmla="*/ 85650 h 1646233"/>
                <a:gd name="connsiteX14" fmla="*/ 63371 w 2475430"/>
                <a:gd name="connsiteY14" fmla="*/ 517444 h 1646233"/>
                <a:gd name="connsiteX15" fmla="*/ 0 w 2475430"/>
                <a:gd name="connsiteY15" fmla="*/ 1397515 h 1646233"/>
                <a:gd name="connsiteX16" fmla="*/ 100242 w 2475430"/>
                <a:gd name="connsiteY16" fmla="*/ 1501457 h 164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5430" h="1646233">
                  <a:moveTo>
                    <a:pt x="100242" y="1501457"/>
                  </a:moveTo>
                  <a:lnTo>
                    <a:pt x="2351061" y="1646233"/>
                  </a:lnTo>
                  <a:lnTo>
                    <a:pt x="2439526" y="1594237"/>
                  </a:lnTo>
                  <a:cubicBezTo>
                    <a:pt x="2511731" y="1472104"/>
                    <a:pt x="2437451" y="1362743"/>
                    <a:pt x="2475430" y="1300924"/>
                  </a:cubicBezTo>
                  <a:lnTo>
                    <a:pt x="2461822" y="450389"/>
                  </a:lnTo>
                  <a:lnTo>
                    <a:pt x="2467248" y="464736"/>
                  </a:lnTo>
                  <a:lnTo>
                    <a:pt x="2465013" y="350774"/>
                  </a:lnTo>
                  <a:lnTo>
                    <a:pt x="2398119" y="273126"/>
                  </a:lnTo>
                  <a:lnTo>
                    <a:pt x="2257482" y="232092"/>
                  </a:lnTo>
                  <a:lnTo>
                    <a:pt x="1509045" y="184958"/>
                  </a:lnTo>
                  <a:lnTo>
                    <a:pt x="978290" y="144548"/>
                  </a:lnTo>
                  <a:lnTo>
                    <a:pt x="240187" y="0"/>
                  </a:lnTo>
                  <a:lnTo>
                    <a:pt x="137037" y="25332"/>
                  </a:lnTo>
                  <a:lnTo>
                    <a:pt x="90144" y="85650"/>
                  </a:lnTo>
                  <a:lnTo>
                    <a:pt x="63371" y="517444"/>
                  </a:lnTo>
                  <a:lnTo>
                    <a:pt x="0" y="1397515"/>
                  </a:lnTo>
                  <a:lnTo>
                    <a:pt x="100242" y="1501457"/>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dirty="0"/>
            </a:p>
          </p:txBody>
        </p:sp>
        <p:cxnSp>
          <p:nvCxnSpPr>
            <p:cNvPr id="53" name="Łącznik prosty ze strzałką 52"/>
            <p:cNvCxnSpPr/>
            <p:nvPr/>
          </p:nvCxnSpPr>
          <p:spPr>
            <a:xfrm>
              <a:off x="5128465" y="2505633"/>
              <a:ext cx="468439" cy="18459"/>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pole tekstowe 41"/>
            <p:cNvSpPr txBox="1">
              <a:spLocks noChangeArrowheads="1"/>
            </p:cNvSpPr>
            <p:nvPr/>
          </p:nvSpPr>
          <p:spPr bwMode="auto">
            <a:xfrm>
              <a:off x="4981867" y="2479404"/>
              <a:ext cx="4940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200" b="1" dirty="0">
                  <a:solidFill>
                    <a:schemeClr val="tx1"/>
                  </a:solidFill>
                </a:rPr>
                <a:t>43m</a:t>
              </a:r>
            </a:p>
          </p:txBody>
        </p:sp>
        <p:cxnSp>
          <p:nvCxnSpPr>
            <p:cNvPr id="60" name="Łącznik prosty ze strzałką 59"/>
            <p:cNvCxnSpPr/>
            <p:nvPr/>
          </p:nvCxnSpPr>
          <p:spPr>
            <a:xfrm>
              <a:off x="6919913" y="2305215"/>
              <a:ext cx="674288" cy="44863"/>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2" name="pole tekstowe 66"/>
            <p:cNvSpPr txBox="1">
              <a:spLocks noChangeArrowheads="1"/>
            </p:cNvSpPr>
            <p:nvPr/>
          </p:nvSpPr>
          <p:spPr bwMode="auto">
            <a:xfrm>
              <a:off x="7222183" y="2282349"/>
              <a:ext cx="4940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200" b="1" dirty="0">
                  <a:solidFill>
                    <a:schemeClr val="tx1"/>
                  </a:solidFill>
                </a:rPr>
                <a:t>73m</a:t>
              </a:r>
            </a:p>
          </p:txBody>
        </p:sp>
      </p:grpSp>
      <p:grpSp>
        <p:nvGrpSpPr>
          <p:cNvPr id="23" name="Grupa 22"/>
          <p:cNvGrpSpPr/>
          <p:nvPr/>
        </p:nvGrpSpPr>
        <p:grpSpPr>
          <a:xfrm>
            <a:off x="7969939" y="1582816"/>
            <a:ext cx="3563557" cy="2646362"/>
            <a:chOff x="8214888" y="2296134"/>
            <a:chExt cx="3563557" cy="2646362"/>
          </a:xfrm>
        </p:grpSpPr>
        <p:pic>
          <p:nvPicPr>
            <p:cNvPr id="19" name="Obraz 18"/>
            <p:cNvPicPr>
              <a:picLocks noChangeAspect="1"/>
            </p:cNvPicPr>
            <p:nvPr/>
          </p:nvPicPr>
          <p:blipFill>
            <a:blip r:embed="rId4"/>
            <a:stretch>
              <a:fillRect/>
            </a:stretch>
          </p:blipFill>
          <p:spPr>
            <a:xfrm>
              <a:off x="8227410" y="2296135"/>
              <a:ext cx="3551035" cy="2429966"/>
            </a:xfrm>
            <a:prstGeom prst="rect">
              <a:avLst/>
            </a:prstGeom>
          </p:spPr>
        </p:pic>
        <p:sp>
          <p:nvSpPr>
            <p:cNvPr id="133176" name="pole tekstowe 48"/>
            <p:cNvSpPr txBox="1">
              <a:spLocks noChangeArrowheads="1"/>
            </p:cNvSpPr>
            <p:nvPr/>
          </p:nvSpPr>
          <p:spPr bwMode="auto">
            <a:xfrm>
              <a:off x="9125258" y="3928730"/>
              <a:ext cx="493770" cy="27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200" b="1" dirty="0">
                  <a:solidFill>
                    <a:schemeClr val="tx1"/>
                  </a:solidFill>
                </a:rPr>
                <a:t>40m</a:t>
              </a:r>
            </a:p>
          </p:txBody>
        </p:sp>
        <p:sp>
          <p:nvSpPr>
            <p:cNvPr id="133177" name="pole tekstowe 52"/>
            <p:cNvSpPr txBox="1">
              <a:spLocks noChangeArrowheads="1"/>
            </p:cNvSpPr>
            <p:nvPr/>
          </p:nvSpPr>
          <p:spPr bwMode="auto">
            <a:xfrm>
              <a:off x="10333157" y="3030263"/>
              <a:ext cx="4939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200" b="1" dirty="0">
                  <a:solidFill>
                    <a:schemeClr val="tx1"/>
                  </a:solidFill>
                </a:rPr>
                <a:t>60m</a:t>
              </a:r>
            </a:p>
          </p:txBody>
        </p:sp>
        <p:sp>
          <p:nvSpPr>
            <p:cNvPr id="133178" name="pole tekstowe 33"/>
            <p:cNvSpPr txBox="1">
              <a:spLocks noChangeArrowheads="1"/>
            </p:cNvSpPr>
            <p:nvPr/>
          </p:nvSpPr>
          <p:spPr bwMode="auto">
            <a:xfrm>
              <a:off x="8214888" y="3062448"/>
              <a:ext cx="62228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000" dirty="0">
                  <a:solidFill>
                    <a:schemeClr val="tx1"/>
                  </a:solidFill>
                </a:rPr>
                <a:t> </a:t>
              </a:r>
              <a:r>
                <a:rPr lang="pl-PL" altLang="pl-PL" sz="1000" b="1" dirty="0">
                  <a:solidFill>
                    <a:schemeClr val="tx1"/>
                  </a:solidFill>
                </a:rPr>
                <a:t>0,41 ha</a:t>
              </a:r>
            </a:p>
          </p:txBody>
        </p:sp>
        <p:sp>
          <p:nvSpPr>
            <p:cNvPr id="133179" name="pole tekstowe 54"/>
            <p:cNvSpPr txBox="1">
              <a:spLocks noChangeArrowheads="1"/>
            </p:cNvSpPr>
            <p:nvPr/>
          </p:nvSpPr>
          <p:spPr bwMode="auto">
            <a:xfrm>
              <a:off x="10827096" y="3096945"/>
              <a:ext cx="59824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000" b="1" dirty="0">
                  <a:solidFill>
                    <a:schemeClr val="tx1"/>
                  </a:solidFill>
                </a:rPr>
                <a:t>0,64 ha</a:t>
              </a:r>
            </a:p>
          </p:txBody>
        </p:sp>
        <p:sp>
          <p:nvSpPr>
            <p:cNvPr id="133171" name="pole tekstowe 29"/>
            <p:cNvSpPr txBox="1">
              <a:spLocks noChangeArrowheads="1"/>
            </p:cNvSpPr>
            <p:nvPr/>
          </p:nvSpPr>
          <p:spPr bwMode="auto">
            <a:xfrm>
              <a:off x="9026166" y="3153859"/>
              <a:ext cx="4939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200" b="1" dirty="0">
                  <a:solidFill>
                    <a:schemeClr val="tx1"/>
                  </a:solidFill>
                </a:rPr>
                <a:t>70m</a:t>
              </a:r>
            </a:p>
          </p:txBody>
        </p:sp>
        <p:cxnSp>
          <p:nvCxnSpPr>
            <p:cNvPr id="45" name="Łącznik prosty ze strzałką 44"/>
            <p:cNvCxnSpPr/>
            <p:nvPr/>
          </p:nvCxnSpPr>
          <p:spPr bwMode="auto">
            <a:xfrm flipV="1">
              <a:off x="8965200" y="3364684"/>
              <a:ext cx="641112" cy="13264"/>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Łącznik prosty ze strzałką 49"/>
            <p:cNvCxnSpPr/>
            <p:nvPr/>
          </p:nvCxnSpPr>
          <p:spPr bwMode="auto">
            <a:xfrm>
              <a:off x="10267008" y="3271423"/>
              <a:ext cx="54239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Łącznik prosty ze strzałką 23"/>
            <p:cNvCxnSpPr/>
            <p:nvPr/>
          </p:nvCxnSpPr>
          <p:spPr bwMode="auto">
            <a:xfrm>
              <a:off x="9198311" y="4172426"/>
              <a:ext cx="347663"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3139" name="pole tekstowe 73"/>
            <p:cNvSpPr txBox="1">
              <a:spLocks noChangeArrowheads="1"/>
            </p:cNvSpPr>
            <p:nvPr/>
          </p:nvSpPr>
          <p:spPr bwMode="auto">
            <a:xfrm>
              <a:off x="8974487" y="2296134"/>
              <a:ext cx="2164375" cy="307777"/>
            </a:xfrm>
            <a:prstGeom prst="rect">
              <a:avLst/>
            </a:prstGeom>
            <a:solidFill>
              <a:srgbClr val="5EF8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400" dirty="0">
                  <a:solidFill>
                    <a:schemeClr val="tx1"/>
                  </a:solidFill>
                </a:rPr>
                <a:t>zieleń min. </a:t>
              </a:r>
              <a:r>
                <a:rPr lang="pl-PL" altLang="pl-PL" sz="1400" b="1" dirty="0">
                  <a:solidFill>
                    <a:schemeClr val="tx1"/>
                  </a:solidFill>
                </a:rPr>
                <a:t>2,45 ha = 40%</a:t>
              </a:r>
            </a:p>
          </p:txBody>
        </p:sp>
        <p:sp>
          <p:nvSpPr>
            <p:cNvPr id="133140" name="pole tekstowe 74"/>
            <p:cNvSpPr txBox="1">
              <a:spLocks noChangeArrowheads="1"/>
            </p:cNvSpPr>
            <p:nvPr/>
          </p:nvSpPr>
          <p:spPr bwMode="auto">
            <a:xfrm>
              <a:off x="8585549" y="4664684"/>
              <a:ext cx="2613025" cy="277812"/>
            </a:xfrm>
            <a:prstGeom prst="rect">
              <a:avLst/>
            </a:prstGeom>
            <a:solidFill>
              <a:srgbClr val="5EF82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200" dirty="0">
                  <a:solidFill>
                    <a:schemeClr val="tx1"/>
                  </a:solidFill>
                </a:rPr>
                <a:t>p.b.cz. na gruncie rodzimym- </a:t>
              </a:r>
              <a:r>
                <a:rPr lang="pl-PL" altLang="pl-PL" sz="1200" b="1" dirty="0">
                  <a:solidFill>
                    <a:schemeClr val="tx1"/>
                  </a:solidFill>
                </a:rPr>
                <a:t>1,4 ha</a:t>
              </a:r>
            </a:p>
          </p:txBody>
        </p:sp>
        <p:sp>
          <p:nvSpPr>
            <p:cNvPr id="6" name="Dowolny kształt 5"/>
            <p:cNvSpPr/>
            <p:nvPr/>
          </p:nvSpPr>
          <p:spPr>
            <a:xfrm>
              <a:off x="8373017" y="2737105"/>
              <a:ext cx="2957704" cy="1940607"/>
            </a:xfrm>
            <a:custGeom>
              <a:avLst/>
              <a:gdLst>
                <a:gd name="connsiteX0" fmla="*/ 558053 w 2897842"/>
                <a:gd name="connsiteY0" fmla="*/ 1593476 h 1902759"/>
                <a:gd name="connsiteX1" fmla="*/ 0 w 2897842"/>
                <a:gd name="connsiteY1" fmla="*/ 316006 h 1902759"/>
                <a:gd name="connsiteX2" fmla="*/ 53789 w 2897842"/>
                <a:gd name="connsiteY2" fmla="*/ 181535 h 1902759"/>
                <a:gd name="connsiteX3" fmla="*/ 174812 w 2897842"/>
                <a:gd name="connsiteY3" fmla="*/ 80682 h 1902759"/>
                <a:gd name="connsiteX4" fmla="*/ 437030 w 2897842"/>
                <a:gd name="connsiteY4" fmla="*/ 73959 h 1902759"/>
                <a:gd name="connsiteX5" fmla="*/ 2743200 w 2897842"/>
                <a:gd name="connsiteY5" fmla="*/ 0 h 1902759"/>
                <a:gd name="connsiteX6" fmla="*/ 2897842 w 2897842"/>
                <a:gd name="connsiteY6" fmla="*/ 80682 h 1902759"/>
                <a:gd name="connsiteX7" fmla="*/ 2776818 w 2897842"/>
                <a:gd name="connsiteY7" fmla="*/ 1734670 h 1902759"/>
                <a:gd name="connsiteX8" fmla="*/ 2702859 w 2897842"/>
                <a:gd name="connsiteY8" fmla="*/ 1835523 h 1902759"/>
                <a:gd name="connsiteX9" fmla="*/ 2575112 w 2897842"/>
                <a:gd name="connsiteY9" fmla="*/ 1902759 h 1902759"/>
                <a:gd name="connsiteX10" fmla="*/ 806824 w 2897842"/>
                <a:gd name="connsiteY10" fmla="*/ 1775012 h 1902759"/>
                <a:gd name="connsiteX11" fmla="*/ 558053 w 2897842"/>
                <a:gd name="connsiteY11" fmla="*/ 1593476 h 1902759"/>
                <a:gd name="connsiteX0" fmla="*/ 558053 w 2897842"/>
                <a:gd name="connsiteY0" fmla="*/ 1593476 h 1902759"/>
                <a:gd name="connsiteX1" fmla="*/ 0 w 2897842"/>
                <a:gd name="connsiteY1" fmla="*/ 316006 h 1902759"/>
                <a:gd name="connsiteX2" fmla="*/ 20847 w 2897842"/>
                <a:gd name="connsiteY2" fmla="*/ 189569 h 1902759"/>
                <a:gd name="connsiteX3" fmla="*/ 174812 w 2897842"/>
                <a:gd name="connsiteY3" fmla="*/ 80682 h 1902759"/>
                <a:gd name="connsiteX4" fmla="*/ 437030 w 2897842"/>
                <a:gd name="connsiteY4" fmla="*/ 73959 h 1902759"/>
                <a:gd name="connsiteX5" fmla="*/ 2743200 w 2897842"/>
                <a:gd name="connsiteY5" fmla="*/ 0 h 1902759"/>
                <a:gd name="connsiteX6" fmla="*/ 2897842 w 2897842"/>
                <a:gd name="connsiteY6" fmla="*/ 80682 h 1902759"/>
                <a:gd name="connsiteX7" fmla="*/ 2776818 w 2897842"/>
                <a:gd name="connsiteY7" fmla="*/ 1734670 h 1902759"/>
                <a:gd name="connsiteX8" fmla="*/ 2702859 w 2897842"/>
                <a:gd name="connsiteY8" fmla="*/ 1835523 h 1902759"/>
                <a:gd name="connsiteX9" fmla="*/ 2575112 w 2897842"/>
                <a:gd name="connsiteY9" fmla="*/ 1902759 h 1902759"/>
                <a:gd name="connsiteX10" fmla="*/ 806824 w 2897842"/>
                <a:gd name="connsiteY10" fmla="*/ 1775012 h 1902759"/>
                <a:gd name="connsiteX11" fmla="*/ 558053 w 2897842"/>
                <a:gd name="connsiteY11" fmla="*/ 1593476 h 1902759"/>
                <a:gd name="connsiteX0" fmla="*/ 590994 w 2930783"/>
                <a:gd name="connsiteY0" fmla="*/ 1593476 h 1902759"/>
                <a:gd name="connsiteX1" fmla="*/ 0 w 2930783"/>
                <a:gd name="connsiteY1" fmla="*/ 392329 h 1902759"/>
                <a:gd name="connsiteX2" fmla="*/ 53788 w 2930783"/>
                <a:gd name="connsiteY2" fmla="*/ 189569 h 1902759"/>
                <a:gd name="connsiteX3" fmla="*/ 207753 w 2930783"/>
                <a:gd name="connsiteY3" fmla="*/ 80682 h 1902759"/>
                <a:gd name="connsiteX4" fmla="*/ 469971 w 2930783"/>
                <a:gd name="connsiteY4" fmla="*/ 73959 h 1902759"/>
                <a:gd name="connsiteX5" fmla="*/ 2776141 w 2930783"/>
                <a:gd name="connsiteY5" fmla="*/ 0 h 1902759"/>
                <a:gd name="connsiteX6" fmla="*/ 2930783 w 2930783"/>
                <a:gd name="connsiteY6" fmla="*/ 80682 h 1902759"/>
                <a:gd name="connsiteX7" fmla="*/ 2809759 w 2930783"/>
                <a:gd name="connsiteY7" fmla="*/ 1734670 h 1902759"/>
                <a:gd name="connsiteX8" fmla="*/ 2735800 w 2930783"/>
                <a:gd name="connsiteY8" fmla="*/ 1835523 h 1902759"/>
                <a:gd name="connsiteX9" fmla="*/ 2608053 w 2930783"/>
                <a:gd name="connsiteY9" fmla="*/ 1902759 h 1902759"/>
                <a:gd name="connsiteX10" fmla="*/ 839765 w 2930783"/>
                <a:gd name="connsiteY10" fmla="*/ 1775012 h 1902759"/>
                <a:gd name="connsiteX11" fmla="*/ 590994 w 2930783"/>
                <a:gd name="connsiteY11" fmla="*/ 1593476 h 1902759"/>
                <a:gd name="connsiteX0" fmla="*/ 590994 w 2930783"/>
                <a:gd name="connsiteY0" fmla="*/ 1593476 h 1902759"/>
                <a:gd name="connsiteX1" fmla="*/ 0 w 2930783"/>
                <a:gd name="connsiteY1" fmla="*/ 392329 h 1902759"/>
                <a:gd name="connsiteX2" fmla="*/ 53788 w 2930783"/>
                <a:gd name="connsiteY2" fmla="*/ 189569 h 1902759"/>
                <a:gd name="connsiteX3" fmla="*/ 207753 w 2930783"/>
                <a:gd name="connsiteY3" fmla="*/ 80682 h 1902759"/>
                <a:gd name="connsiteX4" fmla="*/ 469971 w 2930783"/>
                <a:gd name="connsiteY4" fmla="*/ 73959 h 1902759"/>
                <a:gd name="connsiteX5" fmla="*/ 2776141 w 2930783"/>
                <a:gd name="connsiteY5" fmla="*/ 0 h 1902759"/>
                <a:gd name="connsiteX6" fmla="*/ 2930783 w 2930783"/>
                <a:gd name="connsiteY6" fmla="*/ 80682 h 1902759"/>
                <a:gd name="connsiteX7" fmla="*/ 2809759 w 2930783"/>
                <a:gd name="connsiteY7" fmla="*/ 1734670 h 1902759"/>
                <a:gd name="connsiteX8" fmla="*/ 2735800 w 2930783"/>
                <a:gd name="connsiteY8" fmla="*/ 1835523 h 1902759"/>
                <a:gd name="connsiteX9" fmla="*/ 2608053 w 2930783"/>
                <a:gd name="connsiteY9" fmla="*/ 1902759 h 1902759"/>
                <a:gd name="connsiteX10" fmla="*/ 839765 w 2930783"/>
                <a:gd name="connsiteY10" fmla="*/ 1775012 h 1902759"/>
                <a:gd name="connsiteX11" fmla="*/ 590994 w 2930783"/>
                <a:gd name="connsiteY11" fmla="*/ 1593476 h 1902759"/>
                <a:gd name="connsiteX0" fmla="*/ 590994 w 2930783"/>
                <a:gd name="connsiteY0" fmla="*/ 1593476 h 1902759"/>
                <a:gd name="connsiteX1" fmla="*/ 0 w 2930783"/>
                <a:gd name="connsiteY1" fmla="*/ 392329 h 1902759"/>
                <a:gd name="connsiteX2" fmla="*/ 53788 w 2930783"/>
                <a:gd name="connsiteY2" fmla="*/ 189569 h 1902759"/>
                <a:gd name="connsiteX3" fmla="*/ 207753 w 2930783"/>
                <a:gd name="connsiteY3" fmla="*/ 80682 h 1902759"/>
                <a:gd name="connsiteX4" fmla="*/ 469971 w 2930783"/>
                <a:gd name="connsiteY4" fmla="*/ 73959 h 1902759"/>
                <a:gd name="connsiteX5" fmla="*/ 2776141 w 2930783"/>
                <a:gd name="connsiteY5" fmla="*/ 0 h 1902759"/>
                <a:gd name="connsiteX6" fmla="*/ 2930783 w 2930783"/>
                <a:gd name="connsiteY6" fmla="*/ 80682 h 1902759"/>
                <a:gd name="connsiteX7" fmla="*/ 2809759 w 2930783"/>
                <a:gd name="connsiteY7" fmla="*/ 1734670 h 1902759"/>
                <a:gd name="connsiteX8" fmla="*/ 2735800 w 2930783"/>
                <a:gd name="connsiteY8" fmla="*/ 1835523 h 1902759"/>
                <a:gd name="connsiteX9" fmla="*/ 2608053 w 2930783"/>
                <a:gd name="connsiteY9" fmla="*/ 1902759 h 1902759"/>
                <a:gd name="connsiteX10" fmla="*/ 646239 w 2930783"/>
                <a:gd name="connsiteY10" fmla="*/ 1783046 h 1902759"/>
                <a:gd name="connsiteX11" fmla="*/ 590994 w 2930783"/>
                <a:gd name="connsiteY11" fmla="*/ 1593476 h 1902759"/>
                <a:gd name="connsiteX0" fmla="*/ 380996 w 2930783"/>
                <a:gd name="connsiteY0" fmla="*/ 1497069 h 1902759"/>
                <a:gd name="connsiteX1" fmla="*/ 0 w 2930783"/>
                <a:gd name="connsiteY1" fmla="*/ 392329 h 1902759"/>
                <a:gd name="connsiteX2" fmla="*/ 53788 w 2930783"/>
                <a:gd name="connsiteY2" fmla="*/ 189569 h 1902759"/>
                <a:gd name="connsiteX3" fmla="*/ 207753 w 2930783"/>
                <a:gd name="connsiteY3" fmla="*/ 80682 h 1902759"/>
                <a:gd name="connsiteX4" fmla="*/ 469971 w 2930783"/>
                <a:gd name="connsiteY4" fmla="*/ 73959 h 1902759"/>
                <a:gd name="connsiteX5" fmla="*/ 2776141 w 2930783"/>
                <a:gd name="connsiteY5" fmla="*/ 0 h 1902759"/>
                <a:gd name="connsiteX6" fmla="*/ 2930783 w 2930783"/>
                <a:gd name="connsiteY6" fmla="*/ 80682 h 1902759"/>
                <a:gd name="connsiteX7" fmla="*/ 2809759 w 2930783"/>
                <a:gd name="connsiteY7" fmla="*/ 1734670 h 1902759"/>
                <a:gd name="connsiteX8" fmla="*/ 2735800 w 2930783"/>
                <a:gd name="connsiteY8" fmla="*/ 1835523 h 1902759"/>
                <a:gd name="connsiteX9" fmla="*/ 2608053 w 2930783"/>
                <a:gd name="connsiteY9" fmla="*/ 1902759 h 1902759"/>
                <a:gd name="connsiteX10" fmla="*/ 646239 w 2930783"/>
                <a:gd name="connsiteY10" fmla="*/ 1783046 h 1902759"/>
                <a:gd name="connsiteX11" fmla="*/ 380996 w 2930783"/>
                <a:gd name="connsiteY11" fmla="*/ 1497069 h 1902759"/>
                <a:gd name="connsiteX0" fmla="*/ 380996 w 2956752"/>
                <a:gd name="connsiteY0" fmla="*/ 1497069 h 1902759"/>
                <a:gd name="connsiteX1" fmla="*/ 0 w 2956752"/>
                <a:gd name="connsiteY1" fmla="*/ 392329 h 1902759"/>
                <a:gd name="connsiteX2" fmla="*/ 53788 w 2956752"/>
                <a:gd name="connsiteY2" fmla="*/ 189569 h 1902759"/>
                <a:gd name="connsiteX3" fmla="*/ 207753 w 2956752"/>
                <a:gd name="connsiteY3" fmla="*/ 80682 h 1902759"/>
                <a:gd name="connsiteX4" fmla="*/ 469971 w 2956752"/>
                <a:gd name="connsiteY4" fmla="*/ 73959 h 1902759"/>
                <a:gd name="connsiteX5" fmla="*/ 2776141 w 2956752"/>
                <a:gd name="connsiteY5" fmla="*/ 0 h 1902759"/>
                <a:gd name="connsiteX6" fmla="*/ 2956752 w 2956752"/>
                <a:gd name="connsiteY6" fmla="*/ 187086 h 1902759"/>
                <a:gd name="connsiteX7" fmla="*/ 2809759 w 2956752"/>
                <a:gd name="connsiteY7" fmla="*/ 1734670 h 1902759"/>
                <a:gd name="connsiteX8" fmla="*/ 2735800 w 2956752"/>
                <a:gd name="connsiteY8" fmla="*/ 1835523 h 1902759"/>
                <a:gd name="connsiteX9" fmla="*/ 2608053 w 2956752"/>
                <a:gd name="connsiteY9" fmla="*/ 1902759 h 1902759"/>
                <a:gd name="connsiteX10" fmla="*/ 646239 w 2956752"/>
                <a:gd name="connsiteY10" fmla="*/ 1783046 h 1902759"/>
                <a:gd name="connsiteX11" fmla="*/ 380996 w 2956752"/>
                <a:gd name="connsiteY11" fmla="*/ 1497069 h 1902759"/>
                <a:gd name="connsiteX0" fmla="*/ 380996 w 2956752"/>
                <a:gd name="connsiteY0" fmla="*/ 1497069 h 1906149"/>
                <a:gd name="connsiteX1" fmla="*/ 0 w 2956752"/>
                <a:gd name="connsiteY1" fmla="*/ 392329 h 1906149"/>
                <a:gd name="connsiteX2" fmla="*/ 53788 w 2956752"/>
                <a:gd name="connsiteY2" fmla="*/ 189569 h 1906149"/>
                <a:gd name="connsiteX3" fmla="*/ 207753 w 2956752"/>
                <a:gd name="connsiteY3" fmla="*/ 80682 h 1906149"/>
                <a:gd name="connsiteX4" fmla="*/ 469971 w 2956752"/>
                <a:gd name="connsiteY4" fmla="*/ 73959 h 1906149"/>
                <a:gd name="connsiteX5" fmla="*/ 2776141 w 2956752"/>
                <a:gd name="connsiteY5" fmla="*/ 0 h 1906149"/>
                <a:gd name="connsiteX6" fmla="*/ 2956752 w 2956752"/>
                <a:gd name="connsiteY6" fmla="*/ 187086 h 1906149"/>
                <a:gd name="connsiteX7" fmla="*/ 2809759 w 2956752"/>
                <a:gd name="connsiteY7" fmla="*/ 1734670 h 1906149"/>
                <a:gd name="connsiteX8" fmla="*/ 2735800 w 2956752"/>
                <a:gd name="connsiteY8" fmla="*/ 1835523 h 1906149"/>
                <a:gd name="connsiteX9" fmla="*/ 2628908 w 2956752"/>
                <a:gd name="connsiteY9" fmla="*/ 1906149 h 1906149"/>
                <a:gd name="connsiteX10" fmla="*/ 646239 w 2956752"/>
                <a:gd name="connsiteY10" fmla="*/ 1783046 h 1906149"/>
                <a:gd name="connsiteX11" fmla="*/ 380996 w 2956752"/>
                <a:gd name="connsiteY11" fmla="*/ 1497069 h 1906149"/>
                <a:gd name="connsiteX0" fmla="*/ 380996 w 2956752"/>
                <a:gd name="connsiteY0" fmla="*/ 1497069 h 1906149"/>
                <a:gd name="connsiteX1" fmla="*/ 0 w 2956752"/>
                <a:gd name="connsiteY1" fmla="*/ 392329 h 1906149"/>
                <a:gd name="connsiteX2" fmla="*/ 53788 w 2956752"/>
                <a:gd name="connsiteY2" fmla="*/ 189569 h 1906149"/>
                <a:gd name="connsiteX3" fmla="*/ 207753 w 2956752"/>
                <a:gd name="connsiteY3" fmla="*/ 80682 h 1906149"/>
                <a:gd name="connsiteX4" fmla="*/ 469971 w 2956752"/>
                <a:gd name="connsiteY4" fmla="*/ 73959 h 1906149"/>
                <a:gd name="connsiteX5" fmla="*/ 2776141 w 2956752"/>
                <a:gd name="connsiteY5" fmla="*/ 0 h 1906149"/>
                <a:gd name="connsiteX6" fmla="*/ 2956752 w 2956752"/>
                <a:gd name="connsiteY6" fmla="*/ 187086 h 1906149"/>
                <a:gd name="connsiteX7" fmla="*/ 2809759 w 2956752"/>
                <a:gd name="connsiteY7" fmla="*/ 1734670 h 1906149"/>
                <a:gd name="connsiteX8" fmla="*/ 2767081 w 2956752"/>
                <a:gd name="connsiteY8" fmla="*/ 1855868 h 1906149"/>
                <a:gd name="connsiteX9" fmla="*/ 2628908 w 2956752"/>
                <a:gd name="connsiteY9" fmla="*/ 1906149 h 1906149"/>
                <a:gd name="connsiteX10" fmla="*/ 646239 w 2956752"/>
                <a:gd name="connsiteY10" fmla="*/ 1783046 h 1906149"/>
                <a:gd name="connsiteX11" fmla="*/ 380996 w 2956752"/>
                <a:gd name="connsiteY11" fmla="*/ 1497069 h 1906149"/>
                <a:gd name="connsiteX0" fmla="*/ 380996 w 2956752"/>
                <a:gd name="connsiteY0" fmla="*/ 1497069 h 1906149"/>
                <a:gd name="connsiteX1" fmla="*/ 0 w 2956752"/>
                <a:gd name="connsiteY1" fmla="*/ 392329 h 1906149"/>
                <a:gd name="connsiteX2" fmla="*/ 53788 w 2956752"/>
                <a:gd name="connsiteY2" fmla="*/ 189569 h 1906149"/>
                <a:gd name="connsiteX3" fmla="*/ 207753 w 2956752"/>
                <a:gd name="connsiteY3" fmla="*/ 80682 h 1906149"/>
                <a:gd name="connsiteX4" fmla="*/ 469971 w 2956752"/>
                <a:gd name="connsiteY4" fmla="*/ 73959 h 1906149"/>
                <a:gd name="connsiteX5" fmla="*/ 2776141 w 2956752"/>
                <a:gd name="connsiteY5" fmla="*/ 0 h 1906149"/>
                <a:gd name="connsiteX6" fmla="*/ 2956752 w 2956752"/>
                <a:gd name="connsiteY6" fmla="*/ 187086 h 1906149"/>
                <a:gd name="connsiteX7" fmla="*/ 2837565 w 2956752"/>
                <a:gd name="connsiteY7" fmla="*/ 1741452 h 1906149"/>
                <a:gd name="connsiteX8" fmla="*/ 2767081 w 2956752"/>
                <a:gd name="connsiteY8" fmla="*/ 1855868 h 1906149"/>
                <a:gd name="connsiteX9" fmla="*/ 2628908 w 2956752"/>
                <a:gd name="connsiteY9" fmla="*/ 1906149 h 1906149"/>
                <a:gd name="connsiteX10" fmla="*/ 646239 w 2956752"/>
                <a:gd name="connsiteY10" fmla="*/ 1783046 h 1906149"/>
                <a:gd name="connsiteX11" fmla="*/ 380996 w 2956752"/>
                <a:gd name="connsiteY11" fmla="*/ 1497069 h 1906149"/>
                <a:gd name="connsiteX0" fmla="*/ 380996 w 2956752"/>
                <a:gd name="connsiteY0" fmla="*/ 1497069 h 1906149"/>
                <a:gd name="connsiteX1" fmla="*/ 0 w 2956752"/>
                <a:gd name="connsiteY1" fmla="*/ 392329 h 1906149"/>
                <a:gd name="connsiteX2" fmla="*/ 53788 w 2956752"/>
                <a:gd name="connsiteY2" fmla="*/ 189569 h 1906149"/>
                <a:gd name="connsiteX3" fmla="*/ 218180 w 2956752"/>
                <a:gd name="connsiteY3" fmla="*/ 101027 h 1906149"/>
                <a:gd name="connsiteX4" fmla="*/ 469971 w 2956752"/>
                <a:gd name="connsiteY4" fmla="*/ 73959 h 1906149"/>
                <a:gd name="connsiteX5" fmla="*/ 2776141 w 2956752"/>
                <a:gd name="connsiteY5" fmla="*/ 0 h 1906149"/>
                <a:gd name="connsiteX6" fmla="*/ 2956752 w 2956752"/>
                <a:gd name="connsiteY6" fmla="*/ 187086 h 1906149"/>
                <a:gd name="connsiteX7" fmla="*/ 2837565 w 2956752"/>
                <a:gd name="connsiteY7" fmla="*/ 1741452 h 1906149"/>
                <a:gd name="connsiteX8" fmla="*/ 2767081 w 2956752"/>
                <a:gd name="connsiteY8" fmla="*/ 1855868 h 1906149"/>
                <a:gd name="connsiteX9" fmla="*/ 2628908 w 2956752"/>
                <a:gd name="connsiteY9" fmla="*/ 1906149 h 1906149"/>
                <a:gd name="connsiteX10" fmla="*/ 646239 w 2956752"/>
                <a:gd name="connsiteY10" fmla="*/ 1783046 h 1906149"/>
                <a:gd name="connsiteX11" fmla="*/ 380996 w 2956752"/>
                <a:gd name="connsiteY11" fmla="*/ 1497069 h 1906149"/>
                <a:gd name="connsiteX0" fmla="*/ 380996 w 2956752"/>
                <a:gd name="connsiteY0" fmla="*/ 1497069 h 1906149"/>
                <a:gd name="connsiteX1" fmla="*/ 0 w 2956752"/>
                <a:gd name="connsiteY1" fmla="*/ 392329 h 1906149"/>
                <a:gd name="connsiteX2" fmla="*/ 53788 w 2956752"/>
                <a:gd name="connsiteY2" fmla="*/ 189569 h 1906149"/>
                <a:gd name="connsiteX3" fmla="*/ 218180 w 2956752"/>
                <a:gd name="connsiteY3" fmla="*/ 101027 h 1906149"/>
                <a:gd name="connsiteX4" fmla="*/ 469971 w 2956752"/>
                <a:gd name="connsiteY4" fmla="*/ 73959 h 1906149"/>
                <a:gd name="connsiteX5" fmla="*/ 2776141 w 2956752"/>
                <a:gd name="connsiteY5" fmla="*/ 0 h 1906149"/>
                <a:gd name="connsiteX6" fmla="*/ 2859622 w 2956752"/>
                <a:gd name="connsiteY6" fmla="*/ 90713 h 1906149"/>
                <a:gd name="connsiteX7" fmla="*/ 2956752 w 2956752"/>
                <a:gd name="connsiteY7" fmla="*/ 187086 h 1906149"/>
                <a:gd name="connsiteX8" fmla="*/ 2837565 w 2956752"/>
                <a:gd name="connsiteY8" fmla="*/ 1741452 h 1906149"/>
                <a:gd name="connsiteX9" fmla="*/ 2767081 w 2956752"/>
                <a:gd name="connsiteY9" fmla="*/ 1855868 h 1906149"/>
                <a:gd name="connsiteX10" fmla="*/ 2628908 w 2956752"/>
                <a:gd name="connsiteY10" fmla="*/ 1906149 h 1906149"/>
                <a:gd name="connsiteX11" fmla="*/ 646239 w 2956752"/>
                <a:gd name="connsiteY11" fmla="*/ 1783046 h 1906149"/>
                <a:gd name="connsiteX12" fmla="*/ 380996 w 2956752"/>
                <a:gd name="connsiteY12" fmla="*/ 1497069 h 1906149"/>
                <a:gd name="connsiteX0" fmla="*/ 380996 w 2956752"/>
                <a:gd name="connsiteY0" fmla="*/ 1497069 h 1906149"/>
                <a:gd name="connsiteX1" fmla="*/ 0 w 2956752"/>
                <a:gd name="connsiteY1" fmla="*/ 392329 h 1906149"/>
                <a:gd name="connsiteX2" fmla="*/ 53788 w 2956752"/>
                <a:gd name="connsiteY2" fmla="*/ 189569 h 1906149"/>
                <a:gd name="connsiteX3" fmla="*/ 218180 w 2956752"/>
                <a:gd name="connsiteY3" fmla="*/ 101027 h 1906149"/>
                <a:gd name="connsiteX4" fmla="*/ 469971 w 2956752"/>
                <a:gd name="connsiteY4" fmla="*/ 73959 h 1906149"/>
                <a:gd name="connsiteX5" fmla="*/ 2776141 w 2956752"/>
                <a:gd name="connsiteY5" fmla="*/ 0 h 1906149"/>
                <a:gd name="connsiteX6" fmla="*/ 2859622 w 2956752"/>
                <a:gd name="connsiteY6" fmla="*/ 90713 h 1906149"/>
                <a:gd name="connsiteX7" fmla="*/ 2956752 w 2956752"/>
                <a:gd name="connsiteY7" fmla="*/ 187086 h 1906149"/>
                <a:gd name="connsiteX8" fmla="*/ 2837565 w 2956752"/>
                <a:gd name="connsiteY8" fmla="*/ 1741452 h 1906149"/>
                <a:gd name="connsiteX9" fmla="*/ 2767081 w 2956752"/>
                <a:gd name="connsiteY9" fmla="*/ 1855868 h 1906149"/>
                <a:gd name="connsiteX10" fmla="*/ 2628908 w 2956752"/>
                <a:gd name="connsiteY10" fmla="*/ 1906149 h 1906149"/>
                <a:gd name="connsiteX11" fmla="*/ 646239 w 2956752"/>
                <a:gd name="connsiteY11" fmla="*/ 1783046 h 1906149"/>
                <a:gd name="connsiteX12" fmla="*/ 380996 w 2956752"/>
                <a:gd name="connsiteY12" fmla="*/ 1497069 h 1906149"/>
                <a:gd name="connsiteX0" fmla="*/ 380996 w 2956752"/>
                <a:gd name="connsiteY0" fmla="*/ 1497069 h 1906149"/>
                <a:gd name="connsiteX1" fmla="*/ 0 w 2956752"/>
                <a:gd name="connsiteY1" fmla="*/ 392329 h 1906149"/>
                <a:gd name="connsiteX2" fmla="*/ 53788 w 2956752"/>
                <a:gd name="connsiteY2" fmla="*/ 189569 h 1906149"/>
                <a:gd name="connsiteX3" fmla="*/ 218180 w 2956752"/>
                <a:gd name="connsiteY3" fmla="*/ 101027 h 1906149"/>
                <a:gd name="connsiteX4" fmla="*/ 469971 w 2956752"/>
                <a:gd name="connsiteY4" fmla="*/ 73959 h 1906149"/>
                <a:gd name="connsiteX5" fmla="*/ 2776141 w 2956752"/>
                <a:gd name="connsiteY5" fmla="*/ 0 h 1906149"/>
                <a:gd name="connsiteX6" fmla="*/ 2894380 w 2956752"/>
                <a:gd name="connsiteY6" fmla="*/ 73759 h 1906149"/>
                <a:gd name="connsiteX7" fmla="*/ 2956752 w 2956752"/>
                <a:gd name="connsiteY7" fmla="*/ 187086 h 1906149"/>
                <a:gd name="connsiteX8" fmla="*/ 2837565 w 2956752"/>
                <a:gd name="connsiteY8" fmla="*/ 1741452 h 1906149"/>
                <a:gd name="connsiteX9" fmla="*/ 2767081 w 2956752"/>
                <a:gd name="connsiteY9" fmla="*/ 1855868 h 1906149"/>
                <a:gd name="connsiteX10" fmla="*/ 2628908 w 2956752"/>
                <a:gd name="connsiteY10" fmla="*/ 1906149 h 1906149"/>
                <a:gd name="connsiteX11" fmla="*/ 646239 w 2956752"/>
                <a:gd name="connsiteY11" fmla="*/ 1783046 h 1906149"/>
                <a:gd name="connsiteX12" fmla="*/ 380996 w 2956752"/>
                <a:gd name="connsiteY12" fmla="*/ 1497069 h 1906149"/>
                <a:gd name="connsiteX0" fmla="*/ 380996 w 2956752"/>
                <a:gd name="connsiteY0" fmla="*/ 1483506 h 1892586"/>
                <a:gd name="connsiteX1" fmla="*/ 0 w 2956752"/>
                <a:gd name="connsiteY1" fmla="*/ 378766 h 1892586"/>
                <a:gd name="connsiteX2" fmla="*/ 53788 w 2956752"/>
                <a:gd name="connsiteY2" fmla="*/ 176006 h 1892586"/>
                <a:gd name="connsiteX3" fmla="*/ 218180 w 2956752"/>
                <a:gd name="connsiteY3" fmla="*/ 87464 h 1892586"/>
                <a:gd name="connsiteX4" fmla="*/ 469971 w 2956752"/>
                <a:gd name="connsiteY4" fmla="*/ 60396 h 1892586"/>
                <a:gd name="connsiteX5" fmla="*/ 2793520 w 2956752"/>
                <a:gd name="connsiteY5" fmla="*/ 0 h 1892586"/>
                <a:gd name="connsiteX6" fmla="*/ 2894380 w 2956752"/>
                <a:gd name="connsiteY6" fmla="*/ 60196 h 1892586"/>
                <a:gd name="connsiteX7" fmla="*/ 2956752 w 2956752"/>
                <a:gd name="connsiteY7" fmla="*/ 173523 h 1892586"/>
                <a:gd name="connsiteX8" fmla="*/ 2837565 w 2956752"/>
                <a:gd name="connsiteY8" fmla="*/ 1727889 h 1892586"/>
                <a:gd name="connsiteX9" fmla="*/ 2767081 w 2956752"/>
                <a:gd name="connsiteY9" fmla="*/ 1842305 h 1892586"/>
                <a:gd name="connsiteX10" fmla="*/ 2628908 w 2956752"/>
                <a:gd name="connsiteY10" fmla="*/ 1892586 h 1892586"/>
                <a:gd name="connsiteX11" fmla="*/ 646239 w 2956752"/>
                <a:gd name="connsiteY11" fmla="*/ 1769483 h 1892586"/>
                <a:gd name="connsiteX12" fmla="*/ 380996 w 2956752"/>
                <a:gd name="connsiteY12" fmla="*/ 1483506 h 189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6752" h="1892586">
                  <a:moveTo>
                    <a:pt x="380996" y="1483506"/>
                  </a:moveTo>
                  <a:cubicBezTo>
                    <a:pt x="183998" y="1083124"/>
                    <a:pt x="238174" y="1237086"/>
                    <a:pt x="0" y="378766"/>
                  </a:cubicBezTo>
                  <a:lnTo>
                    <a:pt x="53788" y="176006"/>
                  </a:lnTo>
                  <a:lnTo>
                    <a:pt x="218180" y="87464"/>
                  </a:lnTo>
                  <a:lnTo>
                    <a:pt x="469971" y="60396"/>
                  </a:lnTo>
                  <a:lnTo>
                    <a:pt x="2793520" y="0"/>
                  </a:lnTo>
                  <a:lnTo>
                    <a:pt x="2894380" y="60196"/>
                  </a:lnTo>
                  <a:lnTo>
                    <a:pt x="2956752" y="173523"/>
                  </a:lnTo>
                  <a:lnTo>
                    <a:pt x="2837565" y="1727889"/>
                  </a:lnTo>
                  <a:lnTo>
                    <a:pt x="2767081" y="1842305"/>
                  </a:lnTo>
                  <a:lnTo>
                    <a:pt x="2628908" y="1892586"/>
                  </a:lnTo>
                  <a:lnTo>
                    <a:pt x="646239" y="1769483"/>
                  </a:lnTo>
                  <a:lnTo>
                    <a:pt x="380996" y="1483506"/>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cxnSp>
          <p:nvCxnSpPr>
            <p:cNvPr id="59" name="Łącznik prosty ze strzałką 58"/>
            <p:cNvCxnSpPr/>
            <p:nvPr/>
          </p:nvCxnSpPr>
          <p:spPr bwMode="auto">
            <a:xfrm>
              <a:off x="9738073" y="3698717"/>
              <a:ext cx="347663"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3169" name="pole tekstowe 48"/>
            <p:cNvSpPr txBox="1">
              <a:spLocks noChangeArrowheads="1"/>
            </p:cNvSpPr>
            <p:nvPr/>
          </p:nvSpPr>
          <p:spPr bwMode="auto">
            <a:xfrm>
              <a:off x="9665048" y="3678868"/>
              <a:ext cx="49371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200" b="1" dirty="0">
                  <a:solidFill>
                    <a:schemeClr val="tx1"/>
                  </a:solidFill>
                </a:rPr>
                <a:t>30m</a:t>
              </a:r>
            </a:p>
          </p:txBody>
        </p:sp>
        <p:cxnSp>
          <p:nvCxnSpPr>
            <p:cNvPr id="69" name="Łącznik prosty ze strzałką 68"/>
            <p:cNvCxnSpPr/>
            <p:nvPr/>
          </p:nvCxnSpPr>
          <p:spPr bwMode="auto">
            <a:xfrm>
              <a:off x="10217753" y="4108754"/>
              <a:ext cx="542399"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0" name="pole tekstowe 52"/>
            <p:cNvSpPr txBox="1">
              <a:spLocks noChangeArrowheads="1"/>
            </p:cNvSpPr>
            <p:nvPr/>
          </p:nvSpPr>
          <p:spPr bwMode="auto">
            <a:xfrm>
              <a:off x="10250801" y="3854154"/>
              <a:ext cx="49393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200" b="1" dirty="0">
                  <a:solidFill>
                    <a:schemeClr val="tx1"/>
                  </a:solidFill>
                </a:rPr>
                <a:t>60m</a:t>
              </a:r>
            </a:p>
          </p:txBody>
        </p:sp>
      </p:grpSp>
      <p:pic>
        <p:nvPicPr>
          <p:cNvPr id="71" name="Obraz 70"/>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6171" y="4449601"/>
            <a:ext cx="2398018" cy="1774929"/>
          </a:xfrm>
          <a:prstGeom prst="rect">
            <a:avLst/>
          </a:prstGeom>
          <a:noFill/>
        </p:spPr>
      </p:pic>
      <p:pic>
        <p:nvPicPr>
          <p:cNvPr id="73" name="Obraz 72"/>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50571" y="4549258"/>
            <a:ext cx="3013887" cy="1825830"/>
          </a:xfrm>
          <a:prstGeom prst="rect">
            <a:avLst/>
          </a:prstGeom>
          <a:noFill/>
        </p:spPr>
      </p:pic>
    </p:spTree>
    <p:extLst>
      <p:ext uri="{BB962C8B-B14F-4D97-AF65-F5344CB8AC3E}">
        <p14:creationId xmlns:p14="http://schemas.microsoft.com/office/powerpoint/2010/main" val="3670549599"/>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3"/>
          <a:stretch>
            <a:fillRect/>
          </a:stretch>
        </p:blipFill>
        <p:spPr>
          <a:xfrm>
            <a:off x="644400" y="889000"/>
            <a:ext cx="10637716" cy="5518261"/>
          </a:xfrm>
          <a:prstGeom prst="rect">
            <a:avLst/>
          </a:prstGeom>
        </p:spPr>
      </p:pic>
      <p:sp>
        <p:nvSpPr>
          <p:cNvPr id="16" name="Tytuł 1">
            <a:extLst>
              <a:ext uri="{FF2B5EF4-FFF2-40B4-BE49-F238E27FC236}">
                <a16:creationId xmlns:a16="http://schemas.microsoft.com/office/drawing/2014/main" id="{74C6420C-3C20-4957-A664-27E8FB934092}"/>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MIEJSCOWY PLAN ZAGOSPODAROWANIA PRZESTRZENNEGO OBSZARU</a:t>
            </a:r>
            <a:b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b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„NOWE MIASTO”</a:t>
            </a:r>
          </a:p>
        </p:txBody>
      </p:sp>
      <p:sp>
        <p:nvSpPr>
          <p:cNvPr id="95238" name="pole tekstowe 4">
            <a:extLst>
              <a:ext uri="{FF2B5EF4-FFF2-40B4-BE49-F238E27FC236}">
                <a16:creationId xmlns:a16="http://schemas.microsoft.com/office/drawing/2014/main" id="{3F6855AE-219A-40FF-BA3B-C62112A6E13B}"/>
              </a:ext>
            </a:extLst>
          </p:cNvPr>
          <p:cNvSpPr txBox="1">
            <a:spLocks noChangeArrowheads="1"/>
          </p:cNvSpPr>
          <p:nvPr/>
        </p:nvSpPr>
        <p:spPr bwMode="auto">
          <a:xfrm>
            <a:off x="919846" y="1168541"/>
            <a:ext cx="2952349" cy="36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0" i="0" u="none" strike="noStrike" kern="1200" cap="none" spc="0" normalizeH="0" baseline="0" noProof="0">
                <a:ln>
                  <a:noFill/>
                </a:ln>
                <a:solidFill>
                  <a:prstClr val="black"/>
                </a:solidFill>
                <a:effectLst/>
                <a:uLnTx/>
                <a:uFillTx/>
                <a:latin typeface="Lato" panose="020F0502020204030203" pitchFamily="34" charset="-18"/>
                <a:ea typeface="+mn-ea"/>
                <a:cs typeface="Arial" panose="020B0604020202020204" pitchFamily="34" charset="0"/>
              </a:rPr>
              <a:t>ZABUDOWA USŁUGOWA </a:t>
            </a:r>
          </a:p>
        </p:txBody>
      </p:sp>
      <p:sp>
        <p:nvSpPr>
          <p:cNvPr id="3" name="Prostokąt 2">
            <a:extLst>
              <a:ext uri="{FF2B5EF4-FFF2-40B4-BE49-F238E27FC236}">
                <a16:creationId xmlns:a16="http://schemas.microsoft.com/office/drawing/2014/main" id="{A0079887-1552-4EEA-A632-0B9DC3C0C3F1}"/>
              </a:ext>
            </a:extLst>
          </p:cNvPr>
          <p:cNvSpPr/>
          <p:nvPr/>
        </p:nvSpPr>
        <p:spPr bwMode="auto">
          <a:xfrm rot="314859">
            <a:off x="8904708" y="4461468"/>
            <a:ext cx="914400" cy="477892"/>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2" name="Prostokąt 1">
            <a:extLst>
              <a:ext uri="{FF2B5EF4-FFF2-40B4-BE49-F238E27FC236}">
                <a16:creationId xmlns:a16="http://schemas.microsoft.com/office/drawing/2014/main" id="{DA4A226D-AB06-41EE-8280-F5780E34DE90}"/>
              </a:ext>
            </a:extLst>
          </p:cNvPr>
          <p:cNvSpPr/>
          <p:nvPr/>
        </p:nvSpPr>
        <p:spPr bwMode="auto">
          <a:xfrm>
            <a:off x="5325626" y="1288678"/>
            <a:ext cx="5059289" cy="998791"/>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8" name="Prostokąt 7">
            <a:extLst>
              <a:ext uri="{FF2B5EF4-FFF2-40B4-BE49-F238E27FC236}">
                <a16:creationId xmlns:a16="http://schemas.microsoft.com/office/drawing/2014/main" id="{703D36FA-3EDD-41ED-9F22-4A55725BF641}"/>
              </a:ext>
            </a:extLst>
          </p:cNvPr>
          <p:cNvSpPr/>
          <p:nvPr/>
        </p:nvSpPr>
        <p:spPr bwMode="auto">
          <a:xfrm rot="789209">
            <a:off x="4267525" y="3283673"/>
            <a:ext cx="1989137" cy="1020288"/>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9" name="Prostokąt 8">
            <a:extLst>
              <a:ext uri="{FF2B5EF4-FFF2-40B4-BE49-F238E27FC236}">
                <a16:creationId xmlns:a16="http://schemas.microsoft.com/office/drawing/2014/main" id="{27E0171F-CAFE-4E96-8381-F87719AC275D}"/>
              </a:ext>
            </a:extLst>
          </p:cNvPr>
          <p:cNvSpPr/>
          <p:nvPr/>
        </p:nvSpPr>
        <p:spPr bwMode="auto">
          <a:xfrm rot="781147">
            <a:off x="7646294" y="4501382"/>
            <a:ext cx="479425" cy="830263"/>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10" name="Prostokąt 9">
            <a:extLst>
              <a:ext uri="{FF2B5EF4-FFF2-40B4-BE49-F238E27FC236}">
                <a16:creationId xmlns:a16="http://schemas.microsoft.com/office/drawing/2014/main" id="{B8BE5F51-BD1B-4DFB-87AA-926A3CF151DA}"/>
              </a:ext>
            </a:extLst>
          </p:cNvPr>
          <p:cNvSpPr/>
          <p:nvPr/>
        </p:nvSpPr>
        <p:spPr bwMode="auto">
          <a:xfrm rot="1137388">
            <a:off x="6219948" y="4408738"/>
            <a:ext cx="1267078" cy="333375"/>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11" name="Prostokąt 10">
            <a:extLst>
              <a:ext uri="{FF2B5EF4-FFF2-40B4-BE49-F238E27FC236}">
                <a16:creationId xmlns:a16="http://schemas.microsoft.com/office/drawing/2014/main" id="{3EF212A2-33F9-41FB-9ED8-F098A33EA745}"/>
              </a:ext>
            </a:extLst>
          </p:cNvPr>
          <p:cNvSpPr/>
          <p:nvPr/>
        </p:nvSpPr>
        <p:spPr bwMode="auto">
          <a:xfrm>
            <a:off x="10384915" y="2584134"/>
            <a:ext cx="469935" cy="431364"/>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7" name="Dowolny kształt 6">
            <a:extLst>
              <a:ext uri="{FF2B5EF4-FFF2-40B4-BE49-F238E27FC236}">
                <a16:creationId xmlns:a16="http://schemas.microsoft.com/office/drawing/2014/main" id="{1E9CFC3F-4709-44FE-A76E-2DF0668ED644}"/>
              </a:ext>
            </a:extLst>
          </p:cNvPr>
          <p:cNvSpPr/>
          <p:nvPr/>
        </p:nvSpPr>
        <p:spPr bwMode="auto">
          <a:xfrm>
            <a:off x="5571303" y="2062711"/>
            <a:ext cx="5283547" cy="337098"/>
          </a:xfrm>
          <a:custGeom>
            <a:avLst/>
            <a:gdLst>
              <a:gd name="connsiteX0" fmla="*/ 5416826 w 5416826"/>
              <a:gd name="connsiteY0" fmla="*/ 546652 h 546652"/>
              <a:gd name="connsiteX1" fmla="*/ 4790661 w 5416826"/>
              <a:gd name="connsiteY1" fmla="*/ 308113 h 546652"/>
              <a:gd name="connsiteX2" fmla="*/ 4144617 w 5416826"/>
              <a:gd name="connsiteY2" fmla="*/ 347869 h 546652"/>
              <a:gd name="connsiteX3" fmla="*/ 3528391 w 5416826"/>
              <a:gd name="connsiteY3" fmla="*/ 188843 h 546652"/>
              <a:gd name="connsiteX4" fmla="*/ 2782956 w 5416826"/>
              <a:gd name="connsiteY4" fmla="*/ 268356 h 546652"/>
              <a:gd name="connsiteX5" fmla="*/ 1620078 w 5416826"/>
              <a:gd name="connsiteY5" fmla="*/ 238539 h 546652"/>
              <a:gd name="connsiteX6" fmla="*/ 1311965 w 5416826"/>
              <a:gd name="connsiteY6" fmla="*/ 99391 h 546652"/>
              <a:gd name="connsiteX7" fmla="*/ 1063487 w 5416826"/>
              <a:gd name="connsiteY7" fmla="*/ 9939 h 546652"/>
              <a:gd name="connsiteX8" fmla="*/ 884582 w 5416826"/>
              <a:gd name="connsiteY8" fmla="*/ 0 h 546652"/>
              <a:gd name="connsiteX9" fmla="*/ 566530 w 5416826"/>
              <a:gd name="connsiteY9" fmla="*/ 168965 h 546652"/>
              <a:gd name="connsiteX10" fmla="*/ 407504 w 5416826"/>
              <a:gd name="connsiteY10" fmla="*/ 218661 h 546652"/>
              <a:gd name="connsiteX11" fmla="*/ 198782 w 5416826"/>
              <a:gd name="connsiteY11" fmla="*/ 198782 h 546652"/>
              <a:gd name="connsiteX12" fmla="*/ 0 w 5416826"/>
              <a:gd name="connsiteY12" fmla="*/ 149087 h 546652"/>
              <a:gd name="connsiteX0" fmla="*/ 5283816 w 5283816"/>
              <a:gd name="connsiteY0" fmla="*/ 336461 h 347869"/>
              <a:gd name="connsiteX1" fmla="*/ 4790661 w 5283816"/>
              <a:gd name="connsiteY1" fmla="*/ 308113 h 347869"/>
              <a:gd name="connsiteX2" fmla="*/ 4144617 w 5283816"/>
              <a:gd name="connsiteY2" fmla="*/ 347869 h 347869"/>
              <a:gd name="connsiteX3" fmla="*/ 3528391 w 5283816"/>
              <a:gd name="connsiteY3" fmla="*/ 188843 h 347869"/>
              <a:gd name="connsiteX4" fmla="*/ 2782956 w 5283816"/>
              <a:gd name="connsiteY4" fmla="*/ 268356 h 347869"/>
              <a:gd name="connsiteX5" fmla="*/ 1620078 w 5283816"/>
              <a:gd name="connsiteY5" fmla="*/ 238539 h 347869"/>
              <a:gd name="connsiteX6" fmla="*/ 1311965 w 5283816"/>
              <a:gd name="connsiteY6" fmla="*/ 99391 h 347869"/>
              <a:gd name="connsiteX7" fmla="*/ 1063487 w 5283816"/>
              <a:gd name="connsiteY7" fmla="*/ 9939 h 347869"/>
              <a:gd name="connsiteX8" fmla="*/ 884582 w 5283816"/>
              <a:gd name="connsiteY8" fmla="*/ 0 h 347869"/>
              <a:gd name="connsiteX9" fmla="*/ 566530 w 5283816"/>
              <a:gd name="connsiteY9" fmla="*/ 168965 h 347869"/>
              <a:gd name="connsiteX10" fmla="*/ 407504 w 5283816"/>
              <a:gd name="connsiteY10" fmla="*/ 218661 h 347869"/>
              <a:gd name="connsiteX11" fmla="*/ 198782 w 5283816"/>
              <a:gd name="connsiteY11" fmla="*/ 198782 h 347869"/>
              <a:gd name="connsiteX12" fmla="*/ 0 w 5283816"/>
              <a:gd name="connsiteY12" fmla="*/ 149087 h 347869"/>
              <a:gd name="connsiteX0" fmla="*/ 5283816 w 5283816"/>
              <a:gd name="connsiteY0" fmla="*/ 336461 h 347869"/>
              <a:gd name="connsiteX1" fmla="*/ 4790661 w 5283816"/>
              <a:gd name="connsiteY1" fmla="*/ 335770 h 347869"/>
              <a:gd name="connsiteX2" fmla="*/ 4144617 w 5283816"/>
              <a:gd name="connsiteY2" fmla="*/ 347869 h 347869"/>
              <a:gd name="connsiteX3" fmla="*/ 3528391 w 5283816"/>
              <a:gd name="connsiteY3" fmla="*/ 188843 h 347869"/>
              <a:gd name="connsiteX4" fmla="*/ 2782956 w 5283816"/>
              <a:gd name="connsiteY4" fmla="*/ 268356 h 347869"/>
              <a:gd name="connsiteX5" fmla="*/ 1620078 w 5283816"/>
              <a:gd name="connsiteY5" fmla="*/ 238539 h 347869"/>
              <a:gd name="connsiteX6" fmla="*/ 1311965 w 5283816"/>
              <a:gd name="connsiteY6" fmla="*/ 99391 h 347869"/>
              <a:gd name="connsiteX7" fmla="*/ 1063487 w 5283816"/>
              <a:gd name="connsiteY7" fmla="*/ 9939 h 347869"/>
              <a:gd name="connsiteX8" fmla="*/ 884582 w 5283816"/>
              <a:gd name="connsiteY8" fmla="*/ 0 h 347869"/>
              <a:gd name="connsiteX9" fmla="*/ 566530 w 5283816"/>
              <a:gd name="connsiteY9" fmla="*/ 168965 h 347869"/>
              <a:gd name="connsiteX10" fmla="*/ 407504 w 5283816"/>
              <a:gd name="connsiteY10" fmla="*/ 218661 h 347869"/>
              <a:gd name="connsiteX11" fmla="*/ 198782 w 5283816"/>
              <a:gd name="connsiteY11" fmla="*/ 198782 h 347869"/>
              <a:gd name="connsiteX12" fmla="*/ 0 w 5283816"/>
              <a:gd name="connsiteY12" fmla="*/ 149087 h 347869"/>
              <a:gd name="connsiteX0" fmla="*/ 5283816 w 5283816"/>
              <a:gd name="connsiteY0" fmla="*/ 336461 h 336461"/>
              <a:gd name="connsiteX1" fmla="*/ 4790661 w 5283816"/>
              <a:gd name="connsiteY1" fmla="*/ 335770 h 336461"/>
              <a:gd name="connsiteX2" fmla="*/ 4222207 w 5283816"/>
              <a:gd name="connsiteY2" fmla="*/ 320212 h 336461"/>
              <a:gd name="connsiteX3" fmla="*/ 3528391 w 5283816"/>
              <a:gd name="connsiteY3" fmla="*/ 188843 h 336461"/>
              <a:gd name="connsiteX4" fmla="*/ 2782956 w 5283816"/>
              <a:gd name="connsiteY4" fmla="*/ 268356 h 336461"/>
              <a:gd name="connsiteX5" fmla="*/ 1620078 w 5283816"/>
              <a:gd name="connsiteY5" fmla="*/ 238539 h 336461"/>
              <a:gd name="connsiteX6" fmla="*/ 1311965 w 5283816"/>
              <a:gd name="connsiteY6" fmla="*/ 99391 h 336461"/>
              <a:gd name="connsiteX7" fmla="*/ 1063487 w 5283816"/>
              <a:gd name="connsiteY7" fmla="*/ 9939 h 336461"/>
              <a:gd name="connsiteX8" fmla="*/ 884582 w 5283816"/>
              <a:gd name="connsiteY8" fmla="*/ 0 h 336461"/>
              <a:gd name="connsiteX9" fmla="*/ 566530 w 5283816"/>
              <a:gd name="connsiteY9" fmla="*/ 168965 h 336461"/>
              <a:gd name="connsiteX10" fmla="*/ 407504 w 5283816"/>
              <a:gd name="connsiteY10" fmla="*/ 218661 h 336461"/>
              <a:gd name="connsiteX11" fmla="*/ 198782 w 5283816"/>
              <a:gd name="connsiteY11" fmla="*/ 198782 h 336461"/>
              <a:gd name="connsiteX12" fmla="*/ 0 w 5283816"/>
              <a:gd name="connsiteY12" fmla="*/ 149087 h 336461"/>
              <a:gd name="connsiteX0" fmla="*/ 5283816 w 5283816"/>
              <a:gd name="connsiteY0" fmla="*/ 336461 h 336461"/>
              <a:gd name="connsiteX1" fmla="*/ 4790661 w 5283816"/>
              <a:gd name="connsiteY1" fmla="*/ 335770 h 336461"/>
              <a:gd name="connsiteX2" fmla="*/ 4222207 w 5283816"/>
              <a:gd name="connsiteY2" fmla="*/ 320212 h 336461"/>
              <a:gd name="connsiteX3" fmla="*/ 3678027 w 5283816"/>
              <a:gd name="connsiteY3" fmla="*/ 188843 h 336461"/>
              <a:gd name="connsiteX4" fmla="*/ 2782956 w 5283816"/>
              <a:gd name="connsiteY4" fmla="*/ 268356 h 336461"/>
              <a:gd name="connsiteX5" fmla="*/ 1620078 w 5283816"/>
              <a:gd name="connsiteY5" fmla="*/ 238539 h 336461"/>
              <a:gd name="connsiteX6" fmla="*/ 1311965 w 5283816"/>
              <a:gd name="connsiteY6" fmla="*/ 99391 h 336461"/>
              <a:gd name="connsiteX7" fmla="*/ 1063487 w 5283816"/>
              <a:gd name="connsiteY7" fmla="*/ 9939 h 336461"/>
              <a:gd name="connsiteX8" fmla="*/ 884582 w 5283816"/>
              <a:gd name="connsiteY8" fmla="*/ 0 h 336461"/>
              <a:gd name="connsiteX9" fmla="*/ 566530 w 5283816"/>
              <a:gd name="connsiteY9" fmla="*/ 168965 h 336461"/>
              <a:gd name="connsiteX10" fmla="*/ 407504 w 5283816"/>
              <a:gd name="connsiteY10" fmla="*/ 218661 h 336461"/>
              <a:gd name="connsiteX11" fmla="*/ 198782 w 5283816"/>
              <a:gd name="connsiteY11" fmla="*/ 198782 h 336461"/>
              <a:gd name="connsiteX12" fmla="*/ 0 w 5283816"/>
              <a:gd name="connsiteY12" fmla="*/ 149087 h 33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83816" h="336461">
                <a:moveTo>
                  <a:pt x="5283816" y="336461"/>
                </a:moveTo>
                <a:lnTo>
                  <a:pt x="4790661" y="335770"/>
                </a:lnTo>
                <a:lnTo>
                  <a:pt x="4222207" y="320212"/>
                </a:lnTo>
                <a:lnTo>
                  <a:pt x="3678027" y="188843"/>
                </a:lnTo>
                <a:lnTo>
                  <a:pt x="2782956" y="268356"/>
                </a:lnTo>
                <a:lnTo>
                  <a:pt x="1620078" y="238539"/>
                </a:lnTo>
                <a:lnTo>
                  <a:pt x="1311965" y="99391"/>
                </a:lnTo>
                <a:lnTo>
                  <a:pt x="1063487" y="9939"/>
                </a:lnTo>
                <a:lnTo>
                  <a:pt x="884582" y="0"/>
                </a:lnTo>
                <a:lnTo>
                  <a:pt x="566530" y="168965"/>
                </a:lnTo>
                <a:lnTo>
                  <a:pt x="407504" y="218661"/>
                </a:lnTo>
                <a:lnTo>
                  <a:pt x="198782" y="198782"/>
                </a:lnTo>
                <a:lnTo>
                  <a:pt x="0" y="149087"/>
                </a:lnTo>
              </a:path>
            </a:pathLst>
          </a:custGeom>
          <a:noFill/>
          <a:ln w="412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12" name="Prostokąt 11">
            <a:extLst>
              <a:ext uri="{FF2B5EF4-FFF2-40B4-BE49-F238E27FC236}">
                <a16:creationId xmlns:a16="http://schemas.microsoft.com/office/drawing/2014/main" id="{3EF212A2-33F9-41FB-9ED8-F098A33EA745}"/>
              </a:ext>
            </a:extLst>
          </p:cNvPr>
          <p:cNvSpPr/>
          <p:nvPr/>
        </p:nvSpPr>
        <p:spPr bwMode="auto">
          <a:xfrm rot="211459">
            <a:off x="10277061" y="3279913"/>
            <a:ext cx="342821" cy="636103"/>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Tree>
    <p:extLst>
      <p:ext uri="{BB962C8B-B14F-4D97-AF65-F5344CB8AC3E}">
        <p14:creationId xmlns:p14="http://schemas.microsoft.com/office/powerpoint/2010/main" val="399880948"/>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a:extLst>
              <a:ext uri="{FF2B5EF4-FFF2-40B4-BE49-F238E27FC236}">
                <a16:creationId xmlns:a16="http://schemas.microsoft.com/office/drawing/2014/main" id="{4DD94105-2E9B-4F07-88EC-CF550D4D1202}"/>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MIEJSCOWY PLAN ZAGOSPODAROWANIA PRZESTRZENNEGO OBSZARU</a:t>
            </a:r>
            <a:b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b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„NOWE MIASTO”</a:t>
            </a:r>
          </a:p>
        </p:txBody>
      </p:sp>
      <p:pic>
        <p:nvPicPr>
          <p:cNvPr id="12" name="Obraz 11"/>
          <p:cNvPicPr>
            <a:picLocks noChangeAspect="1"/>
          </p:cNvPicPr>
          <p:nvPr/>
        </p:nvPicPr>
        <p:blipFill>
          <a:blip r:embed="rId3"/>
          <a:stretch>
            <a:fillRect/>
          </a:stretch>
        </p:blipFill>
        <p:spPr>
          <a:xfrm>
            <a:off x="585338" y="889000"/>
            <a:ext cx="11097075" cy="5617307"/>
          </a:xfrm>
          <a:prstGeom prst="rect">
            <a:avLst/>
          </a:prstGeom>
        </p:spPr>
      </p:pic>
      <p:pic>
        <p:nvPicPr>
          <p:cNvPr id="2" name="Obraz 1"/>
          <p:cNvPicPr>
            <a:picLocks noChangeAspect="1"/>
          </p:cNvPicPr>
          <p:nvPr/>
        </p:nvPicPr>
        <p:blipFill>
          <a:blip r:embed="rId4"/>
          <a:stretch>
            <a:fillRect/>
          </a:stretch>
        </p:blipFill>
        <p:spPr>
          <a:xfrm>
            <a:off x="5757705" y="1362590"/>
            <a:ext cx="6029011" cy="1491142"/>
          </a:xfrm>
          <a:prstGeom prst="rect">
            <a:avLst/>
          </a:prstGeom>
        </p:spPr>
      </p:pic>
      <p:pic>
        <p:nvPicPr>
          <p:cNvPr id="3" name="Obraz 2"/>
          <p:cNvPicPr>
            <a:picLocks noChangeAspect="1"/>
          </p:cNvPicPr>
          <p:nvPr/>
        </p:nvPicPr>
        <p:blipFill>
          <a:blip r:embed="rId5"/>
          <a:stretch>
            <a:fillRect/>
          </a:stretch>
        </p:blipFill>
        <p:spPr>
          <a:xfrm>
            <a:off x="813916" y="4712677"/>
            <a:ext cx="3278932" cy="1669838"/>
          </a:xfrm>
          <a:prstGeom prst="rect">
            <a:avLst/>
          </a:prstGeom>
        </p:spPr>
      </p:pic>
      <p:sp>
        <p:nvSpPr>
          <p:cNvPr id="4" name="pole tekstowe 3"/>
          <p:cNvSpPr txBox="1"/>
          <p:nvPr/>
        </p:nvSpPr>
        <p:spPr>
          <a:xfrm>
            <a:off x="813916" y="3134945"/>
            <a:ext cx="3718775" cy="923330"/>
          </a:xfrm>
          <a:prstGeom prst="rect">
            <a:avLst/>
          </a:prstGeom>
          <a:solidFill>
            <a:schemeClr val="bg1"/>
          </a:solidFill>
        </p:spPr>
        <p:txBody>
          <a:bodyPr wrap="none" rtlCol="0">
            <a:spAutoFit/>
          </a:bodyPr>
          <a:lstStyle/>
          <a:p>
            <a:r>
              <a:rPr lang="pl-PL" dirty="0"/>
              <a:t>Wysokość dla zabudowy usługowej</a:t>
            </a:r>
          </a:p>
          <a:p>
            <a:r>
              <a:rPr lang="pl-PL" dirty="0"/>
              <a:t>wzdłuż ul. Ch. </a:t>
            </a:r>
            <a:r>
              <a:rPr lang="pl-PL" dirty="0" err="1"/>
              <a:t>Botewa</a:t>
            </a:r>
            <a:r>
              <a:rPr lang="pl-PL" dirty="0"/>
              <a:t> i T. </a:t>
            </a:r>
            <a:r>
              <a:rPr lang="pl-PL" dirty="0" err="1"/>
              <a:t>Śliwiaka</a:t>
            </a:r>
            <a:endParaRPr lang="pl-PL" dirty="0"/>
          </a:p>
          <a:p>
            <a:pPr algn="ctr"/>
            <a:r>
              <a:rPr lang="pl-PL" dirty="0"/>
              <a:t>20 m – 30 m</a:t>
            </a:r>
          </a:p>
        </p:txBody>
      </p:sp>
    </p:spTree>
    <p:extLst>
      <p:ext uri="{BB962C8B-B14F-4D97-AF65-F5344CB8AC3E}">
        <p14:creationId xmlns:p14="http://schemas.microsoft.com/office/powerpoint/2010/main" val="383563000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3"/>
          <a:stretch>
            <a:fillRect/>
          </a:stretch>
        </p:blipFill>
        <p:spPr>
          <a:xfrm>
            <a:off x="1780127" y="3072921"/>
            <a:ext cx="9902286" cy="3358522"/>
          </a:xfrm>
          <a:prstGeom prst="rect">
            <a:avLst/>
          </a:prstGeom>
        </p:spPr>
      </p:pic>
      <p:sp>
        <p:nvSpPr>
          <p:cNvPr id="16" name="Tytuł 1">
            <a:extLst>
              <a:ext uri="{FF2B5EF4-FFF2-40B4-BE49-F238E27FC236}">
                <a16:creationId xmlns:a16="http://schemas.microsoft.com/office/drawing/2014/main" id="{5FD8FC7F-E1B8-449F-AE49-70374E61A820}"/>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MIEJSCOWY PLAN ZAGOSPODAROWANIA PRZESTRZENNEGO OBSZARU</a:t>
            </a:r>
            <a:b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b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„NOWE MIASTO”</a:t>
            </a:r>
          </a:p>
        </p:txBody>
      </p:sp>
      <p:sp>
        <p:nvSpPr>
          <p:cNvPr id="99332" name="pole tekstowe 17">
            <a:extLst>
              <a:ext uri="{FF2B5EF4-FFF2-40B4-BE49-F238E27FC236}">
                <a16:creationId xmlns:a16="http://schemas.microsoft.com/office/drawing/2014/main" id="{2C3B9361-ADD3-47F9-ACFF-C4F82D1A4DD4}"/>
              </a:ext>
            </a:extLst>
          </p:cNvPr>
          <p:cNvSpPr txBox="1">
            <a:spLocks noChangeArrowheads="1"/>
          </p:cNvSpPr>
          <p:nvPr/>
        </p:nvSpPr>
        <p:spPr bwMode="auto">
          <a:xfrm>
            <a:off x="8070850" y="984250"/>
            <a:ext cx="3140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1" i="0" u="none" strike="noStrike" kern="1200" cap="none" spc="0" normalizeH="0" baseline="0" noProof="0">
                <a:ln>
                  <a:noFill/>
                </a:ln>
                <a:solidFill>
                  <a:prstClr val="black"/>
                </a:solidFill>
                <a:effectLst/>
                <a:uLnTx/>
                <a:uFillTx/>
                <a:latin typeface="Lato" panose="020F0502020204030203" pitchFamily="34" charset="-18"/>
                <a:ea typeface="+mn-ea"/>
                <a:cs typeface="Arial" panose="020B0604020202020204" pitchFamily="34" charset="0"/>
              </a:rPr>
              <a:t>KONTEKST PLANISTYCZNY</a:t>
            </a:r>
          </a:p>
        </p:txBody>
      </p:sp>
      <p:sp>
        <p:nvSpPr>
          <p:cNvPr id="50" name="Dowolny kształt 49">
            <a:extLst>
              <a:ext uri="{FF2B5EF4-FFF2-40B4-BE49-F238E27FC236}">
                <a16:creationId xmlns:a16="http://schemas.microsoft.com/office/drawing/2014/main" id="{59865CC5-A11F-46DE-836E-DC65CD2F7328}"/>
              </a:ext>
            </a:extLst>
          </p:cNvPr>
          <p:cNvSpPr/>
          <p:nvPr/>
        </p:nvSpPr>
        <p:spPr>
          <a:xfrm rot="21365649">
            <a:off x="7882945" y="4012828"/>
            <a:ext cx="369855" cy="342161"/>
          </a:xfrm>
          <a:custGeom>
            <a:avLst/>
            <a:gdLst>
              <a:gd name="connsiteX0" fmla="*/ 323850 w 371475"/>
              <a:gd name="connsiteY0" fmla="*/ 0 h 400050"/>
              <a:gd name="connsiteX1" fmla="*/ 371475 w 371475"/>
              <a:gd name="connsiteY1" fmla="*/ 76200 h 400050"/>
              <a:gd name="connsiteX2" fmla="*/ 342900 w 371475"/>
              <a:gd name="connsiteY2" fmla="*/ 400050 h 400050"/>
              <a:gd name="connsiteX3" fmla="*/ 0 w 371475"/>
              <a:gd name="connsiteY3" fmla="*/ 323850 h 400050"/>
              <a:gd name="connsiteX4" fmla="*/ 0 w 371475"/>
              <a:gd name="connsiteY4" fmla="*/ 323850 h 400050"/>
              <a:gd name="connsiteX5" fmla="*/ 76200 w 371475"/>
              <a:gd name="connsiteY5" fmla="*/ 9525 h 400050"/>
              <a:gd name="connsiteX6" fmla="*/ 323850 w 371475"/>
              <a:gd name="connsiteY6" fmla="*/ 0 h 400050"/>
              <a:gd name="connsiteX0" fmla="*/ 323850 w 371475"/>
              <a:gd name="connsiteY0" fmla="*/ 26610 h 426660"/>
              <a:gd name="connsiteX1" fmla="*/ 371475 w 371475"/>
              <a:gd name="connsiteY1" fmla="*/ 102810 h 426660"/>
              <a:gd name="connsiteX2" fmla="*/ 342900 w 371475"/>
              <a:gd name="connsiteY2" fmla="*/ 426660 h 426660"/>
              <a:gd name="connsiteX3" fmla="*/ 0 w 371475"/>
              <a:gd name="connsiteY3" fmla="*/ 350460 h 426660"/>
              <a:gd name="connsiteX4" fmla="*/ 0 w 371475"/>
              <a:gd name="connsiteY4" fmla="*/ 350460 h 426660"/>
              <a:gd name="connsiteX5" fmla="*/ 95175 w 371475"/>
              <a:gd name="connsiteY5" fmla="*/ 0 h 426660"/>
              <a:gd name="connsiteX6" fmla="*/ 323850 w 371475"/>
              <a:gd name="connsiteY6" fmla="*/ 26610 h 426660"/>
              <a:gd name="connsiteX0" fmla="*/ 344145 w 391770"/>
              <a:gd name="connsiteY0" fmla="*/ 26610 h 426660"/>
              <a:gd name="connsiteX1" fmla="*/ 391770 w 391770"/>
              <a:gd name="connsiteY1" fmla="*/ 102810 h 426660"/>
              <a:gd name="connsiteX2" fmla="*/ 363195 w 391770"/>
              <a:gd name="connsiteY2" fmla="*/ 426660 h 426660"/>
              <a:gd name="connsiteX3" fmla="*/ 20295 w 391770"/>
              <a:gd name="connsiteY3" fmla="*/ 350460 h 426660"/>
              <a:gd name="connsiteX4" fmla="*/ 42434 w 391770"/>
              <a:gd name="connsiteY4" fmla="*/ 350461 h 426660"/>
              <a:gd name="connsiteX5" fmla="*/ 115470 w 391770"/>
              <a:gd name="connsiteY5" fmla="*/ 0 h 426660"/>
              <a:gd name="connsiteX6" fmla="*/ 344145 w 391770"/>
              <a:gd name="connsiteY6" fmla="*/ 26610 h 426660"/>
              <a:gd name="connsiteX0" fmla="*/ 343460 w 391085"/>
              <a:gd name="connsiteY0" fmla="*/ 26610 h 423046"/>
              <a:gd name="connsiteX1" fmla="*/ 391085 w 391085"/>
              <a:gd name="connsiteY1" fmla="*/ 102810 h 423046"/>
              <a:gd name="connsiteX2" fmla="*/ 353022 w 391085"/>
              <a:gd name="connsiteY2" fmla="*/ 423046 h 423046"/>
              <a:gd name="connsiteX3" fmla="*/ 19610 w 391085"/>
              <a:gd name="connsiteY3" fmla="*/ 350460 h 423046"/>
              <a:gd name="connsiteX4" fmla="*/ 41749 w 391085"/>
              <a:gd name="connsiteY4" fmla="*/ 350461 h 423046"/>
              <a:gd name="connsiteX5" fmla="*/ 114785 w 391085"/>
              <a:gd name="connsiteY5" fmla="*/ 0 h 423046"/>
              <a:gd name="connsiteX6" fmla="*/ 343460 w 391085"/>
              <a:gd name="connsiteY6" fmla="*/ 26610 h 423046"/>
              <a:gd name="connsiteX0" fmla="*/ 318144 w 365769"/>
              <a:gd name="connsiteY0" fmla="*/ 26610 h 423046"/>
              <a:gd name="connsiteX1" fmla="*/ 365769 w 365769"/>
              <a:gd name="connsiteY1" fmla="*/ 102810 h 423046"/>
              <a:gd name="connsiteX2" fmla="*/ 327706 w 365769"/>
              <a:gd name="connsiteY2" fmla="*/ 423046 h 423046"/>
              <a:gd name="connsiteX3" fmla="*/ 29083 w 365769"/>
              <a:gd name="connsiteY3" fmla="*/ 354074 h 423046"/>
              <a:gd name="connsiteX4" fmla="*/ 16433 w 365769"/>
              <a:gd name="connsiteY4" fmla="*/ 350461 h 423046"/>
              <a:gd name="connsiteX5" fmla="*/ 89469 w 365769"/>
              <a:gd name="connsiteY5" fmla="*/ 0 h 423046"/>
              <a:gd name="connsiteX6" fmla="*/ 318144 w 365769"/>
              <a:gd name="connsiteY6" fmla="*/ 26610 h 423046"/>
              <a:gd name="connsiteX0" fmla="*/ 318144 w 365769"/>
              <a:gd name="connsiteY0" fmla="*/ 8542 h 404978"/>
              <a:gd name="connsiteX1" fmla="*/ 365769 w 365769"/>
              <a:gd name="connsiteY1" fmla="*/ 84742 h 404978"/>
              <a:gd name="connsiteX2" fmla="*/ 327706 w 365769"/>
              <a:gd name="connsiteY2" fmla="*/ 404978 h 404978"/>
              <a:gd name="connsiteX3" fmla="*/ 29083 w 365769"/>
              <a:gd name="connsiteY3" fmla="*/ 336006 h 404978"/>
              <a:gd name="connsiteX4" fmla="*/ 16433 w 365769"/>
              <a:gd name="connsiteY4" fmla="*/ 332393 h 404978"/>
              <a:gd name="connsiteX5" fmla="*/ 83144 w 365769"/>
              <a:gd name="connsiteY5" fmla="*/ 0 h 404978"/>
              <a:gd name="connsiteX6" fmla="*/ 318144 w 365769"/>
              <a:gd name="connsiteY6" fmla="*/ 8542 h 404978"/>
              <a:gd name="connsiteX0" fmla="*/ 324469 w 365769"/>
              <a:gd name="connsiteY0" fmla="*/ 30222 h 404978"/>
              <a:gd name="connsiteX1" fmla="*/ 365769 w 365769"/>
              <a:gd name="connsiteY1" fmla="*/ 84742 h 404978"/>
              <a:gd name="connsiteX2" fmla="*/ 327706 w 365769"/>
              <a:gd name="connsiteY2" fmla="*/ 404978 h 404978"/>
              <a:gd name="connsiteX3" fmla="*/ 29083 w 365769"/>
              <a:gd name="connsiteY3" fmla="*/ 336006 h 404978"/>
              <a:gd name="connsiteX4" fmla="*/ 16433 w 365769"/>
              <a:gd name="connsiteY4" fmla="*/ 332393 h 404978"/>
              <a:gd name="connsiteX5" fmla="*/ 83144 w 365769"/>
              <a:gd name="connsiteY5" fmla="*/ 0 h 404978"/>
              <a:gd name="connsiteX6" fmla="*/ 324469 w 365769"/>
              <a:gd name="connsiteY6" fmla="*/ 30222 h 404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5769" h="404978">
                <a:moveTo>
                  <a:pt x="324469" y="30222"/>
                </a:moveTo>
                <a:lnTo>
                  <a:pt x="365769" y="84742"/>
                </a:lnTo>
                <a:lnTo>
                  <a:pt x="327706" y="404978"/>
                </a:lnTo>
                <a:lnTo>
                  <a:pt x="29083" y="336006"/>
                </a:lnTo>
                <a:cubicBezTo>
                  <a:pt x="-22796" y="323909"/>
                  <a:pt x="9053" y="332393"/>
                  <a:pt x="16433" y="332393"/>
                </a:cubicBezTo>
                <a:lnTo>
                  <a:pt x="83144" y="0"/>
                </a:lnTo>
                <a:lnTo>
                  <a:pt x="324469" y="30222"/>
                </a:lnTo>
                <a:close/>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52" name="Dowolny kształt 51">
            <a:extLst>
              <a:ext uri="{FF2B5EF4-FFF2-40B4-BE49-F238E27FC236}">
                <a16:creationId xmlns:a16="http://schemas.microsoft.com/office/drawing/2014/main" id="{376C137A-2123-44ED-A32C-5CC88CFCC121}"/>
              </a:ext>
            </a:extLst>
          </p:cNvPr>
          <p:cNvSpPr/>
          <p:nvPr/>
        </p:nvSpPr>
        <p:spPr>
          <a:xfrm>
            <a:off x="9778055" y="4632434"/>
            <a:ext cx="320328" cy="338552"/>
          </a:xfrm>
          <a:custGeom>
            <a:avLst/>
            <a:gdLst>
              <a:gd name="connsiteX0" fmla="*/ 10235 w 269543"/>
              <a:gd name="connsiteY0" fmla="*/ 0 h 300251"/>
              <a:gd name="connsiteX1" fmla="*/ 0 w 269543"/>
              <a:gd name="connsiteY1" fmla="*/ 279779 h 300251"/>
              <a:gd name="connsiteX2" fmla="*/ 249071 w 269543"/>
              <a:gd name="connsiteY2" fmla="*/ 300251 h 300251"/>
              <a:gd name="connsiteX3" fmla="*/ 269543 w 269543"/>
              <a:gd name="connsiteY3" fmla="*/ 58003 h 300251"/>
              <a:gd name="connsiteX4" fmla="*/ 249071 w 269543"/>
              <a:gd name="connsiteY4" fmla="*/ 17060 h 300251"/>
              <a:gd name="connsiteX5" fmla="*/ 10235 w 269543"/>
              <a:gd name="connsiteY5" fmla="*/ 0 h 300251"/>
              <a:gd name="connsiteX0" fmla="*/ 17059 w 269543"/>
              <a:gd name="connsiteY0" fmla="*/ 3412 h 283191"/>
              <a:gd name="connsiteX1" fmla="*/ 0 w 269543"/>
              <a:gd name="connsiteY1" fmla="*/ 262719 h 283191"/>
              <a:gd name="connsiteX2" fmla="*/ 249071 w 269543"/>
              <a:gd name="connsiteY2" fmla="*/ 283191 h 283191"/>
              <a:gd name="connsiteX3" fmla="*/ 269543 w 269543"/>
              <a:gd name="connsiteY3" fmla="*/ 40943 h 283191"/>
              <a:gd name="connsiteX4" fmla="*/ 249071 w 269543"/>
              <a:gd name="connsiteY4" fmla="*/ 0 h 283191"/>
              <a:gd name="connsiteX5" fmla="*/ 17059 w 269543"/>
              <a:gd name="connsiteY5" fmla="*/ 3412 h 283191"/>
              <a:gd name="connsiteX0" fmla="*/ 13647 w 266131"/>
              <a:gd name="connsiteY0" fmla="*/ 3412 h 283191"/>
              <a:gd name="connsiteX1" fmla="*/ 0 w 266131"/>
              <a:gd name="connsiteY1" fmla="*/ 259307 h 283191"/>
              <a:gd name="connsiteX2" fmla="*/ 245659 w 266131"/>
              <a:gd name="connsiteY2" fmla="*/ 283191 h 283191"/>
              <a:gd name="connsiteX3" fmla="*/ 266131 w 266131"/>
              <a:gd name="connsiteY3" fmla="*/ 40943 h 283191"/>
              <a:gd name="connsiteX4" fmla="*/ 245659 w 266131"/>
              <a:gd name="connsiteY4" fmla="*/ 0 h 283191"/>
              <a:gd name="connsiteX5" fmla="*/ 13647 w 266131"/>
              <a:gd name="connsiteY5" fmla="*/ 3412 h 283191"/>
              <a:gd name="connsiteX0" fmla="*/ 13647 w 266131"/>
              <a:gd name="connsiteY0" fmla="*/ 0 h 279779"/>
              <a:gd name="connsiteX1" fmla="*/ 0 w 266131"/>
              <a:gd name="connsiteY1" fmla="*/ 255895 h 279779"/>
              <a:gd name="connsiteX2" fmla="*/ 245659 w 266131"/>
              <a:gd name="connsiteY2" fmla="*/ 279779 h 279779"/>
              <a:gd name="connsiteX3" fmla="*/ 266131 w 266131"/>
              <a:gd name="connsiteY3" fmla="*/ 37531 h 279779"/>
              <a:gd name="connsiteX4" fmla="*/ 238835 w 266131"/>
              <a:gd name="connsiteY4" fmla="*/ 10235 h 279779"/>
              <a:gd name="connsiteX5" fmla="*/ 13647 w 266131"/>
              <a:gd name="connsiteY5" fmla="*/ 0 h 279779"/>
              <a:gd name="connsiteX0" fmla="*/ 13647 w 266131"/>
              <a:gd name="connsiteY0" fmla="*/ 0 h 262949"/>
              <a:gd name="connsiteX1" fmla="*/ 0 w 266131"/>
              <a:gd name="connsiteY1" fmla="*/ 255895 h 262949"/>
              <a:gd name="connsiteX2" fmla="*/ 256879 w 266131"/>
              <a:gd name="connsiteY2" fmla="*/ 262949 h 262949"/>
              <a:gd name="connsiteX3" fmla="*/ 266131 w 266131"/>
              <a:gd name="connsiteY3" fmla="*/ 37531 h 262949"/>
              <a:gd name="connsiteX4" fmla="*/ 238835 w 266131"/>
              <a:gd name="connsiteY4" fmla="*/ 10235 h 262949"/>
              <a:gd name="connsiteX5" fmla="*/ 13647 w 266131"/>
              <a:gd name="connsiteY5" fmla="*/ 0 h 262949"/>
              <a:gd name="connsiteX0" fmla="*/ 13647 w 266131"/>
              <a:gd name="connsiteY0" fmla="*/ 0 h 274168"/>
              <a:gd name="connsiteX1" fmla="*/ 0 w 266131"/>
              <a:gd name="connsiteY1" fmla="*/ 255895 h 274168"/>
              <a:gd name="connsiteX2" fmla="*/ 248464 w 266131"/>
              <a:gd name="connsiteY2" fmla="*/ 274168 h 274168"/>
              <a:gd name="connsiteX3" fmla="*/ 266131 w 266131"/>
              <a:gd name="connsiteY3" fmla="*/ 37531 h 274168"/>
              <a:gd name="connsiteX4" fmla="*/ 238835 w 266131"/>
              <a:gd name="connsiteY4" fmla="*/ 10235 h 274168"/>
              <a:gd name="connsiteX5" fmla="*/ 13647 w 266131"/>
              <a:gd name="connsiteY5" fmla="*/ 0 h 274168"/>
              <a:gd name="connsiteX0" fmla="*/ 11441 w 266131"/>
              <a:gd name="connsiteY0" fmla="*/ 0 h 339938"/>
              <a:gd name="connsiteX1" fmla="*/ 0 w 266131"/>
              <a:gd name="connsiteY1" fmla="*/ 321665 h 339938"/>
              <a:gd name="connsiteX2" fmla="*/ 248464 w 266131"/>
              <a:gd name="connsiteY2" fmla="*/ 339938 h 339938"/>
              <a:gd name="connsiteX3" fmla="*/ 266131 w 266131"/>
              <a:gd name="connsiteY3" fmla="*/ 103301 h 339938"/>
              <a:gd name="connsiteX4" fmla="*/ 238835 w 266131"/>
              <a:gd name="connsiteY4" fmla="*/ 76005 h 339938"/>
              <a:gd name="connsiteX5" fmla="*/ 11441 w 266131"/>
              <a:gd name="connsiteY5" fmla="*/ 0 h 339938"/>
              <a:gd name="connsiteX0" fmla="*/ 11441 w 278545"/>
              <a:gd name="connsiteY0" fmla="*/ 0 h 339938"/>
              <a:gd name="connsiteX1" fmla="*/ 0 w 278545"/>
              <a:gd name="connsiteY1" fmla="*/ 321665 h 339938"/>
              <a:gd name="connsiteX2" fmla="*/ 248464 w 278545"/>
              <a:gd name="connsiteY2" fmla="*/ 339938 h 339938"/>
              <a:gd name="connsiteX3" fmla="*/ 266131 w 278545"/>
              <a:gd name="connsiteY3" fmla="*/ 103301 h 339938"/>
              <a:gd name="connsiteX4" fmla="*/ 278545 w 278545"/>
              <a:gd name="connsiteY4" fmla="*/ 18128 h 339938"/>
              <a:gd name="connsiteX5" fmla="*/ 11441 w 278545"/>
              <a:gd name="connsiteY5" fmla="*/ 0 h 339938"/>
              <a:gd name="connsiteX0" fmla="*/ 11441 w 269721"/>
              <a:gd name="connsiteY0" fmla="*/ 0 h 339938"/>
              <a:gd name="connsiteX1" fmla="*/ 0 w 269721"/>
              <a:gd name="connsiteY1" fmla="*/ 321665 h 339938"/>
              <a:gd name="connsiteX2" fmla="*/ 248464 w 269721"/>
              <a:gd name="connsiteY2" fmla="*/ 339938 h 339938"/>
              <a:gd name="connsiteX3" fmla="*/ 266131 w 269721"/>
              <a:gd name="connsiteY3" fmla="*/ 103301 h 339938"/>
              <a:gd name="connsiteX4" fmla="*/ 269721 w 269721"/>
              <a:gd name="connsiteY4" fmla="*/ 18128 h 339938"/>
              <a:gd name="connsiteX5" fmla="*/ 11441 w 269721"/>
              <a:gd name="connsiteY5" fmla="*/ 0 h 33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721" h="339938">
                <a:moveTo>
                  <a:pt x="11441" y="0"/>
                </a:moveTo>
                <a:lnTo>
                  <a:pt x="0" y="321665"/>
                </a:lnTo>
                <a:lnTo>
                  <a:pt x="248464" y="339938"/>
                </a:lnTo>
                <a:lnTo>
                  <a:pt x="266131" y="103301"/>
                </a:lnTo>
                <a:lnTo>
                  <a:pt x="269721" y="18128"/>
                </a:lnTo>
                <a:lnTo>
                  <a:pt x="11441" y="0"/>
                </a:lnTo>
                <a:close/>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54" name="Dowolny kształt 53">
            <a:extLst>
              <a:ext uri="{FF2B5EF4-FFF2-40B4-BE49-F238E27FC236}">
                <a16:creationId xmlns:a16="http://schemas.microsoft.com/office/drawing/2014/main" id="{6F690DF2-A218-49BB-9EE1-8B2969962645}"/>
              </a:ext>
            </a:extLst>
          </p:cNvPr>
          <p:cNvSpPr/>
          <p:nvPr/>
        </p:nvSpPr>
        <p:spPr>
          <a:xfrm>
            <a:off x="10174977" y="4655301"/>
            <a:ext cx="281902" cy="262616"/>
          </a:xfrm>
          <a:custGeom>
            <a:avLst/>
            <a:gdLst>
              <a:gd name="connsiteX0" fmla="*/ 350614 w 350614"/>
              <a:gd name="connsiteY0" fmla="*/ 16830 h 300125"/>
              <a:gd name="connsiteX1" fmla="*/ 328174 w 350614"/>
              <a:gd name="connsiteY1" fmla="*/ 300125 h 300125"/>
              <a:gd name="connsiteX2" fmla="*/ 0 w 350614"/>
              <a:gd name="connsiteY2" fmla="*/ 288906 h 300125"/>
              <a:gd name="connsiteX3" fmla="*/ 8415 w 350614"/>
              <a:gd name="connsiteY3" fmla="*/ 50488 h 300125"/>
              <a:gd name="connsiteX4" fmla="*/ 36464 w 350614"/>
              <a:gd name="connsiteY4" fmla="*/ 16830 h 300125"/>
              <a:gd name="connsiteX5" fmla="*/ 53293 w 350614"/>
              <a:gd name="connsiteY5" fmla="*/ 0 h 300125"/>
              <a:gd name="connsiteX6" fmla="*/ 350614 w 350614"/>
              <a:gd name="connsiteY6" fmla="*/ 16830 h 300125"/>
              <a:gd name="connsiteX0" fmla="*/ 333784 w 333784"/>
              <a:gd name="connsiteY0" fmla="*/ 16830 h 300125"/>
              <a:gd name="connsiteX1" fmla="*/ 328174 w 333784"/>
              <a:gd name="connsiteY1" fmla="*/ 300125 h 300125"/>
              <a:gd name="connsiteX2" fmla="*/ 0 w 333784"/>
              <a:gd name="connsiteY2" fmla="*/ 288906 h 300125"/>
              <a:gd name="connsiteX3" fmla="*/ 8415 w 333784"/>
              <a:gd name="connsiteY3" fmla="*/ 50488 h 300125"/>
              <a:gd name="connsiteX4" fmla="*/ 36464 w 333784"/>
              <a:gd name="connsiteY4" fmla="*/ 16830 h 300125"/>
              <a:gd name="connsiteX5" fmla="*/ 53293 w 333784"/>
              <a:gd name="connsiteY5" fmla="*/ 0 h 300125"/>
              <a:gd name="connsiteX6" fmla="*/ 333784 w 333784"/>
              <a:gd name="connsiteY6" fmla="*/ 16830 h 300125"/>
              <a:gd name="connsiteX0" fmla="*/ 339394 w 339394"/>
              <a:gd name="connsiteY0" fmla="*/ 30854 h 300125"/>
              <a:gd name="connsiteX1" fmla="*/ 328174 w 339394"/>
              <a:gd name="connsiteY1" fmla="*/ 300125 h 300125"/>
              <a:gd name="connsiteX2" fmla="*/ 0 w 339394"/>
              <a:gd name="connsiteY2" fmla="*/ 288906 h 300125"/>
              <a:gd name="connsiteX3" fmla="*/ 8415 w 339394"/>
              <a:gd name="connsiteY3" fmla="*/ 50488 h 300125"/>
              <a:gd name="connsiteX4" fmla="*/ 36464 w 339394"/>
              <a:gd name="connsiteY4" fmla="*/ 16830 h 300125"/>
              <a:gd name="connsiteX5" fmla="*/ 53293 w 339394"/>
              <a:gd name="connsiteY5" fmla="*/ 0 h 300125"/>
              <a:gd name="connsiteX6" fmla="*/ 339394 w 339394"/>
              <a:gd name="connsiteY6" fmla="*/ 30854 h 300125"/>
              <a:gd name="connsiteX0" fmla="*/ 339394 w 339394"/>
              <a:gd name="connsiteY0" fmla="*/ 30854 h 294515"/>
              <a:gd name="connsiteX1" fmla="*/ 316954 w 339394"/>
              <a:gd name="connsiteY1" fmla="*/ 294515 h 294515"/>
              <a:gd name="connsiteX2" fmla="*/ 0 w 339394"/>
              <a:gd name="connsiteY2" fmla="*/ 288906 h 294515"/>
              <a:gd name="connsiteX3" fmla="*/ 8415 w 339394"/>
              <a:gd name="connsiteY3" fmla="*/ 50488 h 294515"/>
              <a:gd name="connsiteX4" fmla="*/ 36464 w 339394"/>
              <a:gd name="connsiteY4" fmla="*/ 16830 h 294515"/>
              <a:gd name="connsiteX5" fmla="*/ 53293 w 339394"/>
              <a:gd name="connsiteY5" fmla="*/ 0 h 294515"/>
              <a:gd name="connsiteX6" fmla="*/ 339394 w 339394"/>
              <a:gd name="connsiteY6" fmla="*/ 30854 h 294515"/>
              <a:gd name="connsiteX0" fmla="*/ 339394 w 339394"/>
              <a:gd name="connsiteY0" fmla="*/ 16829 h 280490"/>
              <a:gd name="connsiteX1" fmla="*/ 316954 w 339394"/>
              <a:gd name="connsiteY1" fmla="*/ 280490 h 280490"/>
              <a:gd name="connsiteX2" fmla="*/ 0 w 339394"/>
              <a:gd name="connsiteY2" fmla="*/ 274881 h 280490"/>
              <a:gd name="connsiteX3" fmla="*/ 8415 w 339394"/>
              <a:gd name="connsiteY3" fmla="*/ 36463 h 280490"/>
              <a:gd name="connsiteX4" fmla="*/ 36464 w 339394"/>
              <a:gd name="connsiteY4" fmla="*/ 2805 h 280490"/>
              <a:gd name="connsiteX5" fmla="*/ 36464 w 339394"/>
              <a:gd name="connsiteY5" fmla="*/ 0 h 280490"/>
              <a:gd name="connsiteX6" fmla="*/ 339394 w 339394"/>
              <a:gd name="connsiteY6" fmla="*/ 16829 h 280490"/>
              <a:gd name="connsiteX0" fmla="*/ 339394 w 339394"/>
              <a:gd name="connsiteY0" fmla="*/ 16829 h 280490"/>
              <a:gd name="connsiteX1" fmla="*/ 316954 w 339394"/>
              <a:gd name="connsiteY1" fmla="*/ 280490 h 280490"/>
              <a:gd name="connsiteX2" fmla="*/ 0 w 339394"/>
              <a:gd name="connsiteY2" fmla="*/ 274881 h 280490"/>
              <a:gd name="connsiteX3" fmla="*/ 24186 w 339394"/>
              <a:gd name="connsiteY3" fmla="*/ 43512 h 280490"/>
              <a:gd name="connsiteX4" fmla="*/ 36464 w 339394"/>
              <a:gd name="connsiteY4" fmla="*/ 2805 h 280490"/>
              <a:gd name="connsiteX5" fmla="*/ 36464 w 339394"/>
              <a:gd name="connsiteY5" fmla="*/ 0 h 280490"/>
              <a:gd name="connsiteX6" fmla="*/ 339394 w 339394"/>
              <a:gd name="connsiteY6" fmla="*/ 16829 h 280490"/>
              <a:gd name="connsiteX0" fmla="*/ 329932 w 329932"/>
              <a:gd name="connsiteY0" fmla="*/ 16829 h 280490"/>
              <a:gd name="connsiteX1" fmla="*/ 307492 w 329932"/>
              <a:gd name="connsiteY1" fmla="*/ 280490 h 280490"/>
              <a:gd name="connsiteX2" fmla="*/ 0 w 329932"/>
              <a:gd name="connsiteY2" fmla="*/ 271356 h 280490"/>
              <a:gd name="connsiteX3" fmla="*/ 14724 w 329932"/>
              <a:gd name="connsiteY3" fmla="*/ 43512 h 280490"/>
              <a:gd name="connsiteX4" fmla="*/ 27002 w 329932"/>
              <a:gd name="connsiteY4" fmla="*/ 2805 h 280490"/>
              <a:gd name="connsiteX5" fmla="*/ 27002 w 329932"/>
              <a:gd name="connsiteY5" fmla="*/ 0 h 280490"/>
              <a:gd name="connsiteX6" fmla="*/ 329932 w 329932"/>
              <a:gd name="connsiteY6" fmla="*/ 16829 h 280490"/>
              <a:gd name="connsiteX0" fmla="*/ 320470 w 320470"/>
              <a:gd name="connsiteY0" fmla="*/ 20355 h 280490"/>
              <a:gd name="connsiteX1" fmla="*/ 307492 w 320470"/>
              <a:gd name="connsiteY1" fmla="*/ 280490 h 280490"/>
              <a:gd name="connsiteX2" fmla="*/ 0 w 320470"/>
              <a:gd name="connsiteY2" fmla="*/ 271356 h 280490"/>
              <a:gd name="connsiteX3" fmla="*/ 14724 w 320470"/>
              <a:gd name="connsiteY3" fmla="*/ 43512 h 280490"/>
              <a:gd name="connsiteX4" fmla="*/ 27002 w 320470"/>
              <a:gd name="connsiteY4" fmla="*/ 2805 h 280490"/>
              <a:gd name="connsiteX5" fmla="*/ 27002 w 320470"/>
              <a:gd name="connsiteY5" fmla="*/ 0 h 280490"/>
              <a:gd name="connsiteX6" fmla="*/ 320470 w 320470"/>
              <a:gd name="connsiteY6" fmla="*/ 20355 h 280490"/>
              <a:gd name="connsiteX0" fmla="*/ 320470 w 320470"/>
              <a:gd name="connsiteY0" fmla="*/ 20355 h 298115"/>
              <a:gd name="connsiteX1" fmla="*/ 304337 w 320470"/>
              <a:gd name="connsiteY1" fmla="*/ 298115 h 298115"/>
              <a:gd name="connsiteX2" fmla="*/ 0 w 320470"/>
              <a:gd name="connsiteY2" fmla="*/ 271356 h 298115"/>
              <a:gd name="connsiteX3" fmla="*/ 14724 w 320470"/>
              <a:gd name="connsiteY3" fmla="*/ 43512 h 298115"/>
              <a:gd name="connsiteX4" fmla="*/ 27002 w 320470"/>
              <a:gd name="connsiteY4" fmla="*/ 2805 h 298115"/>
              <a:gd name="connsiteX5" fmla="*/ 27002 w 320470"/>
              <a:gd name="connsiteY5" fmla="*/ 0 h 298115"/>
              <a:gd name="connsiteX6" fmla="*/ 320470 w 320470"/>
              <a:gd name="connsiteY6" fmla="*/ 20355 h 298115"/>
              <a:gd name="connsiteX0" fmla="*/ 320470 w 320470"/>
              <a:gd name="connsiteY0" fmla="*/ 20355 h 298115"/>
              <a:gd name="connsiteX1" fmla="*/ 304337 w 320470"/>
              <a:gd name="connsiteY1" fmla="*/ 298115 h 298115"/>
              <a:gd name="connsiteX2" fmla="*/ 0 w 320470"/>
              <a:gd name="connsiteY2" fmla="*/ 271356 h 298115"/>
              <a:gd name="connsiteX3" fmla="*/ 38392 w 320470"/>
              <a:gd name="connsiteY3" fmla="*/ 204989 h 298115"/>
              <a:gd name="connsiteX4" fmla="*/ 27002 w 320470"/>
              <a:gd name="connsiteY4" fmla="*/ 2805 h 298115"/>
              <a:gd name="connsiteX5" fmla="*/ 27002 w 320470"/>
              <a:gd name="connsiteY5" fmla="*/ 0 h 298115"/>
              <a:gd name="connsiteX6" fmla="*/ 320470 w 320470"/>
              <a:gd name="connsiteY6" fmla="*/ 20355 h 298115"/>
              <a:gd name="connsiteX0" fmla="*/ 320470 w 320470"/>
              <a:gd name="connsiteY0" fmla="*/ 17550 h 295310"/>
              <a:gd name="connsiteX1" fmla="*/ 304337 w 320470"/>
              <a:gd name="connsiteY1" fmla="*/ 295310 h 295310"/>
              <a:gd name="connsiteX2" fmla="*/ 0 w 320470"/>
              <a:gd name="connsiteY2" fmla="*/ 268551 h 295310"/>
              <a:gd name="connsiteX3" fmla="*/ 38392 w 320470"/>
              <a:gd name="connsiteY3" fmla="*/ 202184 h 295310"/>
              <a:gd name="connsiteX4" fmla="*/ 27002 w 320470"/>
              <a:gd name="connsiteY4" fmla="*/ 0 h 295310"/>
              <a:gd name="connsiteX5" fmla="*/ 50671 w 320470"/>
              <a:gd name="connsiteY5" fmla="*/ 11359 h 295310"/>
              <a:gd name="connsiteX6" fmla="*/ 320470 w 320470"/>
              <a:gd name="connsiteY6" fmla="*/ 17550 h 295310"/>
              <a:gd name="connsiteX0" fmla="*/ 320470 w 320470"/>
              <a:gd name="connsiteY0" fmla="*/ 6191 h 283951"/>
              <a:gd name="connsiteX1" fmla="*/ 304337 w 320470"/>
              <a:gd name="connsiteY1" fmla="*/ 283951 h 283951"/>
              <a:gd name="connsiteX2" fmla="*/ 0 w 320470"/>
              <a:gd name="connsiteY2" fmla="*/ 257192 h 283951"/>
              <a:gd name="connsiteX3" fmla="*/ 38392 w 320470"/>
              <a:gd name="connsiteY3" fmla="*/ 190825 h 283951"/>
              <a:gd name="connsiteX4" fmla="*/ 34891 w 320470"/>
              <a:gd name="connsiteY4" fmla="*/ 11305 h 283951"/>
              <a:gd name="connsiteX5" fmla="*/ 50671 w 320470"/>
              <a:gd name="connsiteY5" fmla="*/ 0 h 283951"/>
              <a:gd name="connsiteX6" fmla="*/ 320470 w 320470"/>
              <a:gd name="connsiteY6" fmla="*/ 6191 h 283951"/>
              <a:gd name="connsiteX0" fmla="*/ 285579 w 285579"/>
              <a:gd name="connsiteY0" fmla="*/ 6191 h 283951"/>
              <a:gd name="connsiteX1" fmla="*/ 269446 w 285579"/>
              <a:gd name="connsiteY1" fmla="*/ 283951 h 283951"/>
              <a:gd name="connsiteX2" fmla="*/ 75560 w 285579"/>
              <a:gd name="connsiteY2" fmla="*/ 271357 h 283951"/>
              <a:gd name="connsiteX3" fmla="*/ 3501 w 285579"/>
              <a:gd name="connsiteY3" fmla="*/ 190825 h 283951"/>
              <a:gd name="connsiteX4" fmla="*/ 0 w 285579"/>
              <a:gd name="connsiteY4" fmla="*/ 11305 h 283951"/>
              <a:gd name="connsiteX5" fmla="*/ 15780 w 285579"/>
              <a:gd name="connsiteY5" fmla="*/ 0 h 283951"/>
              <a:gd name="connsiteX6" fmla="*/ 285579 w 285579"/>
              <a:gd name="connsiteY6" fmla="*/ 6191 h 283951"/>
              <a:gd name="connsiteX0" fmla="*/ 285579 w 285579"/>
              <a:gd name="connsiteY0" fmla="*/ 6191 h 283951"/>
              <a:gd name="connsiteX1" fmla="*/ 269446 w 285579"/>
              <a:gd name="connsiteY1" fmla="*/ 283951 h 283951"/>
              <a:gd name="connsiteX2" fmla="*/ 75560 w 285579"/>
              <a:gd name="connsiteY2" fmla="*/ 271357 h 283951"/>
              <a:gd name="connsiteX3" fmla="*/ 56097 w 285579"/>
              <a:gd name="connsiteY3" fmla="*/ 210655 h 283951"/>
              <a:gd name="connsiteX4" fmla="*/ 0 w 285579"/>
              <a:gd name="connsiteY4" fmla="*/ 11305 h 283951"/>
              <a:gd name="connsiteX5" fmla="*/ 15780 w 285579"/>
              <a:gd name="connsiteY5" fmla="*/ 0 h 283951"/>
              <a:gd name="connsiteX6" fmla="*/ 285579 w 285579"/>
              <a:gd name="connsiteY6" fmla="*/ 6191 h 283951"/>
              <a:gd name="connsiteX0" fmla="*/ 277690 w 277690"/>
              <a:gd name="connsiteY0" fmla="*/ 6191 h 283951"/>
              <a:gd name="connsiteX1" fmla="*/ 261557 w 277690"/>
              <a:gd name="connsiteY1" fmla="*/ 283951 h 283951"/>
              <a:gd name="connsiteX2" fmla="*/ 67671 w 277690"/>
              <a:gd name="connsiteY2" fmla="*/ 271357 h 283951"/>
              <a:gd name="connsiteX3" fmla="*/ 48208 w 277690"/>
              <a:gd name="connsiteY3" fmla="*/ 210655 h 283951"/>
              <a:gd name="connsiteX4" fmla="*/ 0 w 277690"/>
              <a:gd name="connsiteY4" fmla="*/ 192612 h 283951"/>
              <a:gd name="connsiteX5" fmla="*/ 7891 w 277690"/>
              <a:gd name="connsiteY5" fmla="*/ 0 h 283951"/>
              <a:gd name="connsiteX6" fmla="*/ 277690 w 277690"/>
              <a:gd name="connsiteY6" fmla="*/ 6191 h 283951"/>
              <a:gd name="connsiteX0" fmla="*/ 282949 w 282949"/>
              <a:gd name="connsiteY0" fmla="*/ 20355 h 283951"/>
              <a:gd name="connsiteX1" fmla="*/ 261557 w 282949"/>
              <a:gd name="connsiteY1" fmla="*/ 283951 h 283951"/>
              <a:gd name="connsiteX2" fmla="*/ 67671 w 282949"/>
              <a:gd name="connsiteY2" fmla="*/ 271357 h 283951"/>
              <a:gd name="connsiteX3" fmla="*/ 48208 w 282949"/>
              <a:gd name="connsiteY3" fmla="*/ 210655 h 283951"/>
              <a:gd name="connsiteX4" fmla="*/ 0 w 282949"/>
              <a:gd name="connsiteY4" fmla="*/ 192612 h 283951"/>
              <a:gd name="connsiteX5" fmla="*/ 7891 w 282949"/>
              <a:gd name="connsiteY5" fmla="*/ 0 h 283951"/>
              <a:gd name="connsiteX6" fmla="*/ 282949 w 282949"/>
              <a:gd name="connsiteY6" fmla="*/ 20355 h 28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2949" h="283951">
                <a:moveTo>
                  <a:pt x="282949" y="20355"/>
                </a:moveTo>
                <a:lnTo>
                  <a:pt x="261557" y="283951"/>
                </a:lnTo>
                <a:lnTo>
                  <a:pt x="67671" y="271357"/>
                </a:lnTo>
                <a:lnTo>
                  <a:pt x="48208" y="210655"/>
                </a:lnTo>
                <a:lnTo>
                  <a:pt x="0" y="192612"/>
                </a:lnTo>
                <a:lnTo>
                  <a:pt x="7891" y="0"/>
                </a:lnTo>
                <a:lnTo>
                  <a:pt x="282949" y="20355"/>
                </a:lnTo>
                <a:close/>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cxnSp>
        <p:nvCxnSpPr>
          <p:cNvPr id="57" name="Łącznik prosty ze strzałką 56">
            <a:extLst>
              <a:ext uri="{FF2B5EF4-FFF2-40B4-BE49-F238E27FC236}">
                <a16:creationId xmlns:a16="http://schemas.microsoft.com/office/drawing/2014/main" id="{96520F16-3BE9-4588-924C-2BF7DB7EA285}"/>
              </a:ext>
            </a:extLst>
          </p:cNvPr>
          <p:cNvCxnSpPr/>
          <p:nvPr/>
        </p:nvCxnSpPr>
        <p:spPr>
          <a:xfrm>
            <a:off x="2794000" y="2603500"/>
            <a:ext cx="1852613" cy="116205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351" name="pole tekstowe 61">
            <a:extLst>
              <a:ext uri="{FF2B5EF4-FFF2-40B4-BE49-F238E27FC236}">
                <a16:creationId xmlns:a16="http://schemas.microsoft.com/office/drawing/2014/main" id="{97497578-8A7F-49AA-AB03-0369F1B63F30}"/>
              </a:ext>
            </a:extLst>
          </p:cNvPr>
          <p:cNvSpPr txBox="1">
            <a:spLocks noChangeArrowheads="1"/>
          </p:cNvSpPr>
          <p:nvPr/>
        </p:nvSpPr>
        <p:spPr bwMode="auto">
          <a:xfrm rot="853527">
            <a:off x="5156677" y="4534849"/>
            <a:ext cx="1831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Linia  kolejowa</a:t>
            </a:r>
          </a:p>
        </p:txBody>
      </p:sp>
      <p:sp>
        <p:nvSpPr>
          <p:cNvPr id="99352" name="pole tekstowe 62">
            <a:extLst>
              <a:ext uri="{FF2B5EF4-FFF2-40B4-BE49-F238E27FC236}">
                <a16:creationId xmlns:a16="http://schemas.microsoft.com/office/drawing/2014/main" id="{07006209-1363-4689-AD54-82F9BCE39AC2}"/>
              </a:ext>
            </a:extLst>
          </p:cNvPr>
          <p:cNvSpPr txBox="1">
            <a:spLocks noChangeArrowheads="1"/>
          </p:cNvSpPr>
          <p:nvPr/>
        </p:nvSpPr>
        <p:spPr bwMode="auto">
          <a:xfrm>
            <a:off x="9447213" y="5456238"/>
            <a:ext cx="1293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1" i="0" u="none" strike="noStrike" kern="1200" cap="none" spc="0" normalizeH="0" baseline="0" noProof="0">
                <a:ln>
                  <a:noFill/>
                </a:ln>
                <a:solidFill>
                  <a:prstClr val="black"/>
                </a:solidFill>
                <a:effectLst/>
                <a:uLnTx/>
                <a:uFillTx/>
                <a:latin typeface="Lato" panose="020F0502020204030203" pitchFamily="34" charset="-18"/>
                <a:ea typeface="+mn-ea"/>
                <a:cs typeface="Arial" panose="020B0604020202020204" pitchFamily="34" charset="0"/>
              </a:rPr>
              <a:t>os. Złocień</a:t>
            </a:r>
          </a:p>
        </p:txBody>
      </p:sp>
      <p:sp>
        <p:nvSpPr>
          <p:cNvPr id="99353" name="pole tekstowe 82943">
            <a:extLst>
              <a:ext uri="{FF2B5EF4-FFF2-40B4-BE49-F238E27FC236}">
                <a16:creationId xmlns:a16="http://schemas.microsoft.com/office/drawing/2014/main" id="{3E558806-CBF1-4AF0-91D0-F1F0F44A6ED1}"/>
              </a:ext>
            </a:extLst>
          </p:cNvPr>
          <p:cNvSpPr txBox="1">
            <a:spLocks noChangeArrowheads="1"/>
          </p:cNvSpPr>
          <p:nvPr/>
        </p:nvSpPr>
        <p:spPr bwMode="auto">
          <a:xfrm rot="187362">
            <a:off x="7527925" y="3179763"/>
            <a:ext cx="2727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1" i="0" u="none" strike="noStrike" kern="1200" cap="none" spc="0" normalizeH="0" baseline="0" noProof="0">
                <a:ln>
                  <a:noFill/>
                </a:ln>
                <a:solidFill>
                  <a:prstClr val="black"/>
                </a:solidFill>
                <a:effectLst/>
                <a:uLnTx/>
                <a:uFillTx/>
                <a:latin typeface="Lato" panose="020F0502020204030203" pitchFamily="34" charset="-18"/>
                <a:ea typeface="+mn-ea"/>
                <a:cs typeface="Arial" panose="020B0604020202020204" pitchFamily="34" charset="0"/>
              </a:rPr>
              <a:t>Centrum wielofunkcyjne</a:t>
            </a:r>
          </a:p>
        </p:txBody>
      </p:sp>
      <p:sp>
        <p:nvSpPr>
          <p:cNvPr id="99356" name="pole tekstowe 82946">
            <a:extLst>
              <a:ext uri="{FF2B5EF4-FFF2-40B4-BE49-F238E27FC236}">
                <a16:creationId xmlns:a16="http://schemas.microsoft.com/office/drawing/2014/main" id="{A72B5AA9-7030-4AD6-BA0F-BF2731875A10}"/>
              </a:ext>
            </a:extLst>
          </p:cNvPr>
          <p:cNvSpPr txBox="1">
            <a:spLocks noChangeArrowheads="1"/>
          </p:cNvSpPr>
          <p:nvPr/>
        </p:nvSpPr>
        <p:spPr bwMode="auto">
          <a:xfrm>
            <a:off x="3644404" y="962438"/>
            <a:ext cx="336160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pl-PL" altLang="pl-PL" sz="18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ZABUDOWA USŁUGOWA U</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altLang="pl-PL" sz="18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p:txBody>
      </p:sp>
      <p:sp>
        <p:nvSpPr>
          <p:cNvPr id="5" name="Dowolny kształt 4"/>
          <p:cNvSpPr/>
          <p:nvPr/>
        </p:nvSpPr>
        <p:spPr>
          <a:xfrm>
            <a:off x="8527255" y="4724083"/>
            <a:ext cx="412700" cy="562466"/>
          </a:xfrm>
          <a:custGeom>
            <a:avLst/>
            <a:gdLst>
              <a:gd name="connsiteX0" fmla="*/ 241955 w 399068"/>
              <a:gd name="connsiteY0" fmla="*/ 0 h 549897"/>
              <a:gd name="connsiteX1" fmla="*/ 147687 w 399068"/>
              <a:gd name="connsiteY1" fmla="*/ 424207 h 549897"/>
              <a:gd name="connsiteX2" fmla="*/ 0 w 399068"/>
              <a:gd name="connsiteY2" fmla="*/ 509048 h 549897"/>
              <a:gd name="connsiteX3" fmla="*/ 103695 w 399068"/>
              <a:gd name="connsiteY3" fmla="*/ 549897 h 549897"/>
              <a:gd name="connsiteX4" fmla="*/ 182252 w 399068"/>
              <a:gd name="connsiteY4" fmla="*/ 549897 h 549897"/>
              <a:gd name="connsiteX5" fmla="*/ 323654 w 399068"/>
              <a:gd name="connsiteY5" fmla="*/ 493337 h 549897"/>
              <a:gd name="connsiteX6" fmla="*/ 399068 w 399068"/>
              <a:gd name="connsiteY6" fmla="*/ 119407 h 549897"/>
              <a:gd name="connsiteX7" fmla="*/ 241955 w 399068"/>
              <a:gd name="connsiteY7" fmla="*/ 0 h 549897"/>
              <a:gd name="connsiteX0" fmla="*/ 241955 w 426121"/>
              <a:gd name="connsiteY0" fmla="*/ 0 h 549897"/>
              <a:gd name="connsiteX1" fmla="*/ 147687 w 426121"/>
              <a:gd name="connsiteY1" fmla="*/ 424207 h 549897"/>
              <a:gd name="connsiteX2" fmla="*/ 0 w 426121"/>
              <a:gd name="connsiteY2" fmla="*/ 509048 h 549897"/>
              <a:gd name="connsiteX3" fmla="*/ 103695 w 426121"/>
              <a:gd name="connsiteY3" fmla="*/ 549897 h 549897"/>
              <a:gd name="connsiteX4" fmla="*/ 182252 w 426121"/>
              <a:gd name="connsiteY4" fmla="*/ 549897 h 549897"/>
              <a:gd name="connsiteX5" fmla="*/ 323654 w 426121"/>
              <a:gd name="connsiteY5" fmla="*/ 493337 h 549897"/>
              <a:gd name="connsiteX6" fmla="*/ 426121 w 426121"/>
              <a:gd name="connsiteY6" fmla="*/ 121968 h 549897"/>
              <a:gd name="connsiteX7" fmla="*/ 241955 w 426121"/>
              <a:gd name="connsiteY7" fmla="*/ 0 h 54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121" h="549897">
                <a:moveTo>
                  <a:pt x="241955" y="0"/>
                </a:moveTo>
                <a:lnTo>
                  <a:pt x="147687" y="424207"/>
                </a:lnTo>
                <a:lnTo>
                  <a:pt x="0" y="509048"/>
                </a:lnTo>
                <a:lnTo>
                  <a:pt x="103695" y="549897"/>
                </a:lnTo>
                <a:lnTo>
                  <a:pt x="182252" y="549897"/>
                </a:lnTo>
                <a:lnTo>
                  <a:pt x="323654" y="493337"/>
                </a:lnTo>
                <a:lnTo>
                  <a:pt x="426121" y="121968"/>
                </a:lnTo>
                <a:lnTo>
                  <a:pt x="241955" y="0"/>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Dowolny kształt 5"/>
          <p:cNvSpPr/>
          <p:nvPr/>
        </p:nvSpPr>
        <p:spPr>
          <a:xfrm>
            <a:off x="8372313" y="4885182"/>
            <a:ext cx="276519" cy="346694"/>
          </a:xfrm>
          <a:custGeom>
            <a:avLst/>
            <a:gdLst>
              <a:gd name="connsiteX0" fmla="*/ 15711 w 285946"/>
              <a:gd name="connsiteY0" fmla="*/ 0 h 351934"/>
              <a:gd name="connsiteX1" fmla="*/ 0 w 285946"/>
              <a:gd name="connsiteY1" fmla="*/ 157113 h 351934"/>
              <a:gd name="connsiteX2" fmla="*/ 25138 w 285946"/>
              <a:gd name="connsiteY2" fmla="*/ 197963 h 351934"/>
              <a:gd name="connsiteX3" fmla="*/ 18854 w 285946"/>
              <a:gd name="connsiteY3" fmla="*/ 257666 h 351934"/>
              <a:gd name="connsiteX4" fmla="*/ 9427 w 285946"/>
              <a:gd name="connsiteY4" fmla="*/ 289089 h 351934"/>
              <a:gd name="connsiteX5" fmla="*/ 37707 w 285946"/>
              <a:gd name="connsiteY5" fmla="*/ 326796 h 351934"/>
              <a:gd name="connsiteX6" fmla="*/ 119406 w 285946"/>
              <a:gd name="connsiteY6" fmla="*/ 351934 h 351934"/>
              <a:gd name="connsiteX7" fmla="*/ 257666 w 285946"/>
              <a:gd name="connsiteY7" fmla="*/ 238812 h 351934"/>
              <a:gd name="connsiteX8" fmla="*/ 285946 w 285946"/>
              <a:gd name="connsiteY8" fmla="*/ 116264 h 351934"/>
              <a:gd name="connsiteX9" fmla="*/ 15711 w 285946"/>
              <a:gd name="connsiteY9" fmla="*/ 0 h 351934"/>
              <a:gd name="connsiteX0" fmla="*/ 15711 w 285946"/>
              <a:gd name="connsiteY0" fmla="*/ 0 h 351934"/>
              <a:gd name="connsiteX1" fmla="*/ 0 w 285946"/>
              <a:gd name="connsiteY1" fmla="*/ 157113 h 351934"/>
              <a:gd name="connsiteX2" fmla="*/ 25138 w 285946"/>
              <a:gd name="connsiteY2" fmla="*/ 197963 h 351934"/>
              <a:gd name="connsiteX3" fmla="*/ 18854 w 285946"/>
              <a:gd name="connsiteY3" fmla="*/ 257666 h 351934"/>
              <a:gd name="connsiteX4" fmla="*/ 9427 w 285946"/>
              <a:gd name="connsiteY4" fmla="*/ 289089 h 351934"/>
              <a:gd name="connsiteX5" fmla="*/ 37707 w 285946"/>
              <a:gd name="connsiteY5" fmla="*/ 326796 h 351934"/>
              <a:gd name="connsiteX6" fmla="*/ 119406 w 285946"/>
              <a:gd name="connsiteY6" fmla="*/ 351934 h 351934"/>
              <a:gd name="connsiteX7" fmla="*/ 262907 w 285946"/>
              <a:gd name="connsiteY7" fmla="*/ 259772 h 351934"/>
              <a:gd name="connsiteX8" fmla="*/ 285946 w 285946"/>
              <a:gd name="connsiteY8" fmla="*/ 116264 h 351934"/>
              <a:gd name="connsiteX9" fmla="*/ 15711 w 285946"/>
              <a:gd name="connsiteY9" fmla="*/ 0 h 351934"/>
              <a:gd name="connsiteX0" fmla="*/ 6284 w 276519"/>
              <a:gd name="connsiteY0" fmla="*/ 0 h 351934"/>
              <a:gd name="connsiteX1" fmla="*/ 3673 w 276519"/>
              <a:gd name="connsiteY1" fmla="*/ 157113 h 351934"/>
              <a:gd name="connsiteX2" fmla="*/ 15711 w 276519"/>
              <a:gd name="connsiteY2" fmla="*/ 197963 h 351934"/>
              <a:gd name="connsiteX3" fmla="*/ 9427 w 276519"/>
              <a:gd name="connsiteY3" fmla="*/ 257666 h 351934"/>
              <a:gd name="connsiteX4" fmla="*/ 0 w 276519"/>
              <a:gd name="connsiteY4" fmla="*/ 289089 h 351934"/>
              <a:gd name="connsiteX5" fmla="*/ 28280 w 276519"/>
              <a:gd name="connsiteY5" fmla="*/ 326796 h 351934"/>
              <a:gd name="connsiteX6" fmla="*/ 109979 w 276519"/>
              <a:gd name="connsiteY6" fmla="*/ 351934 h 351934"/>
              <a:gd name="connsiteX7" fmla="*/ 253480 w 276519"/>
              <a:gd name="connsiteY7" fmla="*/ 259772 h 351934"/>
              <a:gd name="connsiteX8" fmla="*/ 276519 w 276519"/>
              <a:gd name="connsiteY8" fmla="*/ 116264 h 351934"/>
              <a:gd name="connsiteX9" fmla="*/ 6284 w 276519"/>
              <a:gd name="connsiteY9" fmla="*/ 0 h 351934"/>
              <a:gd name="connsiteX0" fmla="*/ 16765 w 276519"/>
              <a:gd name="connsiteY0" fmla="*/ 0 h 346694"/>
              <a:gd name="connsiteX1" fmla="*/ 3673 w 276519"/>
              <a:gd name="connsiteY1" fmla="*/ 151873 h 346694"/>
              <a:gd name="connsiteX2" fmla="*/ 15711 w 276519"/>
              <a:gd name="connsiteY2" fmla="*/ 192723 h 346694"/>
              <a:gd name="connsiteX3" fmla="*/ 9427 w 276519"/>
              <a:gd name="connsiteY3" fmla="*/ 252426 h 346694"/>
              <a:gd name="connsiteX4" fmla="*/ 0 w 276519"/>
              <a:gd name="connsiteY4" fmla="*/ 283849 h 346694"/>
              <a:gd name="connsiteX5" fmla="*/ 28280 w 276519"/>
              <a:gd name="connsiteY5" fmla="*/ 321556 h 346694"/>
              <a:gd name="connsiteX6" fmla="*/ 109979 w 276519"/>
              <a:gd name="connsiteY6" fmla="*/ 346694 h 346694"/>
              <a:gd name="connsiteX7" fmla="*/ 253480 w 276519"/>
              <a:gd name="connsiteY7" fmla="*/ 254532 h 346694"/>
              <a:gd name="connsiteX8" fmla="*/ 276519 w 276519"/>
              <a:gd name="connsiteY8" fmla="*/ 111024 h 346694"/>
              <a:gd name="connsiteX9" fmla="*/ 16765 w 276519"/>
              <a:gd name="connsiteY9" fmla="*/ 0 h 346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6519" h="346694">
                <a:moveTo>
                  <a:pt x="16765" y="0"/>
                </a:moveTo>
                <a:cubicBezTo>
                  <a:pt x="15895" y="52371"/>
                  <a:pt x="4543" y="99502"/>
                  <a:pt x="3673" y="151873"/>
                </a:cubicBezTo>
                <a:lnTo>
                  <a:pt x="15711" y="192723"/>
                </a:lnTo>
                <a:lnTo>
                  <a:pt x="9427" y="252426"/>
                </a:lnTo>
                <a:lnTo>
                  <a:pt x="0" y="283849"/>
                </a:lnTo>
                <a:lnTo>
                  <a:pt x="28280" y="321556"/>
                </a:lnTo>
                <a:lnTo>
                  <a:pt x="109979" y="346694"/>
                </a:lnTo>
                <a:lnTo>
                  <a:pt x="253480" y="254532"/>
                </a:lnTo>
                <a:lnTo>
                  <a:pt x="276519" y="111024"/>
                </a:lnTo>
                <a:lnTo>
                  <a:pt x="16765" y="0"/>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Dowolny kształt 11"/>
          <p:cNvSpPr/>
          <p:nvPr/>
        </p:nvSpPr>
        <p:spPr>
          <a:xfrm>
            <a:off x="8039631" y="4745417"/>
            <a:ext cx="278095" cy="321034"/>
          </a:xfrm>
          <a:custGeom>
            <a:avLst/>
            <a:gdLst>
              <a:gd name="connsiteX0" fmla="*/ 53419 w 270235"/>
              <a:gd name="connsiteY0" fmla="*/ 0 h 323654"/>
              <a:gd name="connsiteX1" fmla="*/ 0 w 270235"/>
              <a:gd name="connsiteY1" fmla="*/ 197963 h 323654"/>
              <a:gd name="connsiteX2" fmla="*/ 157114 w 270235"/>
              <a:gd name="connsiteY2" fmla="*/ 323654 h 323654"/>
              <a:gd name="connsiteX3" fmla="*/ 191679 w 270235"/>
              <a:gd name="connsiteY3" fmla="*/ 317369 h 323654"/>
              <a:gd name="connsiteX4" fmla="*/ 260809 w 270235"/>
              <a:gd name="connsiteY4" fmla="*/ 260808 h 323654"/>
              <a:gd name="connsiteX5" fmla="*/ 270235 w 270235"/>
              <a:gd name="connsiteY5" fmla="*/ 100553 h 323654"/>
              <a:gd name="connsiteX6" fmla="*/ 53419 w 270235"/>
              <a:gd name="connsiteY6" fmla="*/ 0 h 323654"/>
              <a:gd name="connsiteX0" fmla="*/ 61279 w 278095"/>
              <a:gd name="connsiteY0" fmla="*/ 0 h 323654"/>
              <a:gd name="connsiteX1" fmla="*/ 0 w 278095"/>
              <a:gd name="connsiteY1" fmla="*/ 221544 h 323654"/>
              <a:gd name="connsiteX2" fmla="*/ 164974 w 278095"/>
              <a:gd name="connsiteY2" fmla="*/ 323654 h 323654"/>
              <a:gd name="connsiteX3" fmla="*/ 199539 w 278095"/>
              <a:gd name="connsiteY3" fmla="*/ 317369 h 323654"/>
              <a:gd name="connsiteX4" fmla="*/ 268669 w 278095"/>
              <a:gd name="connsiteY4" fmla="*/ 260808 h 323654"/>
              <a:gd name="connsiteX5" fmla="*/ 278095 w 278095"/>
              <a:gd name="connsiteY5" fmla="*/ 100553 h 323654"/>
              <a:gd name="connsiteX6" fmla="*/ 61279 w 278095"/>
              <a:gd name="connsiteY6" fmla="*/ 0 h 323654"/>
              <a:gd name="connsiteX0" fmla="*/ 61279 w 278095"/>
              <a:gd name="connsiteY0" fmla="*/ 0 h 321034"/>
              <a:gd name="connsiteX1" fmla="*/ 0 w 278095"/>
              <a:gd name="connsiteY1" fmla="*/ 221544 h 321034"/>
              <a:gd name="connsiteX2" fmla="*/ 178075 w 278095"/>
              <a:gd name="connsiteY2" fmla="*/ 321034 h 321034"/>
              <a:gd name="connsiteX3" fmla="*/ 199539 w 278095"/>
              <a:gd name="connsiteY3" fmla="*/ 317369 h 321034"/>
              <a:gd name="connsiteX4" fmla="*/ 268669 w 278095"/>
              <a:gd name="connsiteY4" fmla="*/ 260808 h 321034"/>
              <a:gd name="connsiteX5" fmla="*/ 278095 w 278095"/>
              <a:gd name="connsiteY5" fmla="*/ 100553 h 321034"/>
              <a:gd name="connsiteX6" fmla="*/ 61279 w 278095"/>
              <a:gd name="connsiteY6" fmla="*/ 0 h 321034"/>
              <a:gd name="connsiteX0" fmla="*/ 61279 w 278095"/>
              <a:gd name="connsiteY0" fmla="*/ 0 h 321034"/>
              <a:gd name="connsiteX1" fmla="*/ 0 w 278095"/>
              <a:gd name="connsiteY1" fmla="*/ 221544 h 321034"/>
              <a:gd name="connsiteX2" fmla="*/ 178075 w 278095"/>
              <a:gd name="connsiteY2" fmla="*/ 321034 h 321034"/>
              <a:gd name="connsiteX3" fmla="*/ 207399 w 278095"/>
              <a:gd name="connsiteY3" fmla="*/ 309508 h 321034"/>
              <a:gd name="connsiteX4" fmla="*/ 268669 w 278095"/>
              <a:gd name="connsiteY4" fmla="*/ 260808 h 321034"/>
              <a:gd name="connsiteX5" fmla="*/ 278095 w 278095"/>
              <a:gd name="connsiteY5" fmla="*/ 100553 h 321034"/>
              <a:gd name="connsiteX6" fmla="*/ 61279 w 278095"/>
              <a:gd name="connsiteY6" fmla="*/ 0 h 32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8095" h="321034">
                <a:moveTo>
                  <a:pt x="61279" y="0"/>
                </a:moveTo>
                <a:lnTo>
                  <a:pt x="0" y="221544"/>
                </a:lnTo>
                <a:lnTo>
                  <a:pt x="178075" y="321034"/>
                </a:lnTo>
                <a:lnTo>
                  <a:pt x="207399" y="309508"/>
                </a:lnTo>
                <a:lnTo>
                  <a:pt x="268669" y="260808"/>
                </a:lnTo>
                <a:lnTo>
                  <a:pt x="278095" y="100553"/>
                </a:lnTo>
                <a:lnTo>
                  <a:pt x="61279" y="0"/>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Dowolny kształt 12"/>
          <p:cNvSpPr/>
          <p:nvPr/>
        </p:nvSpPr>
        <p:spPr>
          <a:xfrm>
            <a:off x="7807896" y="4642201"/>
            <a:ext cx="227269" cy="277032"/>
          </a:xfrm>
          <a:custGeom>
            <a:avLst/>
            <a:gdLst>
              <a:gd name="connsiteX0" fmla="*/ 263950 w 263950"/>
              <a:gd name="connsiteY0" fmla="*/ 97410 h 295373"/>
              <a:gd name="connsiteX1" fmla="*/ 43992 w 263950"/>
              <a:gd name="connsiteY1" fmla="*/ 0 h 295373"/>
              <a:gd name="connsiteX2" fmla="*/ 0 w 263950"/>
              <a:gd name="connsiteY2" fmla="*/ 216816 h 295373"/>
              <a:gd name="connsiteX3" fmla="*/ 91126 w 263950"/>
              <a:gd name="connsiteY3" fmla="*/ 238812 h 295373"/>
              <a:gd name="connsiteX4" fmla="*/ 213674 w 263950"/>
              <a:gd name="connsiteY4" fmla="*/ 295373 h 295373"/>
              <a:gd name="connsiteX5" fmla="*/ 263950 w 263950"/>
              <a:gd name="connsiteY5" fmla="*/ 97410 h 295373"/>
              <a:gd name="connsiteX0" fmla="*/ 227269 w 227269"/>
              <a:gd name="connsiteY0" fmla="*/ 97410 h 295373"/>
              <a:gd name="connsiteX1" fmla="*/ 7311 w 227269"/>
              <a:gd name="connsiteY1" fmla="*/ 0 h 295373"/>
              <a:gd name="connsiteX2" fmla="*/ 0 w 227269"/>
              <a:gd name="connsiteY2" fmla="*/ 185375 h 295373"/>
              <a:gd name="connsiteX3" fmla="*/ 54445 w 227269"/>
              <a:gd name="connsiteY3" fmla="*/ 238812 h 295373"/>
              <a:gd name="connsiteX4" fmla="*/ 176993 w 227269"/>
              <a:gd name="connsiteY4" fmla="*/ 295373 h 295373"/>
              <a:gd name="connsiteX5" fmla="*/ 227269 w 227269"/>
              <a:gd name="connsiteY5" fmla="*/ 97410 h 295373"/>
              <a:gd name="connsiteX0" fmla="*/ 227269 w 227269"/>
              <a:gd name="connsiteY0" fmla="*/ 79069 h 277032"/>
              <a:gd name="connsiteX1" fmla="*/ 28271 w 227269"/>
              <a:gd name="connsiteY1" fmla="*/ 0 h 277032"/>
              <a:gd name="connsiteX2" fmla="*/ 0 w 227269"/>
              <a:gd name="connsiteY2" fmla="*/ 167034 h 277032"/>
              <a:gd name="connsiteX3" fmla="*/ 54445 w 227269"/>
              <a:gd name="connsiteY3" fmla="*/ 220471 h 277032"/>
              <a:gd name="connsiteX4" fmla="*/ 176993 w 227269"/>
              <a:gd name="connsiteY4" fmla="*/ 277032 h 277032"/>
              <a:gd name="connsiteX5" fmla="*/ 227269 w 227269"/>
              <a:gd name="connsiteY5" fmla="*/ 79069 h 277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269" h="277032">
                <a:moveTo>
                  <a:pt x="227269" y="79069"/>
                </a:moveTo>
                <a:lnTo>
                  <a:pt x="28271" y="0"/>
                </a:lnTo>
                <a:lnTo>
                  <a:pt x="0" y="167034"/>
                </a:lnTo>
                <a:lnTo>
                  <a:pt x="54445" y="220471"/>
                </a:lnTo>
                <a:lnTo>
                  <a:pt x="176993" y="277032"/>
                </a:lnTo>
                <a:lnTo>
                  <a:pt x="227269" y="79069"/>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Dowolny kształt 13"/>
          <p:cNvSpPr/>
          <p:nvPr/>
        </p:nvSpPr>
        <p:spPr>
          <a:xfrm>
            <a:off x="7475036" y="4547504"/>
            <a:ext cx="287676" cy="259395"/>
          </a:xfrm>
          <a:custGeom>
            <a:avLst/>
            <a:gdLst>
              <a:gd name="connsiteX0" fmla="*/ 7816 w 246185"/>
              <a:gd name="connsiteY0" fmla="*/ 0 h 269630"/>
              <a:gd name="connsiteX1" fmla="*/ 0 w 246185"/>
              <a:gd name="connsiteY1" fmla="*/ 214923 h 269630"/>
              <a:gd name="connsiteX2" fmla="*/ 222739 w 246185"/>
              <a:gd name="connsiteY2" fmla="*/ 269630 h 269630"/>
              <a:gd name="connsiteX3" fmla="*/ 246185 w 246185"/>
              <a:gd name="connsiteY3" fmla="*/ 58615 h 269630"/>
              <a:gd name="connsiteX4" fmla="*/ 7816 w 246185"/>
              <a:gd name="connsiteY4" fmla="*/ 0 h 269630"/>
              <a:gd name="connsiteX0" fmla="*/ 7816 w 246185"/>
              <a:gd name="connsiteY0" fmla="*/ 0 h 269630"/>
              <a:gd name="connsiteX1" fmla="*/ 0 w 246185"/>
              <a:gd name="connsiteY1" fmla="*/ 214923 h 269630"/>
              <a:gd name="connsiteX2" fmla="*/ 203460 w 246185"/>
              <a:gd name="connsiteY2" fmla="*/ 269630 h 269630"/>
              <a:gd name="connsiteX3" fmla="*/ 246185 w 246185"/>
              <a:gd name="connsiteY3" fmla="*/ 58615 h 269630"/>
              <a:gd name="connsiteX4" fmla="*/ 7816 w 246185"/>
              <a:gd name="connsiteY4" fmla="*/ 0 h 269630"/>
              <a:gd name="connsiteX0" fmla="*/ 58995 w 297364"/>
              <a:gd name="connsiteY0" fmla="*/ 0 h 269630"/>
              <a:gd name="connsiteX1" fmla="*/ 0 w 297364"/>
              <a:gd name="connsiteY1" fmla="*/ 249043 h 269630"/>
              <a:gd name="connsiteX2" fmla="*/ 254639 w 297364"/>
              <a:gd name="connsiteY2" fmla="*/ 269630 h 269630"/>
              <a:gd name="connsiteX3" fmla="*/ 297364 w 297364"/>
              <a:gd name="connsiteY3" fmla="*/ 58615 h 269630"/>
              <a:gd name="connsiteX4" fmla="*/ 58995 w 297364"/>
              <a:gd name="connsiteY4" fmla="*/ 0 h 269630"/>
              <a:gd name="connsiteX0" fmla="*/ 65819 w 297364"/>
              <a:gd name="connsiteY0" fmla="*/ 0 h 235511"/>
              <a:gd name="connsiteX1" fmla="*/ 0 w 297364"/>
              <a:gd name="connsiteY1" fmla="*/ 214924 h 235511"/>
              <a:gd name="connsiteX2" fmla="*/ 254639 w 297364"/>
              <a:gd name="connsiteY2" fmla="*/ 235511 h 235511"/>
              <a:gd name="connsiteX3" fmla="*/ 297364 w 297364"/>
              <a:gd name="connsiteY3" fmla="*/ 24496 h 235511"/>
              <a:gd name="connsiteX4" fmla="*/ 65819 w 297364"/>
              <a:gd name="connsiteY4" fmla="*/ 0 h 235511"/>
              <a:gd name="connsiteX0" fmla="*/ 65819 w 300776"/>
              <a:gd name="connsiteY0" fmla="*/ 0 h 235511"/>
              <a:gd name="connsiteX1" fmla="*/ 0 w 300776"/>
              <a:gd name="connsiteY1" fmla="*/ 214924 h 235511"/>
              <a:gd name="connsiteX2" fmla="*/ 254639 w 300776"/>
              <a:gd name="connsiteY2" fmla="*/ 235511 h 235511"/>
              <a:gd name="connsiteX3" fmla="*/ 300776 w 300776"/>
              <a:gd name="connsiteY3" fmla="*/ 44967 h 235511"/>
              <a:gd name="connsiteX4" fmla="*/ 65819 w 300776"/>
              <a:gd name="connsiteY4" fmla="*/ 0 h 235511"/>
              <a:gd name="connsiteX0" fmla="*/ 65819 w 300776"/>
              <a:gd name="connsiteY0" fmla="*/ 0 h 259395"/>
              <a:gd name="connsiteX1" fmla="*/ 0 w 300776"/>
              <a:gd name="connsiteY1" fmla="*/ 214924 h 259395"/>
              <a:gd name="connsiteX2" fmla="*/ 176164 w 300776"/>
              <a:gd name="connsiteY2" fmla="*/ 259395 h 259395"/>
              <a:gd name="connsiteX3" fmla="*/ 300776 w 300776"/>
              <a:gd name="connsiteY3" fmla="*/ 44967 h 259395"/>
              <a:gd name="connsiteX4" fmla="*/ 65819 w 300776"/>
              <a:gd name="connsiteY4" fmla="*/ 0 h 259395"/>
              <a:gd name="connsiteX0" fmla="*/ 65819 w 287676"/>
              <a:gd name="connsiteY0" fmla="*/ 0 h 259395"/>
              <a:gd name="connsiteX1" fmla="*/ 0 w 287676"/>
              <a:gd name="connsiteY1" fmla="*/ 214924 h 259395"/>
              <a:gd name="connsiteX2" fmla="*/ 176164 w 287676"/>
              <a:gd name="connsiteY2" fmla="*/ 259395 h 259395"/>
              <a:gd name="connsiteX3" fmla="*/ 287676 w 287676"/>
              <a:gd name="connsiteY3" fmla="*/ 60688 h 259395"/>
              <a:gd name="connsiteX4" fmla="*/ 65819 w 287676"/>
              <a:gd name="connsiteY4" fmla="*/ 0 h 259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676" h="259395">
                <a:moveTo>
                  <a:pt x="65819" y="0"/>
                </a:moveTo>
                <a:lnTo>
                  <a:pt x="0" y="214924"/>
                </a:lnTo>
                <a:lnTo>
                  <a:pt x="176164" y="259395"/>
                </a:lnTo>
                <a:lnTo>
                  <a:pt x="287676" y="60688"/>
                </a:lnTo>
                <a:lnTo>
                  <a:pt x="65819" y="0"/>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Dowolny kształt 14"/>
          <p:cNvSpPr/>
          <p:nvPr/>
        </p:nvSpPr>
        <p:spPr>
          <a:xfrm>
            <a:off x="7047515" y="4409470"/>
            <a:ext cx="439605" cy="330793"/>
          </a:xfrm>
          <a:custGeom>
            <a:avLst/>
            <a:gdLst>
              <a:gd name="connsiteX0" fmla="*/ 267159 w 267159"/>
              <a:gd name="connsiteY0" fmla="*/ 63347 h 286439"/>
              <a:gd name="connsiteX1" fmla="*/ 0 w 267159"/>
              <a:gd name="connsiteY1" fmla="*/ 0 h 286439"/>
              <a:gd name="connsiteX2" fmla="*/ 8263 w 267159"/>
              <a:gd name="connsiteY2" fmla="*/ 173516 h 286439"/>
              <a:gd name="connsiteX3" fmla="*/ 38559 w 267159"/>
              <a:gd name="connsiteY3" fmla="*/ 223092 h 286439"/>
              <a:gd name="connsiteX4" fmla="*/ 66101 w 267159"/>
              <a:gd name="connsiteY4" fmla="*/ 245126 h 286439"/>
              <a:gd name="connsiteX5" fmla="*/ 253388 w 267159"/>
              <a:gd name="connsiteY5" fmla="*/ 286439 h 286439"/>
              <a:gd name="connsiteX6" fmla="*/ 267159 w 267159"/>
              <a:gd name="connsiteY6" fmla="*/ 63347 h 286439"/>
              <a:gd name="connsiteX0" fmla="*/ 258896 w 258896"/>
              <a:gd name="connsiteY0" fmla="*/ 63347 h 286439"/>
              <a:gd name="connsiteX1" fmla="*/ 0 w 258896"/>
              <a:gd name="connsiteY1" fmla="*/ 0 h 286439"/>
              <a:gd name="connsiteX2" fmla="*/ 0 w 258896"/>
              <a:gd name="connsiteY2" fmla="*/ 173516 h 286439"/>
              <a:gd name="connsiteX3" fmla="*/ 30296 w 258896"/>
              <a:gd name="connsiteY3" fmla="*/ 223092 h 286439"/>
              <a:gd name="connsiteX4" fmla="*/ 57838 w 258896"/>
              <a:gd name="connsiteY4" fmla="*/ 245126 h 286439"/>
              <a:gd name="connsiteX5" fmla="*/ 245125 w 258896"/>
              <a:gd name="connsiteY5" fmla="*/ 286439 h 286439"/>
              <a:gd name="connsiteX6" fmla="*/ 258896 w 258896"/>
              <a:gd name="connsiteY6" fmla="*/ 63347 h 286439"/>
              <a:gd name="connsiteX0" fmla="*/ 258896 w 258896"/>
              <a:gd name="connsiteY0" fmla="*/ 63347 h 286439"/>
              <a:gd name="connsiteX1" fmla="*/ 0 w 258896"/>
              <a:gd name="connsiteY1" fmla="*/ 0 h 286439"/>
              <a:gd name="connsiteX2" fmla="*/ 13771 w 258896"/>
              <a:gd name="connsiteY2" fmla="*/ 176270 h 286439"/>
              <a:gd name="connsiteX3" fmla="*/ 30296 w 258896"/>
              <a:gd name="connsiteY3" fmla="*/ 223092 h 286439"/>
              <a:gd name="connsiteX4" fmla="*/ 57838 w 258896"/>
              <a:gd name="connsiteY4" fmla="*/ 245126 h 286439"/>
              <a:gd name="connsiteX5" fmla="*/ 245125 w 258896"/>
              <a:gd name="connsiteY5" fmla="*/ 286439 h 286439"/>
              <a:gd name="connsiteX6" fmla="*/ 258896 w 258896"/>
              <a:gd name="connsiteY6" fmla="*/ 63347 h 286439"/>
              <a:gd name="connsiteX0" fmla="*/ 327011 w 327011"/>
              <a:gd name="connsiteY0" fmla="*/ 63347 h 286439"/>
              <a:gd name="connsiteX1" fmla="*/ 68115 w 327011"/>
              <a:gd name="connsiteY1" fmla="*/ 0 h 286439"/>
              <a:gd name="connsiteX2" fmla="*/ 0 w 327011"/>
              <a:gd name="connsiteY2" fmla="*/ 183094 h 286439"/>
              <a:gd name="connsiteX3" fmla="*/ 98411 w 327011"/>
              <a:gd name="connsiteY3" fmla="*/ 223092 h 286439"/>
              <a:gd name="connsiteX4" fmla="*/ 125953 w 327011"/>
              <a:gd name="connsiteY4" fmla="*/ 245126 h 286439"/>
              <a:gd name="connsiteX5" fmla="*/ 313240 w 327011"/>
              <a:gd name="connsiteY5" fmla="*/ 286439 h 286439"/>
              <a:gd name="connsiteX6" fmla="*/ 327011 w 327011"/>
              <a:gd name="connsiteY6" fmla="*/ 63347 h 286439"/>
              <a:gd name="connsiteX0" fmla="*/ 327011 w 327011"/>
              <a:gd name="connsiteY0" fmla="*/ 87230 h 310322"/>
              <a:gd name="connsiteX1" fmla="*/ 51055 w 327011"/>
              <a:gd name="connsiteY1" fmla="*/ 0 h 310322"/>
              <a:gd name="connsiteX2" fmla="*/ 0 w 327011"/>
              <a:gd name="connsiteY2" fmla="*/ 206977 h 310322"/>
              <a:gd name="connsiteX3" fmla="*/ 98411 w 327011"/>
              <a:gd name="connsiteY3" fmla="*/ 246975 h 310322"/>
              <a:gd name="connsiteX4" fmla="*/ 125953 w 327011"/>
              <a:gd name="connsiteY4" fmla="*/ 269009 h 310322"/>
              <a:gd name="connsiteX5" fmla="*/ 313240 w 327011"/>
              <a:gd name="connsiteY5" fmla="*/ 310322 h 310322"/>
              <a:gd name="connsiteX6" fmla="*/ 327011 w 327011"/>
              <a:gd name="connsiteY6" fmla="*/ 87230 h 310322"/>
              <a:gd name="connsiteX0" fmla="*/ 439605 w 439605"/>
              <a:gd name="connsiteY0" fmla="*/ 117938 h 310322"/>
              <a:gd name="connsiteX1" fmla="*/ 51055 w 439605"/>
              <a:gd name="connsiteY1" fmla="*/ 0 h 310322"/>
              <a:gd name="connsiteX2" fmla="*/ 0 w 439605"/>
              <a:gd name="connsiteY2" fmla="*/ 206977 h 310322"/>
              <a:gd name="connsiteX3" fmla="*/ 98411 w 439605"/>
              <a:gd name="connsiteY3" fmla="*/ 246975 h 310322"/>
              <a:gd name="connsiteX4" fmla="*/ 125953 w 439605"/>
              <a:gd name="connsiteY4" fmla="*/ 269009 h 310322"/>
              <a:gd name="connsiteX5" fmla="*/ 313240 w 439605"/>
              <a:gd name="connsiteY5" fmla="*/ 310322 h 310322"/>
              <a:gd name="connsiteX6" fmla="*/ 439605 w 439605"/>
              <a:gd name="connsiteY6" fmla="*/ 117938 h 310322"/>
              <a:gd name="connsiteX0" fmla="*/ 439605 w 439605"/>
              <a:gd name="connsiteY0" fmla="*/ 117938 h 330793"/>
              <a:gd name="connsiteX1" fmla="*/ 51055 w 439605"/>
              <a:gd name="connsiteY1" fmla="*/ 0 h 330793"/>
              <a:gd name="connsiteX2" fmla="*/ 0 w 439605"/>
              <a:gd name="connsiteY2" fmla="*/ 206977 h 330793"/>
              <a:gd name="connsiteX3" fmla="*/ 98411 w 439605"/>
              <a:gd name="connsiteY3" fmla="*/ 246975 h 330793"/>
              <a:gd name="connsiteX4" fmla="*/ 125953 w 439605"/>
              <a:gd name="connsiteY4" fmla="*/ 269009 h 330793"/>
              <a:gd name="connsiteX5" fmla="*/ 374655 w 439605"/>
              <a:gd name="connsiteY5" fmla="*/ 330793 h 330793"/>
              <a:gd name="connsiteX6" fmla="*/ 439605 w 439605"/>
              <a:gd name="connsiteY6" fmla="*/ 117938 h 330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605" h="330793">
                <a:moveTo>
                  <a:pt x="439605" y="117938"/>
                </a:moveTo>
                <a:lnTo>
                  <a:pt x="51055" y="0"/>
                </a:lnTo>
                <a:lnTo>
                  <a:pt x="0" y="206977"/>
                </a:lnTo>
                <a:lnTo>
                  <a:pt x="98411" y="246975"/>
                </a:lnTo>
                <a:lnTo>
                  <a:pt x="125953" y="269009"/>
                </a:lnTo>
                <a:lnTo>
                  <a:pt x="374655" y="330793"/>
                </a:lnTo>
                <a:lnTo>
                  <a:pt x="439605" y="117938"/>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7" name="Dowolny kształt 16"/>
          <p:cNvSpPr/>
          <p:nvPr/>
        </p:nvSpPr>
        <p:spPr>
          <a:xfrm>
            <a:off x="5084900" y="4007386"/>
            <a:ext cx="1271831" cy="341522"/>
          </a:xfrm>
          <a:custGeom>
            <a:avLst/>
            <a:gdLst>
              <a:gd name="connsiteX0" fmla="*/ 1189821 w 1209101"/>
              <a:gd name="connsiteY0" fmla="*/ 129448 h 358048"/>
              <a:gd name="connsiteX1" fmla="*/ 1209101 w 1209101"/>
              <a:gd name="connsiteY1" fmla="*/ 154236 h 358048"/>
              <a:gd name="connsiteX2" fmla="*/ 1165033 w 1209101"/>
              <a:gd name="connsiteY2" fmla="*/ 341522 h 358048"/>
              <a:gd name="connsiteX3" fmla="*/ 1148508 w 1209101"/>
              <a:gd name="connsiteY3" fmla="*/ 358048 h 358048"/>
              <a:gd name="connsiteX4" fmla="*/ 845544 w 1209101"/>
              <a:gd name="connsiteY4" fmla="*/ 286438 h 358048"/>
              <a:gd name="connsiteX5" fmla="*/ 840036 w 1209101"/>
              <a:gd name="connsiteY5" fmla="*/ 341522 h 358048"/>
              <a:gd name="connsiteX6" fmla="*/ 451691 w 1209101"/>
              <a:gd name="connsiteY6" fmla="*/ 253387 h 358048"/>
              <a:gd name="connsiteX7" fmla="*/ 0 w 1209101"/>
              <a:gd name="connsiteY7" fmla="*/ 82626 h 358048"/>
              <a:gd name="connsiteX8" fmla="*/ 382836 w 1209101"/>
              <a:gd name="connsiteY8" fmla="*/ 0 h 358048"/>
              <a:gd name="connsiteX9" fmla="*/ 1189821 w 1209101"/>
              <a:gd name="connsiteY9" fmla="*/ 129448 h 358048"/>
              <a:gd name="connsiteX0" fmla="*/ 1189821 w 1203592"/>
              <a:gd name="connsiteY0" fmla="*/ 129448 h 358048"/>
              <a:gd name="connsiteX1" fmla="*/ 1203592 w 1203592"/>
              <a:gd name="connsiteY1" fmla="*/ 154236 h 358048"/>
              <a:gd name="connsiteX2" fmla="*/ 1165033 w 1203592"/>
              <a:gd name="connsiteY2" fmla="*/ 341522 h 358048"/>
              <a:gd name="connsiteX3" fmla="*/ 1148508 w 1203592"/>
              <a:gd name="connsiteY3" fmla="*/ 358048 h 358048"/>
              <a:gd name="connsiteX4" fmla="*/ 845544 w 1203592"/>
              <a:gd name="connsiteY4" fmla="*/ 286438 h 358048"/>
              <a:gd name="connsiteX5" fmla="*/ 840036 w 1203592"/>
              <a:gd name="connsiteY5" fmla="*/ 341522 h 358048"/>
              <a:gd name="connsiteX6" fmla="*/ 451691 w 1203592"/>
              <a:gd name="connsiteY6" fmla="*/ 253387 h 358048"/>
              <a:gd name="connsiteX7" fmla="*/ 0 w 1203592"/>
              <a:gd name="connsiteY7" fmla="*/ 82626 h 358048"/>
              <a:gd name="connsiteX8" fmla="*/ 382836 w 1203592"/>
              <a:gd name="connsiteY8" fmla="*/ 0 h 358048"/>
              <a:gd name="connsiteX9" fmla="*/ 1189821 w 1203592"/>
              <a:gd name="connsiteY9" fmla="*/ 129448 h 358048"/>
              <a:gd name="connsiteX0" fmla="*/ 1203469 w 1203592"/>
              <a:gd name="connsiteY0" fmla="*/ 50973 h 358048"/>
              <a:gd name="connsiteX1" fmla="*/ 1203592 w 1203592"/>
              <a:gd name="connsiteY1" fmla="*/ 154236 h 358048"/>
              <a:gd name="connsiteX2" fmla="*/ 1165033 w 1203592"/>
              <a:gd name="connsiteY2" fmla="*/ 341522 h 358048"/>
              <a:gd name="connsiteX3" fmla="*/ 1148508 w 1203592"/>
              <a:gd name="connsiteY3" fmla="*/ 358048 h 358048"/>
              <a:gd name="connsiteX4" fmla="*/ 845544 w 1203592"/>
              <a:gd name="connsiteY4" fmla="*/ 286438 h 358048"/>
              <a:gd name="connsiteX5" fmla="*/ 840036 w 1203592"/>
              <a:gd name="connsiteY5" fmla="*/ 341522 h 358048"/>
              <a:gd name="connsiteX6" fmla="*/ 451691 w 1203592"/>
              <a:gd name="connsiteY6" fmla="*/ 253387 h 358048"/>
              <a:gd name="connsiteX7" fmla="*/ 0 w 1203592"/>
              <a:gd name="connsiteY7" fmla="*/ 82626 h 358048"/>
              <a:gd name="connsiteX8" fmla="*/ 382836 w 1203592"/>
              <a:gd name="connsiteY8" fmla="*/ 0 h 358048"/>
              <a:gd name="connsiteX9" fmla="*/ 1203469 w 1203592"/>
              <a:gd name="connsiteY9" fmla="*/ 50973 h 358048"/>
              <a:gd name="connsiteX0" fmla="*/ 1203469 w 1203592"/>
              <a:gd name="connsiteY0" fmla="*/ 50973 h 341522"/>
              <a:gd name="connsiteX1" fmla="*/ 1203592 w 1203592"/>
              <a:gd name="connsiteY1" fmla="*/ 154236 h 341522"/>
              <a:gd name="connsiteX2" fmla="*/ 1165033 w 1203592"/>
              <a:gd name="connsiteY2" fmla="*/ 341522 h 341522"/>
              <a:gd name="connsiteX3" fmla="*/ 1128036 w 1203592"/>
              <a:gd name="connsiteY3" fmla="*/ 327340 h 341522"/>
              <a:gd name="connsiteX4" fmla="*/ 845544 w 1203592"/>
              <a:gd name="connsiteY4" fmla="*/ 286438 h 341522"/>
              <a:gd name="connsiteX5" fmla="*/ 840036 w 1203592"/>
              <a:gd name="connsiteY5" fmla="*/ 341522 h 341522"/>
              <a:gd name="connsiteX6" fmla="*/ 451691 w 1203592"/>
              <a:gd name="connsiteY6" fmla="*/ 253387 h 341522"/>
              <a:gd name="connsiteX7" fmla="*/ 0 w 1203592"/>
              <a:gd name="connsiteY7" fmla="*/ 82626 h 341522"/>
              <a:gd name="connsiteX8" fmla="*/ 382836 w 1203592"/>
              <a:gd name="connsiteY8" fmla="*/ 0 h 341522"/>
              <a:gd name="connsiteX9" fmla="*/ 1203469 w 1203592"/>
              <a:gd name="connsiteY9" fmla="*/ 50973 h 341522"/>
              <a:gd name="connsiteX0" fmla="*/ 1203469 w 1203592"/>
              <a:gd name="connsiteY0" fmla="*/ 50973 h 341522"/>
              <a:gd name="connsiteX1" fmla="*/ 1203592 w 1203592"/>
              <a:gd name="connsiteY1" fmla="*/ 154236 h 341522"/>
              <a:gd name="connsiteX2" fmla="*/ 1165033 w 1203592"/>
              <a:gd name="connsiteY2" fmla="*/ 341522 h 341522"/>
              <a:gd name="connsiteX3" fmla="*/ 1128036 w 1203592"/>
              <a:gd name="connsiteY3" fmla="*/ 327340 h 341522"/>
              <a:gd name="connsiteX4" fmla="*/ 855780 w 1203592"/>
              <a:gd name="connsiteY4" fmla="*/ 245495 h 341522"/>
              <a:gd name="connsiteX5" fmla="*/ 840036 w 1203592"/>
              <a:gd name="connsiteY5" fmla="*/ 341522 h 341522"/>
              <a:gd name="connsiteX6" fmla="*/ 451691 w 1203592"/>
              <a:gd name="connsiteY6" fmla="*/ 253387 h 341522"/>
              <a:gd name="connsiteX7" fmla="*/ 0 w 1203592"/>
              <a:gd name="connsiteY7" fmla="*/ 82626 h 341522"/>
              <a:gd name="connsiteX8" fmla="*/ 382836 w 1203592"/>
              <a:gd name="connsiteY8" fmla="*/ 0 h 341522"/>
              <a:gd name="connsiteX9" fmla="*/ 1203469 w 1203592"/>
              <a:gd name="connsiteY9" fmla="*/ 50973 h 341522"/>
              <a:gd name="connsiteX0" fmla="*/ 1271708 w 1271831"/>
              <a:gd name="connsiteY0" fmla="*/ 50973 h 341522"/>
              <a:gd name="connsiteX1" fmla="*/ 1271831 w 1271831"/>
              <a:gd name="connsiteY1" fmla="*/ 154236 h 341522"/>
              <a:gd name="connsiteX2" fmla="*/ 1233272 w 1271831"/>
              <a:gd name="connsiteY2" fmla="*/ 341522 h 341522"/>
              <a:gd name="connsiteX3" fmla="*/ 1196275 w 1271831"/>
              <a:gd name="connsiteY3" fmla="*/ 327340 h 341522"/>
              <a:gd name="connsiteX4" fmla="*/ 924019 w 1271831"/>
              <a:gd name="connsiteY4" fmla="*/ 245495 h 341522"/>
              <a:gd name="connsiteX5" fmla="*/ 908275 w 1271831"/>
              <a:gd name="connsiteY5" fmla="*/ 341522 h 341522"/>
              <a:gd name="connsiteX6" fmla="*/ 519930 w 1271831"/>
              <a:gd name="connsiteY6" fmla="*/ 253387 h 341522"/>
              <a:gd name="connsiteX7" fmla="*/ 0 w 1271831"/>
              <a:gd name="connsiteY7" fmla="*/ 116746 h 341522"/>
              <a:gd name="connsiteX8" fmla="*/ 451075 w 1271831"/>
              <a:gd name="connsiteY8" fmla="*/ 0 h 341522"/>
              <a:gd name="connsiteX9" fmla="*/ 1271708 w 1271831"/>
              <a:gd name="connsiteY9" fmla="*/ 50973 h 341522"/>
              <a:gd name="connsiteX0" fmla="*/ 1271708 w 1271831"/>
              <a:gd name="connsiteY0" fmla="*/ 50973 h 341522"/>
              <a:gd name="connsiteX1" fmla="*/ 1271831 w 1271831"/>
              <a:gd name="connsiteY1" fmla="*/ 154236 h 341522"/>
              <a:gd name="connsiteX2" fmla="*/ 1233272 w 1271831"/>
              <a:gd name="connsiteY2" fmla="*/ 341522 h 341522"/>
              <a:gd name="connsiteX3" fmla="*/ 1196275 w 1271831"/>
              <a:gd name="connsiteY3" fmla="*/ 327340 h 341522"/>
              <a:gd name="connsiteX4" fmla="*/ 924019 w 1271831"/>
              <a:gd name="connsiteY4" fmla="*/ 245495 h 341522"/>
              <a:gd name="connsiteX5" fmla="*/ 908275 w 1271831"/>
              <a:gd name="connsiteY5" fmla="*/ 341522 h 341522"/>
              <a:gd name="connsiteX6" fmla="*/ 492635 w 1271831"/>
              <a:gd name="connsiteY6" fmla="*/ 304566 h 341522"/>
              <a:gd name="connsiteX7" fmla="*/ 0 w 1271831"/>
              <a:gd name="connsiteY7" fmla="*/ 116746 h 341522"/>
              <a:gd name="connsiteX8" fmla="*/ 451075 w 1271831"/>
              <a:gd name="connsiteY8" fmla="*/ 0 h 341522"/>
              <a:gd name="connsiteX9" fmla="*/ 1271708 w 1271831"/>
              <a:gd name="connsiteY9" fmla="*/ 50973 h 34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1831" h="341522">
                <a:moveTo>
                  <a:pt x="1271708" y="50973"/>
                </a:moveTo>
                <a:lnTo>
                  <a:pt x="1271831" y="154236"/>
                </a:lnTo>
                <a:lnTo>
                  <a:pt x="1233272" y="341522"/>
                </a:lnTo>
                <a:lnTo>
                  <a:pt x="1196275" y="327340"/>
                </a:lnTo>
                <a:lnTo>
                  <a:pt x="924019" y="245495"/>
                </a:lnTo>
                <a:lnTo>
                  <a:pt x="908275" y="341522"/>
                </a:lnTo>
                <a:lnTo>
                  <a:pt x="492635" y="304566"/>
                </a:lnTo>
                <a:lnTo>
                  <a:pt x="0" y="116746"/>
                </a:lnTo>
                <a:lnTo>
                  <a:pt x="451075" y="0"/>
                </a:lnTo>
                <a:lnTo>
                  <a:pt x="1271708" y="50973"/>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Dowolny kształt 17"/>
          <p:cNvSpPr/>
          <p:nvPr/>
        </p:nvSpPr>
        <p:spPr>
          <a:xfrm>
            <a:off x="6409062" y="4064649"/>
            <a:ext cx="690773" cy="538798"/>
          </a:xfrm>
          <a:custGeom>
            <a:avLst/>
            <a:gdLst>
              <a:gd name="connsiteX0" fmla="*/ 55084 w 771180"/>
              <a:gd name="connsiteY0" fmla="*/ 0 h 501268"/>
              <a:gd name="connsiteX1" fmla="*/ 0 w 771180"/>
              <a:gd name="connsiteY1" fmla="*/ 228600 h 501268"/>
              <a:gd name="connsiteX2" fmla="*/ 272667 w 771180"/>
              <a:gd name="connsiteY2" fmla="*/ 297455 h 501268"/>
              <a:gd name="connsiteX3" fmla="*/ 253388 w 771180"/>
              <a:gd name="connsiteY3" fmla="*/ 366311 h 501268"/>
              <a:gd name="connsiteX4" fmla="*/ 749147 w 771180"/>
              <a:gd name="connsiteY4" fmla="*/ 501268 h 501268"/>
              <a:gd name="connsiteX5" fmla="*/ 771180 w 771180"/>
              <a:gd name="connsiteY5" fmla="*/ 468217 h 501268"/>
              <a:gd name="connsiteX6" fmla="*/ 743638 w 771180"/>
              <a:gd name="connsiteY6" fmla="*/ 143219 h 501268"/>
              <a:gd name="connsiteX7" fmla="*/ 707833 w 771180"/>
              <a:gd name="connsiteY7" fmla="*/ 112923 h 501268"/>
              <a:gd name="connsiteX8" fmla="*/ 55084 w 771180"/>
              <a:gd name="connsiteY8" fmla="*/ 0 h 501268"/>
              <a:gd name="connsiteX0" fmla="*/ 75556 w 771180"/>
              <a:gd name="connsiteY0" fmla="*/ 0 h 589978"/>
              <a:gd name="connsiteX1" fmla="*/ 0 w 771180"/>
              <a:gd name="connsiteY1" fmla="*/ 317310 h 589978"/>
              <a:gd name="connsiteX2" fmla="*/ 272667 w 771180"/>
              <a:gd name="connsiteY2" fmla="*/ 386165 h 589978"/>
              <a:gd name="connsiteX3" fmla="*/ 253388 w 771180"/>
              <a:gd name="connsiteY3" fmla="*/ 455021 h 589978"/>
              <a:gd name="connsiteX4" fmla="*/ 749147 w 771180"/>
              <a:gd name="connsiteY4" fmla="*/ 589978 h 589978"/>
              <a:gd name="connsiteX5" fmla="*/ 771180 w 771180"/>
              <a:gd name="connsiteY5" fmla="*/ 556927 h 589978"/>
              <a:gd name="connsiteX6" fmla="*/ 743638 w 771180"/>
              <a:gd name="connsiteY6" fmla="*/ 231929 h 589978"/>
              <a:gd name="connsiteX7" fmla="*/ 707833 w 771180"/>
              <a:gd name="connsiteY7" fmla="*/ 201633 h 589978"/>
              <a:gd name="connsiteX8" fmla="*/ 75556 w 771180"/>
              <a:gd name="connsiteY8" fmla="*/ 0 h 589978"/>
              <a:gd name="connsiteX0" fmla="*/ 75556 w 771180"/>
              <a:gd name="connsiteY0" fmla="*/ 0 h 589978"/>
              <a:gd name="connsiteX1" fmla="*/ 0 w 771180"/>
              <a:gd name="connsiteY1" fmla="*/ 317310 h 589978"/>
              <a:gd name="connsiteX2" fmla="*/ 272667 w 771180"/>
              <a:gd name="connsiteY2" fmla="*/ 386165 h 589978"/>
              <a:gd name="connsiteX3" fmla="*/ 253388 w 771180"/>
              <a:gd name="connsiteY3" fmla="*/ 455021 h 589978"/>
              <a:gd name="connsiteX4" fmla="*/ 749147 w 771180"/>
              <a:gd name="connsiteY4" fmla="*/ 589978 h 589978"/>
              <a:gd name="connsiteX5" fmla="*/ 771180 w 771180"/>
              <a:gd name="connsiteY5" fmla="*/ 556927 h 589978"/>
              <a:gd name="connsiteX6" fmla="*/ 743638 w 771180"/>
              <a:gd name="connsiteY6" fmla="*/ 231929 h 589978"/>
              <a:gd name="connsiteX7" fmla="*/ 690773 w 771180"/>
              <a:gd name="connsiteY7" fmla="*/ 140218 h 589978"/>
              <a:gd name="connsiteX8" fmla="*/ 75556 w 771180"/>
              <a:gd name="connsiteY8" fmla="*/ 0 h 589978"/>
              <a:gd name="connsiteX0" fmla="*/ 75556 w 771180"/>
              <a:gd name="connsiteY0" fmla="*/ 0 h 589978"/>
              <a:gd name="connsiteX1" fmla="*/ 0 w 771180"/>
              <a:gd name="connsiteY1" fmla="*/ 317310 h 589978"/>
              <a:gd name="connsiteX2" fmla="*/ 272667 w 771180"/>
              <a:gd name="connsiteY2" fmla="*/ 386165 h 589978"/>
              <a:gd name="connsiteX3" fmla="*/ 253388 w 771180"/>
              <a:gd name="connsiteY3" fmla="*/ 455021 h 589978"/>
              <a:gd name="connsiteX4" fmla="*/ 749147 w 771180"/>
              <a:gd name="connsiteY4" fmla="*/ 589978 h 589978"/>
              <a:gd name="connsiteX5" fmla="*/ 771180 w 771180"/>
              <a:gd name="connsiteY5" fmla="*/ 556927 h 589978"/>
              <a:gd name="connsiteX6" fmla="*/ 668575 w 771180"/>
              <a:gd name="connsiteY6" fmla="*/ 300168 h 589978"/>
              <a:gd name="connsiteX7" fmla="*/ 690773 w 771180"/>
              <a:gd name="connsiteY7" fmla="*/ 140218 h 589978"/>
              <a:gd name="connsiteX8" fmla="*/ 75556 w 771180"/>
              <a:gd name="connsiteY8" fmla="*/ 0 h 589978"/>
              <a:gd name="connsiteX0" fmla="*/ 75556 w 749147"/>
              <a:gd name="connsiteY0" fmla="*/ 0 h 589978"/>
              <a:gd name="connsiteX1" fmla="*/ 0 w 749147"/>
              <a:gd name="connsiteY1" fmla="*/ 317310 h 589978"/>
              <a:gd name="connsiteX2" fmla="*/ 272667 w 749147"/>
              <a:gd name="connsiteY2" fmla="*/ 386165 h 589978"/>
              <a:gd name="connsiteX3" fmla="*/ 253388 w 749147"/>
              <a:gd name="connsiteY3" fmla="*/ 455021 h 589978"/>
              <a:gd name="connsiteX4" fmla="*/ 749147 w 749147"/>
              <a:gd name="connsiteY4" fmla="*/ 589978 h 589978"/>
              <a:gd name="connsiteX5" fmla="*/ 610819 w 749147"/>
              <a:gd name="connsiteY5" fmla="*/ 522808 h 589978"/>
              <a:gd name="connsiteX6" fmla="*/ 668575 w 749147"/>
              <a:gd name="connsiteY6" fmla="*/ 300168 h 589978"/>
              <a:gd name="connsiteX7" fmla="*/ 690773 w 749147"/>
              <a:gd name="connsiteY7" fmla="*/ 140218 h 589978"/>
              <a:gd name="connsiteX8" fmla="*/ 75556 w 749147"/>
              <a:gd name="connsiteY8" fmla="*/ 0 h 589978"/>
              <a:gd name="connsiteX0" fmla="*/ 75556 w 690773"/>
              <a:gd name="connsiteY0" fmla="*/ 0 h 538798"/>
              <a:gd name="connsiteX1" fmla="*/ 0 w 690773"/>
              <a:gd name="connsiteY1" fmla="*/ 317310 h 538798"/>
              <a:gd name="connsiteX2" fmla="*/ 272667 w 690773"/>
              <a:gd name="connsiteY2" fmla="*/ 386165 h 538798"/>
              <a:gd name="connsiteX3" fmla="*/ 253388 w 690773"/>
              <a:gd name="connsiteY3" fmla="*/ 455021 h 538798"/>
              <a:gd name="connsiteX4" fmla="*/ 551254 w 690773"/>
              <a:gd name="connsiteY4" fmla="*/ 538798 h 538798"/>
              <a:gd name="connsiteX5" fmla="*/ 610819 w 690773"/>
              <a:gd name="connsiteY5" fmla="*/ 522808 h 538798"/>
              <a:gd name="connsiteX6" fmla="*/ 668575 w 690773"/>
              <a:gd name="connsiteY6" fmla="*/ 300168 h 538798"/>
              <a:gd name="connsiteX7" fmla="*/ 690773 w 690773"/>
              <a:gd name="connsiteY7" fmla="*/ 140218 h 538798"/>
              <a:gd name="connsiteX8" fmla="*/ 75556 w 690773"/>
              <a:gd name="connsiteY8" fmla="*/ 0 h 53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0773" h="538798">
                <a:moveTo>
                  <a:pt x="75556" y="0"/>
                </a:moveTo>
                <a:lnTo>
                  <a:pt x="0" y="317310"/>
                </a:lnTo>
                <a:lnTo>
                  <a:pt x="272667" y="386165"/>
                </a:lnTo>
                <a:lnTo>
                  <a:pt x="253388" y="455021"/>
                </a:lnTo>
                <a:lnTo>
                  <a:pt x="551254" y="538798"/>
                </a:lnTo>
                <a:lnTo>
                  <a:pt x="610819" y="522808"/>
                </a:lnTo>
                <a:lnTo>
                  <a:pt x="668575" y="300168"/>
                </a:lnTo>
                <a:lnTo>
                  <a:pt x="690773" y="140218"/>
                </a:lnTo>
                <a:lnTo>
                  <a:pt x="75556" y="0"/>
                </a:lnTo>
                <a:close/>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Dowolny kształt 18"/>
          <p:cNvSpPr/>
          <p:nvPr/>
        </p:nvSpPr>
        <p:spPr>
          <a:xfrm>
            <a:off x="6409063" y="3683828"/>
            <a:ext cx="743638" cy="404566"/>
          </a:xfrm>
          <a:custGeom>
            <a:avLst/>
            <a:gdLst>
              <a:gd name="connsiteX0" fmla="*/ 0 w 793214"/>
              <a:gd name="connsiteY0" fmla="*/ 159744 h 517793"/>
              <a:gd name="connsiteX1" fmla="*/ 27542 w 793214"/>
              <a:gd name="connsiteY1" fmla="*/ 410378 h 517793"/>
              <a:gd name="connsiteX2" fmla="*/ 699571 w 793214"/>
              <a:gd name="connsiteY2" fmla="*/ 517793 h 517793"/>
              <a:gd name="connsiteX3" fmla="*/ 738130 w 793214"/>
              <a:gd name="connsiteY3" fmla="*/ 515038 h 517793"/>
              <a:gd name="connsiteX4" fmla="*/ 771180 w 793214"/>
              <a:gd name="connsiteY4" fmla="*/ 493005 h 517793"/>
              <a:gd name="connsiteX5" fmla="*/ 779443 w 793214"/>
              <a:gd name="connsiteY5" fmla="*/ 209320 h 517793"/>
              <a:gd name="connsiteX6" fmla="*/ 793214 w 793214"/>
              <a:gd name="connsiteY6" fmla="*/ 0 h 517793"/>
              <a:gd name="connsiteX7" fmla="*/ 655503 w 793214"/>
              <a:gd name="connsiteY7" fmla="*/ 24788 h 517793"/>
              <a:gd name="connsiteX8" fmla="*/ 0 w 793214"/>
              <a:gd name="connsiteY8" fmla="*/ 159744 h 517793"/>
              <a:gd name="connsiteX0" fmla="*/ 0 w 793214"/>
              <a:gd name="connsiteY0" fmla="*/ 159744 h 515037"/>
              <a:gd name="connsiteX1" fmla="*/ 27542 w 793214"/>
              <a:gd name="connsiteY1" fmla="*/ 410378 h 515037"/>
              <a:gd name="connsiteX2" fmla="*/ 175498 w 793214"/>
              <a:gd name="connsiteY2" fmla="*/ 375964 h 515037"/>
              <a:gd name="connsiteX3" fmla="*/ 738130 w 793214"/>
              <a:gd name="connsiteY3" fmla="*/ 515038 h 515037"/>
              <a:gd name="connsiteX4" fmla="*/ 771180 w 793214"/>
              <a:gd name="connsiteY4" fmla="*/ 493005 h 515037"/>
              <a:gd name="connsiteX5" fmla="*/ 779443 w 793214"/>
              <a:gd name="connsiteY5" fmla="*/ 209320 h 515037"/>
              <a:gd name="connsiteX6" fmla="*/ 793214 w 793214"/>
              <a:gd name="connsiteY6" fmla="*/ 0 h 515037"/>
              <a:gd name="connsiteX7" fmla="*/ 655503 w 793214"/>
              <a:gd name="connsiteY7" fmla="*/ 24788 h 515037"/>
              <a:gd name="connsiteX8" fmla="*/ 0 w 793214"/>
              <a:gd name="connsiteY8" fmla="*/ 159744 h 515037"/>
              <a:gd name="connsiteX0" fmla="*/ 0 w 793214"/>
              <a:gd name="connsiteY0" fmla="*/ 159744 h 515038"/>
              <a:gd name="connsiteX1" fmla="*/ 23904 w 793214"/>
              <a:gd name="connsiteY1" fmla="*/ 382928 h 515038"/>
              <a:gd name="connsiteX2" fmla="*/ 175498 w 793214"/>
              <a:gd name="connsiteY2" fmla="*/ 375964 h 515038"/>
              <a:gd name="connsiteX3" fmla="*/ 738130 w 793214"/>
              <a:gd name="connsiteY3" fmla="*/ 515038 h 515038"/>
              <a:gd name="connsiteX4" fmla="*/ 771180 w 793214"/>
              <a:gd name="connsiteY4" fmla="*/ 493005 h 515038"/>
              <a:gd name="connsiteX5" fmla="*/ 779443 w 793214"/>
              <a:gd name="connsiteY5" fmla="*/ 209320 h 515038"/>
              <a:gd name="connsiteX6" fmla="*/ 793214 w 793214"/>
              <a:gd name="connsiteY6" fmla="*/ 0 h 515038"/>
              <a:gd name="connsiteX7" fmla="*/ 655503 w 793214"/>
              <a:gd name="connsiteY7" fmla="*/ 24788 h 515038"/>
              <a:gd name="connsiteX8" fmla="*/ 0 w 793214"/>
              <a:gd name="connsiteY8" fmla="*/ 159744 h 515038"/>
              <a:gd name="connsiteX0" fmla="*/ 0 w 793214"/>
              <a:gd name="connsiteY0" fmla="*/ 159744 h 542489"/>
              <a:gd name="connsiteX1" fmla="*/ 23904 w 793214"/>
              <a:gd name="connsiteY1" fmla="*/ 382928 h 542489"/>
              <a:gd name="connsiteX2" fmla="*/ 175498 w 793214"/>
              <a:gd name="connsiteY2" fmla="*/ 375964 h 542489"/>
              <a:gd name="connsiteX3" fmla="*/ 709015 w 793214"/>
              <a:gd name="connsiteY3" fmla="*/ 542489 h 542489"/>
              <a:gd name="connsiteX4" fmla="*/ 771180 w 793214"/>
              <a:gd name="connsiteY4" fmla="*/ 493005 h 542489"/>
              <a:gd name="connsiteX5" fmla="*/ 779443 w 793214"/>
              <a:gd name="connsiteY5" fmla="*/ 209320 h 542489"/>
              <a:gd name="connsiteX6" fmla="*/ 793214 w 793214"/>
              <a:gd name="connsiteY6" fmla="*/ 0 h 542489"/>
              <a:gd name="connsiteX7" fmla="*/ 655503 w 793214"/>
              <a:gd name="connsiteY7" fmla="*/ 24788 h 542489"/>
              <a:gd name="connsiteX8" fmla="*/ 0 w 793214"/>
              <a:gd name="connsiteY8" fmla="*/ 159744 h 542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214" h="542489">
                <a:moveTo>
                  <a:pt x="0" y="159744"/>
                </a:moveTo>
                <a:lnTo>
                  <a:pt x="23904" y="382928"/>
                </a:lnTo>
                <a:lnTo>
                  <a:pt x="175498" y="375964"/>
                </a:lnTo>
                <a:lnTo>
                  <a:pt x="709015" y="542489"/>
                </a:lnTo>
                <a:lnTo>
                  <a:pt x="771180" y="493005"/>
                </a:lnTo>
                <a:lnTo>
                  <a:pt x="779443" y="209320"/>
                </a:lnTo>
                <a:lnTo>
                  <a:pt x="793214" y="0"/>
                </a:lnTo>
                <a:lnTo>
                  <a:pt x="655503" y="24788"/>
                </a:lnTo>
                <a:lnTo>
                  <a:pt x="0" y="159744"/>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Dowolny kształt 20"/>
          <p:cNvSpPr/>
          <p:nvPr/>
        </p:nvSpPr>
        <p:spPr>
          <a:xfrm>
            <a:off x="8077995" y="5232833"/>
            <a:ext cx="722891" cy="504451"/>
          </a:xfrm>
          <a:custGeom>
            <a:avLst/>
            <a:gdLst>
              <a:gd name="connsiteX0" fmla="*/ 716973 w 716973"/>
              <a:gd name="connsiteY0" fmla="*/ 446809 h 446809"/>
              <a:gd name="connsiteX1" fmla="*/ 192232 w 716973"/>
              <a:gd name="connsiteY1" fmla="*/ 31172 h 446809"/>
              <a:gd name="connsiteX2" fmla="*/ 135082 w 716973"/>
              <a:gd name="connsiteY2" fmla="*/ 5195 h 446809"/>
              <a:gd name="connsiteX3" fmla="*/ 0 w 716973"/>
              <a:gd name="connsiteY3" fmla="*/ 0 h 446809"/>
              <a:gd name="connsiteX4" fmla="*/ 0 w 716973"/>
              <a:gd name="connsiteY4" fmla="*/ 67540 h 446809"/>
              <a:gd name="connsiteX5" fmla="*/ 5196 w 716973"/>
              <a:gd name="connsiteY5" fmla="*/ 171450 h 446809"/>
              <a:gd name="connsiteX6" fmla="*/ 114300 w 716973"/>
              <a:gd name="connsiteY6" fmla="*/ 233795 h 446809"/>
              <a:gd name="connsiteX7" fmla="*/ 109105 w 716973"/>
              <a:gd name="connsiteY7" fmla="*/ 264968 h 446809"/>
              <a:gd name="connsiteX8" fmla="*/ 472787 w 716973"/>
              <a:gd name="connsiteY8" fmla="*/ 389659 h 446809"/>
              <a:gd name="connsiteX9" fmla="*/ 467591 w 716973"/>
              <a:gd name="connsiteY9" fmla="*/ 446809 h 446809"/>
              <a:gd name="connsiteX10" fmla="*/ 716973 w 716973"/>
              <a:gd name="connsiteY10" fmla="*/ 446809 h 446809"/>
              <a:gd name="connsiteX0" fmla="*/ 722891 w 722891"/>
              <a:gd name="connsiteY0" fmla="*/ 446809 h 446809"/>
              <a:gd name="connsiteX1" fmla="*/ 192232 w 722891"/>
              <a:gd name="connsiteY1" fmla="*/ 31172 h 446809"/>
              <a:gd name="connsiteX2" fmla="*/ 135082 w 722891"/>
              <a:gd name="connsiteY2" fmla="*/ 5195 h 446809"/>
              <a:gd name="connsiteX3" fmla="*/ 0 w 722891"/>
              <a:gd name="connsiteY3" fmla="*/ 0 h 446809"/>
              <a:gd name="connsiteX4" fmla="*/ 0 w 722891"/>
              <a:gd name="connsiteY4" fmla="*/ 67540 h 446809"/>
              <a:gd name="connsiteX5" fmla="*/ 5196 w 722891"/>
              <a:gd name="connsiteY5" fmla="*/ 171450 h 446809"/>
              <a:gd name="connsiteX6" fmla="*/ 114300 w 722891"/>
              <a:gd name="connsiteY6" fmla="*/ 233795 h 446809"/>
              <a:gd name="connsiteX7" fmla="*/ 109105 w 722891"/>
              <a:gd name="connsiteY7" fmla="*/ 264968 h 446809"/>
              <a:gd name="connsiteX8" fmla="*/ 472787 w 722891"/>
              <a:gd name="connsiteY8" fmla="*/ 389659 h 446809"/>
              <a:gd name="connsiteX9" fmla="*/ 467591 w 722891"/>
              <a:gd name="connsiteY9" fmla="*/ 446809 h 446809"/>
              <a:gd name="connsiteX10" fmla="*/ 722891 w 722891"/>
              <a:gd name="connsiteY10" fmla="*/ 446809 h 446809"/>
              <a:gd name="connsiteX0" fmla="*/ 722891 w 722891"/>
              <a:gd name="connsiteY0" fmla="*/ 446809 h 504451"/>
              <a:gd name="connsiteX1" fmla="*/ 192232 w 722891"/>
              <a:gd name="connsiteY1" fmla="*/ 31172 h 504451"/>
              <a:gd name="connsiteX2" fmla="*/ 135082 w 722891"/>
              <a:gd name="connsiteY2" fmla="*/ 5195 h 504451"/>
              <a:gd name="connsiteX3" fmla="*/ 0 w 722891"/>
              <a:gd name="connsiteY3" fmla="*/ 0 h 504451"/>
              <a:gd name="connsiteX4" fmla="*/ 0 w 722891"/>
              <a:gd name="connsiteY4" fmla="*/ 67540 h 504451"/>
              <a:gd name="connsiteX5" fmla="*/ 5196 w 722891"/>
              <a:gd name="connsiteY5" fmla="*/ 171450 h 504451"/>
              <a:gd name="connsiteX6" fmla="*/ 114300 w 722891"/>
              <a:gd name="connsiteY6" fmla="*/ 233795 h 504451"/>
              <a:gd name="connsiteX7" fmla="*/ 109105 w 722891"/>
              <a:gd name="connsiteY7" fmla="*/ 264968 h 504451"/>
              <a:gd name="connsiteX8" fmla="*/ 472787 w 722891"/>
              <a:gd name="connsiteY8" fmla="*/ 389659 h 504451"/>
              <a:gd name="connsiteX9" fmla="*/ 708636 w 722891"/>
              <a:gd name="connsiteY9" fmla="*/ 504451 h 504451"/>
              <a:gd name="connsiteX10" fmla="*/ 722891 w 722891"/>
              <a:gd name="connsiteY10" fmla="*/ 446809 h 504451"/>
              <a:gd name="connsiteX0" fmla="*/ 722891 w 722891"/>
              <a:gd name="connsiteY0" fmla="*/ 446809 h 504451"/>
              <a:gd name="connsiteX1" fmla="*/ 192232 w 722891"/>
              <a:gd name="connsiteY1" fmla="*/ 31172 h 504451"/>
              <a:gd name="connsiteX2" fmla="*/ 135082 w 722891"/>
              <a:gd name="connsiteY2" fmla="*/ 5195 h 504451"/>
              <a:gd name="connsiteX3" fmla="*/ 0 w 722891"/>
              <a:gd name="connsiteY3" fmla="*/ 0 h 504451"/>
              <a:gd name="connsiteX4" fmla="*/ 0 w 722891"/>
              <a:gd name="connsiteY4" fmla="*/ 67540 h 504451"/>
              <a:gd name="connsiteX5" fmla="*/ 5196 w 722891"/>
              <a:gd name="connsiteY5" fmla="*/ 171450 h 504451"/>
              <a:gd name="connsiteX6" fmla="*/ 114300 w 722891"/>
              <a:gd name="connsiteY6" fmla="*/ 233795 h 504451"/>
              <a:gd name="connsiteX7" fmla="*/ 109105 w 722891"/>
              <a:gd name="connsiteY7" fmla="*/ 264968 h 504451"/>
              <a:gd name="connsiteX8" fmla="*/ 472787 w 722891"/>
              <a:gd name="connsiteY8" fmla="*/ 389659 h 504451"/>
              <a:gd name="connsiteX9" fmla="*/ 570814 w 722891"/>
              <a:gd name="connsiteY9" fmla="*/ 439591 h 504451"/>
              <a:gd name="connsiteX10" fmla="*/ 708636 w 722891"/>
              <a:gd name="connsiteY10" fmla="*/ 504451 h 504451"/>
              <a:gd name="connsiteX11" fmla="*/ 722891 w 722891"/>
              <a:gd name="connsiteY11" fmla="*/ 446809 h 504451"/>
              <a:gd name="connsiteX0" fmla="*/ 722891 w 722891"/>
              <a:gd name="connsiteY0" fmla="*/ 446809 h 504451"/>
              <a:gd name="connsiteX1" fmla="*/ 192232 w 722891"/>
              <a:gd name="connsiteY1" fmla="*/ 31172 h 504451"/>
              <a:gd name="connsiteX2" fmla="*/ 135082 w 722891"/>
              <a:gd name="connsiteY2" fmla="*/ 5195 h 504451"/>
              <a:gd name="connsiteX3" fmla="*/ 0 w 722891"/>
              <a:gd name="connsiteY3" fmla="*/ 0 h 504451"/>
              <a:gd name="connsiteX4" fmla="*/ 0 w 722891"/>
              <a:gd name="connsiteY4" fmla="*/ 67540 h 504451"/>
              <a:gd name="connsiteX5" fmla="*/ 5196 w 722891"/>
              <a:gd name="connsiteY5" fmla="*/ 171450 h 504451"/>
              <a:gd name="connsiteX6" fmla="*/ 114300 w 722891"/>
              <a:gd name="connsiteY6" fmla="*/ 233795 h 504451"/>
              <a:gd name="connsiteX7" fmla="*/ 109105 w 722891"/>
              <a:gd name="connsiteY7" fmla="*/ 264968 h 504451"/>
              <a:gd name="connsiteX8" fmla="*/ 472787 w 722891"/>
              <a:gd name="connsiteY8" fmla="*/ 389659 h 504451"/>
              <a:gd name="connsiteX9" fmla="*/ 471252 w 722891"/>
              <a:gd name="connsiteY9" fmla="*/ 444831 h 504451"/>
              <a:gd name="connsiteX10" fmla="*/ 708636 w 722891"/>
              <a:gd name="connsiteY10" fmla="*/ 504451 h 504451"/>
              <a:gd name="connsiteX11" fmla="*/ 722891 w 722891"/>
              <a:gd name="connsiteY11" fmla="*/ 446809 h 50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2891" h="504451">
                <a:moveTo>
                  <a:pt x="722891" y="446809"/>
                </a:moveTo>
                <a:lnTo>
                  <a:pt x="192232" y="31172"/>
                </a:lnTo>
                <a:lnTo>
                  <a:pt x="135082" y="5195"/>
                </a:lnTo>
                <a:lnTo>
                  <a:pt x="0" y="0"/>
                </a:lnTo>
                <a:lnTo>
                  <a:pt x="0" y="67540"/>
                </a:lnTo>
                <a:lnTo>
                  <a:pt x="5196" y="171450"/>
                </a:lnTo>
                <a:lnTo>
                  <a:pt x="114300" y="233795"/>
                </a:lnTo>
                <a:lnTo>
                  <a:pt x="109105" y="264968"/>
                </a:lnTo>
                <a:lnTo>
                  <a:pt x="472787" y="389659"/>
                </a:lnTo>
                <a:cubicBezTo>
                  <a:pt x="472275" y="408050"/>
                  <a:pt x="471764" y="426440"/>
                  <a:pt x="471252" y="444831"/>
                </a:cubicBezTo>
                <a:lnTo>
                  <a:pt x="708636" y="504451"/>
                </a:lnTo>
                <a:lnTo>
                  <a:pt x="722891" y="446809"/>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Dowolny kształt 21"/>
          <p:cNvSpPr/>
          <p:nvPr/>
        </p:nvSpPr>
        <p:spPr>
          <a:xfrm>
            <a:off x="9335662" y="5037283"/>
            <a:ext cx="327546" cy="122830"/>
          </a:xfrm>
          <a:custGeom>
            <a:avLst/>
            <a:gdLst>
              <a:gd name="connsiteX0" fmla="*/ 327546 w 327546"/>
              <a:gd name="connsiteY0" fmla="*/ 27296 h 122830"/>
              <a:gd name="connsiteX1" fmla="*/ 3412 w 327546"/>
              <a:gd name="connsiteY1" fmla="*/ 0 h 122830"/>
              <a:gd name="connsiteX2" fmla="*/ 0 w 327546"/>
              <a:gd name="connsiteY2" fmla="*/ 98947 h 122830"/>
              <a:gd name="connsiteX3" fmla="*/ 286603 w 327546"/>
              <a:gd name="connsiteY3" fmla="*/ 122830 h 122830"/>
              <a:gd name="connsiteX4" fmla="*/ 320723 w 327546"/>
              <a:gd name="connsiteY4" fmla="*/ 85299 h 122830"/>
              <a:gd name="connsiteX5" fmla="*/ 327546 w 327546"/>
              <a:gd name="connsiteY5" fmla="*/ 27296 h 122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46" h="122830">
                <a:moveTo>
                  <a:pt x="327546" y="27296"/>
                </a:moveTo>
                <a:lnTo>
                  <a:pt x="3412" y="0"/>
                </a:lnTo>
                <a:lnTo>
                  <a:pt x="0" y="98947"/>
                </a:lnTo>
                <a:lnTo>
                  <a:pt x="286603" y="122830"/>
                </a:lnTo>
                <a:lnTo>
                  <a:pt x="320723" y="85299"/>
                </a:lnTo>
                <a:lnTo>
                  <a:pt x="327546" y="27296"/>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4" name="Dowolny kształt 23"/>
          <p:cNvSpPr/>
          <p:nvPr/>
        </p:nvSpPr>
        <p:spPr>
          <a:xfrm>
            <a:off x="10429311" y="5962436"/>
            <a:ext cx="497125" cy="201572"/>
          </a:xfrm>
          <a:custGeom>
            <a:avLst/>
            <a:gdLst>
              <a:gd name="connsiteX0" fmla="*/ 593678 w 593678"/>
              <a:gd name="connsiteY0" fmla="*/ 0 h 252484"/>
              <a:gd name="connsiteX1" fmla="*/ 54591 w 593678"/>
              <a:gd name="connsiteY1" fmla="*/ 95535 h 252484"/>
              <a:gd name="connsiteX2" fmla="*/ 0 w 593678"/>
              <a:gd name="connsiteY2" fmla="*/ 238836 h 252484"/>
              <a:gd name="connsiteX3" fmla="*/ 102359 w 593678"/>
              <a:gd name="connsiteY3" fmla="*/ 252484 h 252484"/>
              <a:gd name="connsiteX4" fmla="*/ 170597 w 593678"/>
              <a:gd name="connsiteY4" fmla="*/ 194481 h 252484"/>
              <a:gd name="connsiteX5" fmla="*/ 184245 w 593678"/>
              <a:gd name="connsiteY5" fmla="*/ 146714 h 252484"/>
              <a:gd name="connsiteX6" fmla="*/ 341194 w 593678"/>
              <a:gd name="connsiteY6" fmla="*/ 146714 h 252484"/>
              <a:gd name="connsiteX7" fmla="*/ 429905 w 593678"/>
              <a:gd name="connsiteY7" fmla="*/ 112594 h 252484"/>
              <a:gd name="connsiteX8" fmla="*/ 593678 w 593678"/>
              <a:gd name="connsiteY8" fmla="*/ 0 h 252484"/>
              <a:gd name="connsiteX0" fmla="*/ 540472 w 540472"/>
              <a:gd name="connsiteY0" fmla="*/ 0 h 237321"/>
              <a:gd name="connsiteX1" fmla="*/ 54591 w 540472"/>
              <a:gd name="connsiteY1" fmla="*/ 80372 h 237321"/>
              <a:gd name="connsiteX2" fmla="*/ 0 w 540472"/>
              <a:gd name="connsiteY2" fmla="*/ 223673 h 237321"/>
              <a:gd name="connsiteX3" fmla="*/ 102359 w 540472"/>
              <a:gd name="connsiteY3" fmla="*/ 237321 h 237321"/>
              <a:gd name="connsiteX4" fmla="*/ 170597 w 540472"/>
              <a:gd name="connsiteY4" fmla="*/ 179318 h 237321"/>
              <a:gd name="connsiteX5" fmla="*/ 184245 w 540472"/>
              <a:gd name="connsiteY5" fmla="*/ 131551 h 237321"/>
              <a:gd name="connsiteX6" fmla="*/ 341194 w 540472"/>
              <a:gd name="connsiteY6" fmla="*/ 131551 h 237321"/>
              <a:gd name="connsiteX7" fmla="*/ 429905 w 540472"/>
              <a:gd name="connsiteY7" fmla="*/ 97431 h 237321"/>
              <a:gd name="connsiteX8" fmla="*/ 540472 w 540472"/>
              <a:gd name="connsiteY8" fmla="*/ 0 h 237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472" h="237321">
                <a:moveTo>
                  <a:pt x="540472" y="0"/>
                </a:moveTo>
                <a:lnTo>
                  <a:pt x="54591" y="80372"/>
                </a:lnTo>
                <a:lnTo>
                  <a:pt x="0" y="223673"/>
                </a:lnTo>
                <a:lnTo>
                  <a:pt x="102359" y="237321"/>
                </a:lnTo>
                <a:lnTo>
                  <a:pt x="170597" y="179318"/>
                </a:lnTo>
                <a:lnTo>
                  <a:pt x="184245" y="131551"/>
                </a:lnTo>
                <a:lnTo>
                  <a:pt x="341194" y="131551"/>
                </a:lnTo>
                <a:lnTo>
                  <a:pt x="429905" y="97431"/>
                </a:lnTo>
                <a:lnTo>
                  <a:pt x="540472" y="0"/>
                </a:lnTo>
                <a:close/>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6" name="Obraz 55"/>
          <p:cNvPicPr>
            <a:picLocks noChangeAspect="1"/>
          </p:cNvPicPr>
          <p:nvPr/>
        </p:nvPicPr>
        <p:blipFill>
          <a:blip r:embed="rId4"/>
          <a:stretch>
            <a:fillRect/>
          </a:stretch>
        </p:blipFill>
        <p:spPr>
          <a:xfrm>
            <a:off x="436004" y="1053608"/>
            <a:ext cx="3317712" cy="1681430"/>
          </a:xfrm>
          <a:prstGeom prst="rect">
            <a:avLst/>
          </a:prstGeom>
        </p:spPr>
      </p:pic>
      <p:grpSp>
        <p:nvGrpSpPr>
          <p:cNvPr id="58" name="Grupa 4">
            <a:extLst>
              <a:ext uri="{FF2B5EF4-FFF2-40B4-BE49-F238E27FC236}">
                <a16:creationId xmlns:a16="http://schemas.microsoft.com/office/drawing/2014/main" id="{D362129F-E445-43A8-9F22-883EBA242A59}"/>
              </a:ext>
            </a:extLst>
          </p:cNvPr>
          <p:cNvGrpSpPr>
            <a:grpSpLocks/>
          </p:cNvGrpSpPr>
          <p:nvPr/>
        </p:nvGrpSpPr>
        <p:grpSpPr bwMode="auto">
          <a:xfrm>
            <a:off x="602042" y="1114299"/>
            <a:ext cx="3000122" cy="1324593"/>
            <a:chOff x="919843" y="1191984"/>
            <a:chExt cx="9720910" cy="5172913"/>
          </a:xfrm>
        </p:grpSpPr>
        <p:sp>
          <p:nvSpPr>
            <p:cNvPr id="59" name="pole tekstowe 4">
              <a:extLst>
                <a:ext uri="{FF2B5EF4-FFF2-40B4-BE49-F238E27FC236}">
                  <a16:creationId xmlns:a16="http://schemas.microsoft.com/office/drawing/2014/main" id="{1947C298-265C-49C2-8DC6-32455A5D9172}"/>
                </a:ext>
              </a:extLst>
            </p:cNvPr>
            <p:cNvSpPr txBox="1">
              <a:spLocks noChangeArrowheads="1"/>
            </p:cNvSpPr>
            <p:nvPr/>
          </p:nvSpPr>
          <p:spPr bwMode="auto">
            <a:xfrm>
              <a:off x="919843" y="1191984"/>
              <a:ext cx="2839084" cy="600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400" b="0" i="0" u="none" strike="noStrike" kern="1200" cap="none" spc="0" normalizeH="0" baseline="0" noProof="0">
                  <a:ln>
                    <a:noFill/>
                  </a:ln>
                  <a:solidFill>
                    <a:prstClr val="black"/>
                  </a:solidFill>
                  <a:effectLst/>
                  <a:uLnTx/>
                  <a:uFillTx/>
                  <a:latin typeface="Lato" panose="020F0502020204030203" pitchFamily="34" charset="-18"/>
                  <a:ea typeface="+mn-ea"/>
                  <a:cs typeface="Arial" panose="020B0604020202020204" pitchFamily="34" charset="0"/>
                </a:rPr>
                <a:t>ZABUDOWA USŁUGOWA </a:t>
              </a:r>
            </a:p>
          </p:txBody>
        </p:sp>
        <p:sp>
          <p:nvSpPr>
            <p:cNvPr id="60" name="Prostokąt 59">
              <a:extLst>
                <a:ext uri="{FF2B5EF4-FFF2-40B4-BE49-F238E27FC236}">
                  <a16:creationId xmlns:a16="http://schemas.microsoft.com/office/drawing/2014/main" id="{5D4B6DEC-A375-43B9-BDF8-112EE3882FF8}"/>
                </a:ext>
              </a:extLst>
            </p:cNvPr>
            <p:cNvSpPr/>
            <p:nvPr/>
          </p:nvSpPr>
          <p:spPr>
            <a:xfrm>
              <a:off x="9206847" y="5277493"/>
              <a:ext cx="918022" cy="91134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61" name="Prostokąt 60">
              <a:extLst>
                <a:ext uri="{FF2B5EF4-FFF2-40B4-BE49-F238E27FC236}">
                  <a16:creationId xmlns:a16="http://schemas.microsoft.com/office/drawing/2014/main" id="{5A7093D4-3912-469A-8206-09C0B475EA27}"/>
                </a:ext>
              </a:extLst>
            </p:cNvPr>
            <p:cNvSpPr/>
            <p:nvPr/>
          </p:nvSpPr>
          <p:spPr>
            <a:xfrm rot="180524">
              <a:off x="5238982" y="1329442"/>
              <a:ext cx="4965151" cy="91134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62" name="Prostokąt 61">
              <a:extLst>
                <a:ext uri="{FF2B5EF4-FFF2-40B4-BE49-F238E27FC236}">
                  <a16:creationId xmlns:a16="http://schemas.microsoft.com/office/drawing/2014/main" id="{568960D8-9963-4431-8440-E21CCDED7907}"/>
                </a:ext>
              </a:extLst>
            </p:cNvPr>
            <p:cNvSpPr/>
            <p:nvPr/>
          </p:nvSpPr>
          <p:spPr>
            <a:xfrm>
              <a:off x="4176954" y="4122396"/>
              <a:ext cx="1987178" cy="120364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63" name="Prostokąt 62">
              <a:extLst>
                <a:ext uri="{FF2B5EF4-FFF2-40B4-BE49-F238E27FC236}">
                  <a16:creationId xmlns:a16="http://schemas.microsoft.com/office/drawing/2014/main" id="{FA70AACE-2C4F-4E20-8EB9-C8254D4F30E9}"/>
                </a:ext>
              </a:extLst>
            </p:cNvPr>
            <p:cNvSpPr/>
            <p:nvPr/>
          </p:nvSpPr>
          <p:spPr>
            <a:xfrm rot="781147">
              <a:off x="7480853" y="5534145"/>
              <a:ext cx="481402" cy="83075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64" name="Prostokąt 63">
              <a:extLst>
                <a:ext uri="{FF2B5EF4-FFF2-40B4-BE49-F238E27FC236}">
                  <a16:creationId xmlns:a16="http://schemas.microsoft.com/office/drawing/2014/main" id="{B0ACD526-25D5-434A-BFE2-C0AD97EBCC85}"/>
                </a:ext>
              </a:extLst>
            </p:cNvPr>
            <p:cNvSpPr/>
            <p:nvPr/>
          </p:nvSpPr>
          <p:spPr>
            <a:xfrm rot="1580892">
              <a:off x="6007612" y="5312078"/>
              <a:ext cx="1281867" cy="33478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65" name="Dowolny kształt 64">
              <a:extLst>
                <a:ext uri="{FF2B5EF4-FFF2-40B4-BE49-F238E27FC236}">
                  <a16:creationId xmlns:a16="http://schemas.microsoft.com/office/drawing/2014/main" id="{4BE0D09A-8327-4277-96F2-E827EF752F7F}"/>
                </a:ext>
              </a:extLst>
            </p:cNvPr>
            <p:cNvSpPr/>
            <p:nvPr/>
          </p:nvSpPr>
          <p:spPr>
            <a:xfrm>
              <a:off x="5219392" y="2440296"/>
              <a:ext cx="5412962" cy="545568"/>
            </a:xfrm>
            <a:custGeom>
              <a:avLst/>
              <a:gdLst>
                <a:gd name="connsiteX0" fmla="*/ 5416826 w 5416826"/>
                <a:gd name="connsiteY0" fmla="*/ 546652 h 546652"/>
                <a:gd name="connsiteX1" fmla="*/ 4790661 w 5416826"/>
                <a:gd name="connsiteY1" fmla="*/ 308113 h 546652"/>
                <a:gd name="connsiteX2" fmla="*/ 4144617 w 5416826"/>
                <a:gd name="connsiteY2" fmla="*/ 347869 h 546652"/>
                <a:gd name="connsiteX3" fmla="*/ 3528391 w 5416826"/>
                <a:gd name="connsiteY3" fmla="*/ 188843 h 546652"/>
                <a:gd name="connsiteX4" fmla="*/ 2782956 w 5416826"/>
                <a:gd name="connsiteY4" fmla="*/ 268356 h 546652"/>
                <a:gd name="connsiteX5" fmla="*/ 1620078 w 5416826"/>
                <a:gd name="connsiteY5" fmla="*/ 238539 h 546652"/>
                <a:gd name="connsiteX6" fmla="*/ 1311965 w 5416826"/>
                <a:gd name="connsiteY6" fmla="*/ 99391 h 546652"/>
                <a:gd name="connsiteX7" fmla="*/ 1063487 w 5416826"/>
                <a:gd name="connsiteY7" fmla="*/ 9939 h 546652"/>
                <a:gd name="connsiteX8" fmla="*/ 884582 w 5416826"/>
                <a:gd name="connsiteY8" fmla="*/ 0 h 546652"/>
                <a:gd name="connsiteX9" fmla="*/ 566530 w 5416826"/>
                <a:gd name="connsiteY9" fmla="*/ 168965 h 546652"/>
                <a:gd name="connsiteX10" fmla="*/ 407504 w 5416826"/>
                <a:gd name="connsiteY10" fmla="*/ 218661 h 546652"/>
                <a:gd name="connsiteX11" fmla="*/ 198782 w 5416826"/>
                <a:gd name="connsiteY11" fmla="*/ 198782 h 546652"/>
                <a:gd name="connsiteX12" fmla="*/ 0 w 5416826"/>
                <a:gd name="connsiteY12" fmla="*/ 149087 h 546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16826" h="546652">
                  <a:moveTo>
                    <a:pt x="5416826" y="546652"/>
                  </a:moveTo>
                  <a:lnTo>
                    <a:pt x="4790661" y="308113"/>
                  </a:lnTo>
                  <a:lnTo>
                    <a:pt x="4144617" y="347869"/>
                  </a:lnTo>
                  <a:lnTo>
                    <a:pt x="3528391" y="188843"/>
                  </a:lnTo>
                  <a:lnTo>
                    <a:pt x="2782956" y="268356"/>
                  </a:lnTo>
                  <a:lnTo>
                    <a:pt x="1620078" y="238539"/>
                  </a:lnTo>
                  <a:lnTo>
                    <a:pt x="1311965" y="99391"/>
                  </a:lnTo>
                  <a:lnTo>
                    <a:pt x="1063487" y="9939"/>
                  </a:lnTo>
                  <a:lnTo>
                    <a:pt x="884582" y="0"/>
                  </a:lnTo>
                  <a:lnTo>
                    <a:pt x="566530" y="168965"/>
                  </a:lnTo>
                  <a:lnTo>
                    <a:pt x="407504" y="218661"/>
                  </a:lnTo>
                  <a:lnTo>
                    <a:pt x="198782" y="198782"/>
                  </a:lnTo>
                  <a:lnTo>
                    <a:pt x="0" y="149087"/>
                  </a:lnTo>
                </a:path>
              </a:pathLst>
            </a:custGeom>
            <a:noFill/>
            <a:ln w="412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66" name="Prostokąt 65">
              <a:extLst>
                <a:ext uri="{FF2B5EF4-FFF2-40B4-BE49-F238E27FC236}">
                  <a16:creationId xmlns:a16="http://schemas.microsoft.com/office/drawing/2014/main" id="{3BF10C6B-06AD-40FE-A061-DA18357C0364}"/>
                </a:ext>
              </a:extLst>
            </p:cNvPr>
            <p:cNvSpPr/>
            <p:nvPr/>
          </p:nvSpPr>
          <p:spPr>
            <a:xfrm>
              <a:off x="10204133" y="2985864"/>
              <a:ext cx="436620" cy="34718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grpSp>
      <p:sp>
        <p:nvSpPr>
          <p:cNvPr id="3" name="Dowolny kształt 2"/>
          <p:cNvSpPr/>
          <p:nvPr/>
        </p:nvSpPr>
        <p:spPr>
          <a:xfrm>
            <a:off x="9664306" y="5857312"/>
            <a:ext cx="461064" cy="206062"/>
          </a:xfrm>
          <a:custGeom>
            <a:avLst/>
            <a:gdLst>
              <a:gd name="connsiteX0" fmla="*/ 461064 w 461064"/>
              <a:gd name="connsiteY0" fmla="*/ 139091 h 206062"/>
              <a:gd name="connsiteX1" fmla="*/ 306518 w 461064"/>
              <a:gd name="connsiteY1" fmla="*/ 77273 h 206062"/>
              <a:gd name="connsiteX2" fmla="*/ 314245 w 461064"/>
              <a:gd name="connsiteY2" fmla="*/ 61818 h 206062"/>
              <a:gd name="connsiteX3" fmla="*/ 43789 w 461064"/>
              <a:gd name="connsiteY3" fmla="*/ 0 h 206062"/>
              <a:gd name="connsiteX4" fmla="*/ 0 w 461064"/>
              <a:gd name="connsiteY4" fmla="*/ 115909 h 206062"/>
              <a:gd name="connsiteX5" fmla="*/ 51516 w 461064"/>
              <a:gd name="connsiteY5" fmla="*/ 146819 h 206062"/>
              <a:gd name="connsiteX6" fmla="*/ 105607 w 461064"/>
              <a:gd name="connsiteY6" fmla="*/ 115909 h 206062"/>
              <a:gd name="connsiteX7" fmla="*/ 139092 w 461064"/>
              <a:gd name="connsiteY7" fmla="*/ 136516 h 206062"/>
              <a:gd name="connsiteX8" fmla="*/ 162274 w 461064"/>
              <a:gd name="connsiteY8" fmla="*/ 172576 h 206062"/>
              <a:gd name="connsiteX9" fmla="*/ 182880 w 461064"/>
              <a:gd name="connsiteY9" fmla="*/ 193183 h 206062"/>
              <a:gd name="connsiteX10" fmla="*/ 278184 w 461064"/>
              <a:gd name="connsiteY10" fmla="*/ 206062 h 206062"/>
              <a:gd name="connsiteX11" fmla="*/ 309093 w 461064"/>
              <a:gd name="connsiteY11" fmla="*/ 206062 h 206062"/>
              <a:gd name="connsiteX12" fmla="*/ 350306 w 461064"/>
              <a:gd name="connsiteY12" fmla="*/ 198334 h 206062"/>
              <a:gd name="connsiteX13" fmla="*/ 461064 w 461064"/>
              <a:gd name="connsiteY13" fmla="*/ 139091 h 20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61064" h="206062">
                <a:moveTo>
                  <a:pt x="461064" y="139091"/>
                </a:moveTo>
                <a:lnTo>
                  <a:pt x="306518" y="77273"/>
                </a:lnTo>
                <a:lnTo>
                  <a:pt x="314245" y="61818"/>
                </a:lnTo>
                <a:lnTo>
                  <a:pt x="43789" y="0"/>
                </a:lnTo>
                <a:lnTo>
                  <a:pt x="0" y="115909"/>
                </a:lnTo>
                <a:lnTo>
                  <a:pt x="51516" y="146819"/>
                </a:lnTo>
                <a:lnTo>
                  <a:pt x="105607" y="115909"/>
                </a:lnTo>
                <a:lnTo>
                  <a:pt x="139092" y="136516"/>
                </a:lnTo>
                <a:lnTo>
                  <a:pt x="162274" y="172576"/>
                </a:lnTo>
                <a:lnTo>
                  <a:pt x="182880" y="193183"/>
                </a:lnTo>
                <a:lnTo>
                  <a:pt x="278184" y="206062"/>
                </a:lnTo>
                <a:lnTo>
                  <a:pt x="309093" y="206062"/>
                </a:lnTo>
                <a:lnTo>
                  <a:pt x="350306" y="198334"/>
                </a:lnTo>
                <a:lnTo>
                  <a:pt x="461064" y="139091"/>
                </a:lnTo>
                <a:close/>
              </a:path>
            </a:pathLst>
          </a:custGeom>
          <a:noFill/>
          <a:ln w="190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7" name="Obraz 36"/>
          <p:cNvPicPr>
            <a:picLocks noChangeAspect="1"/>
          </p:cNvPicPr>
          <p:nvPr/>
        </p:nvPicPr>
        <p:blipFill>
          <a:blip r:embed="rId5"/>
          <a:stretch>
            <a:fillRect/>
          </a:stretch>
        </p:blipFill>
        <p:spPr>
          <a:xfrm>
            <a:off x="436004" y="1083935"/>
            <a:ext cx="3316474" cy="1669838"/>
          </a:xfrm>
          <a:prstGeom prst="rect">
            <a:avLst/>
          </a:prstGeom>
        </p:spPr>
      </p:pic>
      <p:pic>
        <p:nvPicPr>
          <p:cNvPr id="4" name="Obraz 3"/>
          <p:cNvPicPr>
            <a:picLocks noChangeAspect="1"/>
          </p:cNvPicPr>
          <p:nvPr/>
        </p:nvPicPr>
        <p:blipFill>
          <a:blip r:embed="rId6"/>
          <a:stretch>
            <a:fillRect/>
          </a:stretch>
        </p:blipFill>
        <p:spPr>
          <a:xfrm>
            <a:off x="6754448" y="1337466"/>
            <a:ext cx="4759592" cy="1607748"/>
          </a:xfrm>
          <a:prstGeom prst="rect">
            <a:avLst/>
          </a:prstGeom>
        </p:spPr>
      </p:pic>
    </p:spTree>
    <p:extLst>
      <p:ext uri="{BB962C8B-B14F-4D97-AF65-F5344CB8AC3E}">
        <p14:creationId xmlns:p14="http://schemas.microsoft.com/office/powerpoint/2010/main" val="3753369523"/>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3"/>
          <a:stretch>
            <a:fillRect/>
          </a:stretch>
        </p:blipFill>
        <p:spPr>
          <a:xfrm>
            <a:off x="1233889" y="977901"/>
            <a:ext cx="10448524" cy="5381246"/>
          </a:xfrm>
          <a:prstGeom prst="rect">
            <a:avLst/>
          </a:prstGeom>
        </p:spPr>
      </p:pic>
      <p:sp>
        <p:nvSpPr>
          <p:cNvPr id="5" name="Tytuł 1">
            <a:extLst>
              <a:ext uri="{FF2B5EF4-FFF2-40B4-BE49-F238E27FC236}">
                <a16:creationId xmlns:a16="http://schemas.microsoft.com/office/drawing/2014/main" id="{62C9EE4D-187C-4AF0-9316-1AB6CC2E42DA}"/>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MIEJSCOWY PLAN ZAGOSPODAROWANIA PRZESTRZENNEGO OBSZARU</a:t>
            </a:r>
            <a:b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b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„NOWE MIASTO”</a:t>
            </a:r>
          </a:p>
        </p:txBody>
      </p:sp>
      <p:sp>
        <p:nvSpPr>
          <p:cNvPr id="10" name="pole tekstowe 9"/>
          <p:cNvSpPr txBox="1">
            <a:spLocks noChangeArrowheads="1"/>
          </p:cNvSpPr>
          <p:nvPr/>
        </p:nvSpPr>
        <p:spPr bwMode="auto">
          <a:xfrm>
            <a:off x="8444454" y="2093913"/>
            <a:ext cx="12493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b="1" dirty="0">
                <a:solidFill>
                  <a:schemeClr val="tx1"/>
                </a:solidFill>
              </a:rPr>
              <a:t>Pow.50 ha</a:t>
            </a:r>
          </a:p>
        </p:txBody>
      </p:sp>
      <p:sp>
        <p:nvSpPr>
          <p:cNvPr id="11" name="pole tekstowe 1"/>
          <p:cNvSpPr txBox="1">
            <a:spLocks noChangeArrowheads="1"/>
          </p:cNvSpPr>
          <p:nvPr/>
        </p:nvSpPr>
        <p:spPr bwMode="auto">
          <a:xfrm>
            <a:off x="5831969" y="2198954"/>
            <a:ext cx="1247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b="1" dirty="0">
                <a:solidFill>
                  <a:schemeClr val="tx1"/>
                </a:solidFill>
              </a:rPr>
              <a:t>Pow.15 ha</a:t>
            </a:r>
          </a:p>
        </p:txBody>
      </p:sp>
      <p:sp>
        <p:nvSpPr>
          <p:cNvPr id="12" name="pole tekstowe 1"/>
          <p:cNvSpPr txBox="1">
            <a:spLocks noChangeArrowheads="1"/>
          </p:cNvSpPr>
          <p:nvPr/>
        </p:nvSpPr>
        <p:spPr bwMode="auto">
          <a:xfrm>
            <a:off x="396875" y="977900"/>
            <a:ext cx="6426200" cy="338138"/>
          </a:xfrm>
          <a:prstGeom prst="rect">
            <a:avLst/>
          </a:prstGeom>
          <a:solidFill>
            <a:srgbClr val="99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pPr>
            <a:r>
              <a:rPr lang="pl-PL" altLang="pl-PL" sz="1600" dirty="0">
                <a:solidFill>
                  <a:schemeClr val="tx1"/>
                </a:solidFill>
              </a:rPr>
              <a:t>Powierzchnia Terenów zieleni (</a:t>
            </a:r>
            <a:r>
              <a:rPr lang="pl-PL" altLang="pl-PL" sz="1600" b="1" dirty="0">
                <a:solidFill>
                  <a:schemeClr val="tx1"/>
                </a:solidFill>
              </a:rPr>
              <a:t>ZP, ZW, </a:t>
            </a:r>
            <a:r>
              <a:rPr lang="pl-PL" altLang="pl-PL" sz="1600" b="1" dirty="0" err="1">
                <a:solidFill>
                  <a:schemeClr val="tx1"/>
                </a:solidFill>
              </a:rPr>
              <a:t>ZPb</a:t>
            </a:r>
            <a:r>
              <a:rPr lang="pl-PL" altLang="pl-PL" sz="1600" b="1" dirty="0">
                <a:solidFill>
                  <a:schemeClr val="tx1"/>
                </a:solidFill>
              </a:rPr>
              <a:t>, ZI, ZL)</a:t>
            </a:r>
            <a:r>
              <a:rPr lang="pl-PL" altLang="pl-PL" sz="1600" dirty="0">
                <a:solidFill>
                  <a:schemeClr val="tx1"/>
                </a:solidFill>
              </a:rPr>
              <a:t> : </a:t>
            </a:r>
            <a:r>
              <a:rPr lang="pl-PL" altLang="pl-PL" sz="1600" b="1" dirty="0">
                <a:solidFill>
                  <a:schemeClr val="tx1"/>
                </a:solidFill>
              </a:rPr>
              <a:t>107 ha</a:t>
            </a:r>
          </a:p>
        </p:txBody>
      </p:sp>
      <p:sp>
        <p:nvSpPr>
          <p:cNvPr id="13" name="pole tekstowe 2"/>
          <p:cNvSpPr txBox="1">
            <a:spLocks noChangeArrowheads="1"/>
          </p:cNvSpPr>
          <p:nvPr/>
        </p:nvSpPr>
        <p:spPr bwMode="auto">
          <a:xfrm>
            <a:off x="396875" y="1493838"/>
            <a:ext cx="4525963" cy="1200150"/>
          </a:xfrm>
          <a:prstGeom prst="rect">
            <a:avLst/>
          </a:prstGeom>
          <a:solidFill>
            <a:srgbClr val="99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71450" indent="-171450">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pPr>
            <a:r>
              <a:rPr lang="pl-PL" altLang="pl-PL" sz="1800" dirty="0">
                <a:solidFill>
                  <a:schemeClr val="tx1"/>
                </a:solidFill>
              </a:rPr>
              <a:t>Strefa zieleni: </a:t>
            </a:r>
            <a:r>
              <a:rPr lang="pl-PL" altLang="pl-PL" sz="1800" b="1" dirty="0">
                <a:solidFill>
                  <a:schemeClr val="tx1"/>
                </a:solidFill>
              </a:rPr>
              <a:t>51 ha</a:t>
            </a:r>
          </a:p>
          <a:p>
            <a:pPr>
              <a:lnSpc>
                <a:spcPct val="100000"/>
              </a:lnSpc>
              <a:spcBef>
                <a:spcPct val="0"/>
              </a:spcBef>
            </a:pPr>
            <a:r>
              <a:rPr lang="pl-PL" altLang="pl-PL" sz="1800" dirty="0">
                <a:solidFill>
                  <a:schemeClr val="tx1"/>
                </a:solidFill>
              </a:rPr>
              <a:t>Strefa zieleni wewnątrz kwartałów: </a:t>
            </a:r>
            <a:r>
              <a:rPr lang="pl-PL" altLang="pl-PL" sz="1800" b="1" dirty="0">
                <a:solidFill>
                  <a:schemeClr val="tx1"/>
                </a:solidFill>
              </a:rPr>
              <a:t>41 ha</a:t>
            </a:r>
          </a:p>
          <a:p>
            <a:pPr>
              <a:lnSpc>
                <a:spcPct val="100000"/>
              </a:lnSpc>
              <a:spcBef>
                <a:spcPct val="0"/>
              </a:spcBef>
            </a:pPr>
            <a:r>
              <a:rPr lang="pl-PL" altLang="pl-PL" sz="1800" dirty="0">
                <a:solidFill>
                  <a:schemeClr val="tx1"/>
                </a:solidFill>
              </a:rPr>
              <a:t>Szpalery drzew</a:t>
            </a:r>
          </a:p>
          <a:p>
            <a:pPr>
              <a:lnSpc>
                <a:spcPct val="100000"/>
              </a:lnSpc>
              <a:spcBef>
                <a:spcPct val="0"/>
              </a:spcBef>
            </a:pPr>
            <a:r>
              <a:rPr lang="pl-PL" altLang="pl-PL" sz="1800" dirty="0">
                <a:solidFill>
                  <a:schemeClr val="tx1"/>
                </a:solidFill>
              </a:rPr>
              <a:t>Zielone aleje</a:t>
            </a:r>
          </a:p>
        </p:txBody>
      </p:sp>
      <p:sp>
        <p:nvSpPr>
          <p:cNvPr id="14" name="pole tekstowe 3"/>
          <p:cNvSpPr txBox="1">
            <a:spLocks noChangeArrowheads="1"/>
          </p:cNvSpPr>
          <p:nvPr/>
        </p:nvSpPr>
        <p:spPr bwMode="auto">
          <a:xfrm>
            <a:off x="422853" y="2936572"/>
            <a:ext cx="1993900" cy="1276350"/>
          </a:xfrm>
          <a:prstGeom prst="rect">
            <a:avLst/>
          </a:prstGeom>
          <a:solidFill>
            <a:srgbClr val="99FF33">
              <a:alpha val="4313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100" dirty="0">
                <a:solidFill>
                  <a:schemeClr val="tx1"/>
                </a:solidFill>
              </a:rPr>
              <a:t>PARKI W KRAKOWIE:</a:t>
            </a:r>
          </a:p>
          <a:p>
            <a:pPr>
              <a:lnSpc>
                <a:spcPct val="100000"/>
              </a:lnSpc>
              <a:spcBef>
                <a:spcPct val="0"/>
              </a:spcBef>
              <a:buFontTx/>
              <a:buNone/>
            </a:pPr>
            <a:endParaRPr lang="pl-PL" altLang="pl-PL" sz="1100" dirty="0">
              <a:solidFill>
                <a:schemeClr val="tx1"/>
              </a:solidFill>
            </a:endParaRPr>
          </a:p>
          <a:p>
            <a:pPr>
              <a:lnSpc>
                <a:spcPct val="100000"/>
              </a:lnSpc>
              <a:spcBef>
                <a:spcPct val="0"/>
              </a:spcBef>
              <a:buFontTx/>
              <a:buNone/>
            </a:pPr>
            <a:r>
              <a:rPr lang="pl-PL" altLang="pl-PL" sz="1100" dirty="0">
                <a:solidFill>
                  <a:schemeClr val="tx1"/>
                </a:solidFill>
              </a:rPr>
              <a:t>Park Jordana ok. 20ha</a:t>
            </a:r>
          </a:p>
          <a:p>
            <a:pPr>
              <a:lnSpc>
                <a:spcPct val="100000"/>
              </a:lnSpc>
              <a:spcBef>
                <a:spcPct val="0"/>
              </a:spcBef>
              <a:buFontTx/>
              <a:buNone/>
            </a:pPr>
            <a:r>
              <a:rPr lang="pl-PL" altLang="pl-PL" sz="1100" dirty="0">
                <a:solidFill>
                  <a:schemeClr val="tx1"/>
                </a:solidFill>
              </a:rPr>
              <a:t>Błonia Krakowskie 41 ha</a:t>
            </a:r>
          </a:p>
          <a:p>
            <a:pPr>
              <a:lnSpc>
                <a:spcPct val="100000"/>
              </a:lnSpc>
              <a:spcBef>
                <a:spcPct val="0"/>
              </a:spcBef>
              <a:buFontTx/>
              <a:buNone/>
            </a:pPr>
            <a:r>
              <a:rPr lang="pl-PL" altLang="pl-PL" sz="1100" dirty="0">
                <a:solidFill>
                  <a:schemeClr val="tx1"/>
                </a:solidFill>
              </a:rPr>
              <a:t>Park Lotników Polskich 43 ha</a:t>
            </a:r>
          </a:p>
          <a:p>
            <a:pPr>
              <a:lnSpc>
                <a:spcPct val="100000"/>
              </a:lnSpc>
              <a:spcBef>
                <a:spcPct val="0"/>
              </a:spcBef>
              <a:buFontTx/>
              <a:buNone/>
            </a:pPr>
            <a:r>
              <a:rPr lang="pl-PL" altLang="pl-PL" sz="1100" dirty="0">
                <a:solidFill>
                  <a:schemeClr val="tx1"/>
                </a:solidFill>
              </a:rPr>
              <a:t>Planty </a:t>
            </a:r>
            <a:r>
              <a:rPr lang="pl-PL" altLang="pl-PL" sz="1100" dirty="0" err="1">
                <a:solidFill>
                  <a:schemeClr val="tx1"/>
                </a:solidFill>
              </a:rPr>
              <a:t>Bieńczyckie</a:t>
            </a:r>
            <a:r>
              <a:rPr lang="pl-PL" altLang="pl-PL" sz="1100" dirty="0">
                <a:solidFill>
                  <a:schemeClr val="tx1"/>
                </a:solidFill>
              </a:rPr>
              <a:t> ok. 15 ha</a:t>
            </a:r>
          </a:p>
          <a:p>
            <a:pPr>
              <a:lnSpc>
                <a:spcPct val="100000"/>
              </a:lnSpc>
              <a:spcBef>
                <a:spcPct val="0"/>
              </a:spcBef>
              <a:buFontTx/>
              <a:buNone/>
            </a:pPr>
            <a:r>
              <a:rPr lang="pl-PL" altLang="pl-PL" sz="1100" dirty="0">
                <a:solidFill>
                  <a:schemeClr val="tx1"/>
                </a:solidFill>
              </a:rPr>
              <a:t>Łąki Nowohuckie ok. 51 ha</a:t>
            </a:r>
          </a:p>
        </p:txBody>
      </p:sp>
      <p:sp>
        <p:nvSpPr>
          <p:cNvPr id="19" name="pole tekstowe 5"/>
          <p:cNvSpPr txBox="1">
            <a:spLocks noChangeArrowheads="1"/>
          </p:cNvSpPr>
          <p:nvPr/>
        </p:nvSpPr>
        <p:spPr bwMode="auto">
          <a:xfrm>
            <a:off x="422853" y="4275394"/>
            <a:ext cx="5889625" cy="523220"/>
          </a:xfrm>
          <a:prstGeom prst="rect">
            <a:avLst/>
          </a:prstGeom>
          <a:solidFill>
            <a:srgbClr val="99FF33"/>
          </a:solidFill>
          <a:ln/>
        </p:spPr>
        <p:style>
          <a:lnRef idx="2">
            <a:schemeClr val="accent5"/>
          </a:lnRef>
          <a:fillRef idx="1">
            <a:schemeClr val="lt1"/>
          </a:fillRef>
          <a:effectRef idx="0">
            <a:schemeClr val="accent5"/>
          </a:effectRef>
          <a:fontRef idx="minor">
            <a:schemeClr val="dk1"/>
          </a:fontRef>
        </p:style>
        <p:txBody>
          <a:bodyPr wrap="square">
            <a:spAutoFit/>
          </a:bodyPr>
          <a:lstStyle>
            <a:lvl1pPr>
              <a:defRPr>
                <a:solidFill>
                  <a:schemeClr val="tx1"/>
                </a:solidFill>
                <a:latin typeface="Lato" panose="020F0502020204030203" pitchFamily="34" charset="-18"/>
                <a:cs typeface="Arial" panose="020B0604020202020204" pitchFamily="34" charset="0"/>
              </a:defRPr>
            </a:lvl1pPr>
            <a:lvl2pPr marL="742950" indent="-285750">
              <a:defRPr>
                <a:solidFill>
                  <a:schemeClr val="tx1"/>
                </a:solidFill>
                <a:latin typeface="Lato" panose="020F0502020204030203" pitchFamily="34" charset="-18"/>
                <a:cs typeface="Arial" panose="020B0604020202020204" pitchFamily="34" charset="0"/>
              </a:defRPr>
            </a:lvl2pPr>
            <a:lvl3pPr marL="1143000" indent="-228600">
              <a:defRPr>
                <a:solidFill>
                  <a:schemeClr val="tx1"/>
                </a:solidFill>
                <a:latin typeface="Lato" panose="020F0502020204030203" pitchFamily="34" charset="-18"/>
                <a:cs typeface="Arial" panose="020B0604020202020204" pitchFamily="34" charset="0"/>
              </a:defRPr>
            </a:lvl3pPr>
            <a:lvl4pPr marL="1600200" indent="-228600">
              <a:defRPr>
                <a:solidFill>
                  <a:schemeClr val="tx1"/>
                </a:solidFill>
                <a:latin typeface="Lato" panose="020F0502020204030203" pitchFamily="34" charset="-18"/>
                <a:cs typeface="Arial" panose="020B0604020202020204" pitchFamily="34" charset="0"/>
              </a:defRPr>
            </a:lvl4pPr>
            <a:lvl5pPr marL="2057400" indent="-228600">
              <a:defRPr>
                <a:solidFill>
                  <a:schemeClr val="tx1"/>
                </a:solidFill>
                <a:latin typeface="Lato" panose="020F0502020204030203" pitchFamily="34" charset="-18"/>
                <a:cs typeface="Arial" panose="020B0604020202020204" pitchFamily="34" charset="0"/>
              </a:defRPr>
            </a:lvl5pPr>
            <a:lvl6pPr marL="2514600" indent="-228600"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6pPr>
            <a:lvl7pPr marL="2971800" indent="-228600"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7pPr>
            <a:lvl8pPr marL="3429000" indent="-228600"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8pPr>
            <a:lvl9pPr marL="3886200" indent="-228600" eaLnBrk="0" fontAlgn="base" hangingPunct="0">
              <a:spcBef>
                <a:spcPct val="0"/>
              </a:spcBef>
              <a:spcAft>
                <a:spcPct val="0"/>
              </a:spcAft>
              <a:defRPr>
                <a:solidFill>
                  <a:schemeClr val="tx1"/>
                </a:solidFill>
                <a:latin typeface="Lato" panose="020F0502020204030203" pitchFamily="34" charset="-18"/>
                <a:cs typeface="Arial" panose="020B0604020202020204" pitchFamily="34" charset="0"/>
              </a:defRPr>
            </a:lvl9pPr>
          </a:lstStyle>
          <a:p>
            <a:pPr>
              <a:defRPr/>
            </a:pPr>
            <a:r>
              <a:rPr lang="pl-PL" altLang="pl-PL" sz="1400" dirty="0"/>
              <a:t>Udział Terenów zieleni oraz strefy zieleni i strefy zieleni wewnątrz kwartałów </a:t>
            </a:r>
            <a:r>
              <a:rPr lang="pl-PL" altLang="pl-PL" sz="1400" u="sng" dirty="0"/>
              <a:t>w powierzchni planu pomniejszonej o tereny zamknięte</a:t>
            </a:r>
            <a:r>
              <a:rPr lang="pl-PL" altLang="pl-PL" sz="1400" dirty="0"/>
              <a:t> :  </a:t>
            </a:r>
            <a:r>
              <a:rPr lang="pl-PL" altLang="pl-PL" sz="1400" b="1" dirty="0"/>
              <a:t>36 %</a:t>
            </a:r>
          </a:p>
        </p:txBody>
      </p:sp>
      <p:sp>
        <p:nvSpPr>
          <p:cNvPr id="20" name="pole tekstowe 2"/>
          <p:cNvSpPr txBox="1">
            <a:spLocks noChangeArrowheads="1"/>
          </p:cNvSpPr>
          <p:nvPr/>
        </p:nvSpPr>
        <p:spPr bwMode="auto">
          <a:xfrm>
            <a:off x="399257" y="4906332"/>
            <a:ext cx="6482800" cy="307777"/>
          </a:xfrm>
          <a:prstGeom prst="rect">
            <a:avLst/>
          </a:prstGeom>
          <a:solidFill>
            <a:srgbClr val="99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400" b="1" dirty="0">
                <a:solidFill>
                  <a:schemeClr val="tx1"/>
                </a:solidFill>
              </a:rPr>
              <a:t>43</a:t>
            </a:r>
            <a:r>
              <a:rPr lang="pl-PL" altLang="pl-PL" sz="1400" dirty="0">
                <a:solidFill>
                  <a:schemeClr val="tx1"/>
                </a:solidFill>
              </a:rPr>
              <a:t> Tereny zieleni urządzonej pod parki, zieleńce, skwery o pow. od </a:t>
            </a:r>
            <a:r>
              <a:rPr lang="pl-PL" altLang="pl-PL" sz="1400" b="1" dirty="0">
                <a:solidFill>
                  <a:schemeClr val="tx1"/>
                </a:solidFill>
              </a:rPr>
              <a:t>0,2 ha  </a:t>
            </a:r>
            <a:r>
              <a:rPr lang="pl-PL" altLang="pl-PL" sz="1400" dirty="0">
                <a:solidFill>
                  <a:schemeClr val="tx1"/>
                </a:solidFill>
              </a:rPr>
              <a:t>do </a:t>
            </a:r>
            <a:r>
              <a:rPr lang="pl-PL" altLang="pl-PL" sz="1400" b="1" dirty="0">
                <a:solidFill>
                  <a:schemeClr val="tx1"/>
                </a:solidFill>
              </a:rPr>
              <a:t>2ha</a:t>
            </a:r>
            <a:r>
              <a:rPr lang="pl-PL" altLang="pl-PL" sz="1400" dirty="0">
                <a:solidFill>
                  <a:schemeClr val="tx1"/>
                </a:solidFill>
              </a:rPr>
              <a:t> </a:t>
            </a:r>
          </a:p>
        </p:txBody>
      </p:sp>
      <p:sp>
        <p:nvSpPr>
          <p:cNvPr id="21" name="pole tekstowe 12"/>
          <p:cNvSpPr txBox="1">
            <a:spLocks noChangeArrowheads="1"/>
          </p:cNvSpPr>
          <p:nvPr/>
        </p:nvSpPr>
        <p:spPr bwMode="auto">
          <a:xfrm>
            <a:off x="396875" y="5338135"/>
            <a:ext cx="8301632" cy="307777"/>
          </a:xfrm>
          <a:prstGeom prst="rect">
            <a:avLst/>
          </a:prstGeom>
          <a:solidFill>
            <a:srgbClr val="99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400" b="1" dirty="0">
                <a:solidFill>
                  <a:schemeClr val="tx1"/>
                </a:solidFill>
              </a:rPr>
              <a:t>8</a:t>
            </a:r>
            <a:r>
              <a:rPr lang="pl-PL" altLang="pl-PL" sz="1400" dirty="0">
                <a:solidFill>
                  <a:schemeClr val="tx1"/>
                </a:solidFill>
              </a:rPr>
              <a:t> Terenów zieleni urządzonej jako zieleń towarzysząca obiektom budowalnym o pow. od </a:t>
            </a:r>
            <a:r>
              <a:rPr lang="pl-PL" altLang="pl-PL" sz="1400" b="1" dirty="0">
                <a:solidFill>
                  <a:schemeClr val="tx1"/>
                </a:solidFill>
              </a:rPr>
              <a:t>0,4 ha  </a:t>
            </a:r>
            <a:r>
              <a:rPr lang="pl-PL" altLang="pl-PL" sz="1400" dirty="0">
                <a:solidFill>
                  <a:schemeClr val="tx1"/>
                </a:solidFill>
              </a:rPr>
              <a:t>do </a:t>
            </a:r>
            <a:r>
              <a:rPr lang="pl-PL" altLang="pl-PL" sz="1400" b="1" dirty="0">
                <a:solidFill>
                  <a:schemeClr val="tx1"/>
                </a:solidFill>
              </a:rPr>
              <a:t>1,2ha</a:t>
            </a:r>
            <a:endParaRPr lang="pl-PL" altLang="pl-PL" sz="1400" dirty="0">
              <a:solidFill>
                <a:schemeClr val="tx1"/>
              </a:solidFill>
            </a:endParaRPr>
          </a:p>
        </p:txBody>
      </p:sp>
      <p:sp>
        <p:nvSpPr>
          <p:cNvPr id="18" name="pole tekstowe 5"/>
          <p:cNvSpPr txBox="1">
            <a:spLocks noChangeArrowheads="1"/>
          </p:cNvSpPr>
          <p:nvPr/>
        </p:nvSpPr>
        <p:spPr bwMode="auto">
          <a:xfrm rot="982271">
            <a:off x="2608602" y="3709856"/>
            <a:ext cx="25564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200" b="1" dirty="0">
                <a:solidFill>
                  <a:schemeClr val="tx1"/>
                </a:solidFill>
              </a:rPr>
              <a:t>TERENY KOLEJOWE ZAMKNIĘTE</a:t>
            </a:r>
          </a:p>
        </p:txBody>
      </p:sp>
      <p:sp>
        <p:nvSpPr>
          <p:cNvPr id="15" name="pole tekstowe 12"/>
          <p:cNvSpPr txBox="1">
            <a:spLocks noChangeArrowheads="1"/>
          </p:cNvSpPr>
          <p:nvPr/>
        </p:nvSpPr>
        <p:spPr bwMode="auto">
          <a:xfrm>
            <a:off x="396875" y="5704807"/>
            <a:ext cx="8414355" cy="307777"/>
          </a:xfrm>
          <a:prstGeom prst="rect">
            <a:avLst/>
          </a:prstGeom>
          <a:solidFill>
            <a:srgbClr val="99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400" dirty="0">
                <a:solidFill>
                  <a:schemeClr val="tx1"/>
                </a:solidFill>
              </a:rPr>
              <a:t>Tereny zieleni urządzonej – parki leśny o powierzchni </a:t>
            </a:r>
            <a:r>
              <a:rPr lang="pl-PL" altLang="pl-PL" sz="1400" b="1" dirty="0">
                <a:solidFill>
                  <a:schemeClr val="tx1"/>
                </a:solidFill>
              </a:rPr>
              <a:t>15ha</a:t>
            </a:r>
            <a:r>
              <a:rPr lang="pl-PL" altLang="pl-PL" sz="1400" dirty="0">
                <a:solidFill>
                  <a:schemeClr val="tx1"/>
                </a:solidFill>
              </a:rPr>
              <a:t> oraz park rzeczny rzeki Drwiny Długiej – </a:t>
            </a:r>
            <a:r>
              <a:rPr lang="pl-PL" altLang="pl-PL" sz="1400" b="1" dirty="0">
                <a:solidFill>
                  <a:schemeClr val="tx1"/>
                </a:solidFill>
              </a:rPr>
              <a:t>50ha</a:t>
            </a:r>
          </a:p>
        </p:txBody>
      </p:sp>
    </p:spTree>
    <p:extLst>
      <p:ext uri="{BB962C8B-B14F-4D97-AF65-F5344CB8AC3E}">
        <p14:creationId xmlns:p14="http://schemas.microsoft.com/office/powerpoint/2010/main" val="3252358305"/>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3"/>
          <a:stretch>
            <a:fillRect/>
          </a:stretch>
        </p:blipFill>
        <p:spPr>
          <a:xfrm>
            <a:off x="861413" y="889000"/>
            <a:ext cx="10691424" cy="5405610"/>
          </a:xfrm>
          <a:prstGeom prst="rect">
            <a:avLst/>
          </a:prstGeom>
        </p:spPr>
      </p:pic>
      <p:sp>
        <p:nvSpPr>
          <p:cNvPr id="16" name="Tytuł 1">
            <a:extLst>
              <a:ext uri="{FF2B5EF4-FFF2-40B4-BE49-F238E27FC236}">
                <a16:creationId xmlns:a16="http://schemas.microsoft.com/office/drawing/2014/main" id="{F06C487A-6A6F-41B8-8AC7-A983AD07304B}"/>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MIEJSCOWY PLAN ZAGOSPODAROWANIA PRZESTRZENNEGO OBSZARU</a:t>
            </a:r>
            <a:b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b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„NOWE MIASTO”</a:t>
            </a:r>
          </a:p>
        </p:txBody>
      </p:sp>
      <p:sp>
        <p:nvSpPr>
          <p:cNvPr id="7" name="Dowolny kształt 6">
            <a:extLst>
              <a:ext uri="{FF2B5EF4-FFF2-40B4-BE49-F238E27FC236}">
                <a16:creationId xmlns:a16="http://schemas.microsoft.com/office/drawing/2014/main" id="{65C5D5F7-E023-4DB0-AEAF-4AAFB0889012}"/>
              </a:ext>
            </a:extLst>
          </p:cNvPr>
          <p:cNvSpPr/>
          <p:nvPr/>
        </p:nvSpPr>
        <p:spPr>
          <a:xfrm>
            <a:off x="5725405" y="2001778"/>
            <a:ext cx="5237402" cy="397049"/>
          </a:xfrm>
          <a:custGeom>
            <a:avLst/>
            <a:gdLst>
              <a:gd name="connsiteX0" fmla="*/ 5416826 w 5416826"/>
              <a:gd name="connsiteY0" fmla="*/ 546652 h 546652"/>
              <a:gd name="connsiteX1" fmla="*/ 4790661 w 5416826"/>
              <a:gd name="connsiteY1" fmla="*/ 308113 h 546652"/>
              <a:gd name="connsiteX2" fmla="*/ 4144617 w 5416826"/>
              <a:gd name="connsiteY2" fmla="*/ 347869 h 546652"/>
              <a:gd name="connsiteX3" fmla="*/ 3528391 w 5416826"/>
              <a:gd name="connsiteY3" fmla="*/ 188843 h 546652"/>
              <a:gd name="connsiteX4" fmla="*/ 2782956 w 5416826"/>
              <a:gd name="connsiteY4" fmla="*/ 268356 h 546652"/>
              <a:gd name="connsiteX5" fmla="*/ 1620078 w 5416826"/>
              <a:gd name="connsiteY5" fmla="*/ 238539 h 546652"/>
              <a:gd name="connsiteX6" fmla="*/ 1311965 w 5416826"/>
              <a:gd name="connsiteY6" fmla="*/ 99391 h 546652"/>
              <a:gd name="connsiteX7" fmla="*/ 1063487 w 5416826"/>
              <a:gd name="connsiteY7" fmla="*/ 9939 h 546652"/>
              <a:gd name="connsiteX8" fmla="*/ 884582 w 5416826"/>
              <a:gd name="connsiteY8" fmla="*/ 0 h 546652"/>
              <a:gd name="connsiteX9" fmla="*/ 566530 w 5416826"/>
              <a:gd name="connsiteY9" fmla="*/ 168965 h 546652"/>
              <a:gd name="connsiteX10" fmla="*/ 407504 w 5416826"/>
              <a:gd name="connsiteY10" fmla="*/ 218661 h 546652"/>
              <a:gd name="connsiteX11" fmla="*/ 198782 w 5416826"/>
              <a:gd name="connsiteY11" fmla="*/ 198782 h 546652"/>
              <a:gd name="connsiteX12" fmla="*/ 0 w 5416826"/>
              <a:gd name="connsiteY12" fmla="*/ 149087 h 546652"/>
              <a:gd name="connsiteX0" fmla="*/ 5416826 w 5416826"/>
              <a:gd name="connsiteY0" fmla="*/ 546652 h 546652"/>
              <a:gd name="connsiteX1" fmla="*/ 4790661 w 5416826"/>
              <a:gd name="connsiteY1" fmla="*/ 308113 h 546652"/>
              <a:gd name="connsiteX2" fmla="*/ 4144617 w 5416826"/>
              <a:gd name="connsiteY2" fmla="*/ 347869 h 546652"/>
              <a:gd name="connsiteX3" fmla="*/ 3528391 w 5416826"/>
              <a:gd name="connsiteY3" fmla="*/ 188843 h 546652"/>
              <a:gd name="connsiteX4" fmla="*/ 2782956 w 5416826"/>
              <a:gd name="connsiteY4" fmla="*/ 268356 h 546652"/>
              <a:gd name="connsiteX5" fmla="*/ 1620078 w 5416826"/>
              <a:gd name="connsiteY5" fmla="*/ 238539 h 546652"/>
              <a:gd name="connsiteX6" fmla="*/ 1311965 w 5416826"/>
              <a:gd name="connsiteY6" fmla="*/ 99391 h 546652"/>
              <a:gd name="connsiteX7" fmla="*/ 1063487 w 5416826"/>
              <a:gd name="connsiteY7" fmla="*/ 9939 h 546652"/>
              <a:gd name="connsiteX8" fmla="*/ 884582 w 5416826"/>
              <a:gd name="connsiteY8" fmla="*/ 0 h 546652"/>
              <a:gd name="connsiteX9" fmla="*/ 566530 w 5416826"/>
              <a:gd name="connsiteY9" fmla="*/ 168965 h 546652"/>
              <a:gd name="connsiteX10" fmla="*/ 407504 w 5416826"/>
              <a:gd name="connsiteY10" fmla="*/ 218661 h 546652"/>
              <a:gd name="connsiteX11" fmla="*/ 217444 w 5416826"/>
              <a:gd name="connsiteY11" fmla="*/ 243485 h 546652"/>
              <a:gd name="connsiteX12" fmla="*/ 0 w 5416826"/>
              <a:gd name="connsiteY12" fmla="*/ 149087 h 546652"/>
              <a:gd name="connsiteX0" fmla="*/ 5416826 w 5416826"/>
              <a:gd name="connsiteY0" fmla="*/ 546652 h 546652"/>
              <a:gd name="connsiteX1" fmla="*/ 4790661 w 5416826"/>
              <a:gd name="connsiteY1" fmla="*/ 308113 h 546652"/>
              <a:gd name="connsiteX2" fmla="*/ 4144617 w 5416826"/>
              <a:gd name="connsiteY2" fmla="*/ 347869 h 546652"/>
              <a:gd name="connsiteX3" fmla="*/ 3528391 w 5416826"/>
              <a:gd name="connsiteY3" fmla="*/ 188843 h 546652"/>
              <a:gd name="connsiteX4" fmla="*/ 2782956 w 5416826"/>
              <a:gd name="connsiteY4" fmla="*/ 268356 h 546652"/>
              <a:gd name="connsiteX5" fmla="*/ 1586487 w 5416826"/>
              <a:gd name="connsiteY5" fmla="*/ 257165 h 546652"/>
              <a:gd name="connsiteX6" fmla="*/ 1311965 w 5416826"/>
              <a:gd name="connsiteY6" fmla="*/ 99391 h 546652"/>
              <a:gd name="connsiteX7" fmla="*/ 1063487 w 5416826"/>
              <a:gd name="connsiteY7" fmla="*/ 9939 h 546652"/>
              <a:gd name="connsiteX8" fmla="*/ 884582 w 5416826"/>
              <a:gd name="connsiteY8" fmla="*/ 0 h 546652"/>
              <a:gd name="connsiteX9" fmla="*/ 566530 w 5416826"/>
              <a:gd name="connsiteY9" fmla="*/ 168965 h 546652"/>
              <a:gd name="connsiteX10" fmla="*/ 407504 w 5416826"/>
              <a:gd name="connsiteY10" fmla="*/ 218661 h 546652"/>
              <a:gd name="connsiteX11" fmla="*/ 217444 w 5416826"/>
              <a:gd name="connsiteY11" fmla="*/ 243485 h 546652"/>
              <a:gd name="connsiteX12" fmla="*/ 0 w 5416826"/>
              <a:gd name="connsiteY12" fmla="*/ 149087 h 546652"/>
              <a:gd name="connsiteX0" fmla="*/ 5416826 w 5416826"/>
              <a:gd name="connsiteY0" fmla="*/ 546652 h 546652"/>
              <a:gd name="connsiteX1" fmla="*/ 4790661 w 5416826"/>
              <a:gd name="connsiteY1" fmla="*/ 308113 h 546652"/>
              <a:gd name="connsiteX2" fmla="*/ 4144617 w 5416826"/>
              <a:gd name="connsiteY2" fmla="*/ 347869 h 546652"/>
              <a:gd name="connsiteX3" fmla="*/ 3528391 w 5416826"/>
              <a:gd name="connsiteY3" fmla="*/ 188843 h 546652"/>
              <a:gd name="connsiteX4" fmla="*/ 2928521 w 5416826"/>
              <a:gd name="connsiteY4" fmla="*/ 316784 h 546652"/>
              <a:gd name="connsiteX5" fmla="*/ 1586487 w 5416826"/>
              <a:gd name="connsiteY5" fmla="*/ 257165 h 546652"/>
              <a:gd name="connsiteX6" fmla="*/ 1311965 w 5416826"/>
              <a:gd name="connsiteY6" fmla="*/ 99391 h 546652"/>
              <a:gd name="connsiteX7" fmla="*/ 1063487 w 5416826"/>
              <a:gd name="connsiteY7" fmla="*/ 9939 h 546652"/>
              <a:gd name="connsiteX8" fmla="*/ 884582 w 5416826"/>
              <a:gd name="connsiteY8" fmla="*/ 0 h 546652"/>
              <a:gd name="connsiteX9" fmla="*/ 566530 w 5416826"/>
              <a:gd name="connsiteY9" fmla="*/ 168965 h 546652"/>
              <a:gd name="connsiteX10" fmla="*/ 407504 w 5416826"/>
              <a:gd name="connsiteY10" fmla="*/ 218661 h 546652"/>
              <a:gd name="connsiteX11" fmla="*/ 217444 w 5416826"/>
              <a:gd name="connsiteY11" fmla="*/ 243485 h 546652"/>
              <a:gd name="connsiteX12" fmla="*/ 0 w 5416826"/>
              <a:gd name="connsiteY12" fmla="*/ 149087 h 546652"/>
              <a:gd name="connsiteX0" fmla="*/ 5416826 w 5416826"/>
              <a:gd name="connsiteY0" fmla="*/ 546652 h 546652"/>
              <a:gd name="connsiteX1" fmla="*/ 4790661 w 5416826"/>
              <a:gd name="connsiteY1" fmla="*/ 308113 h 546652"/>
              <a:gd name="connsiteX2" fmla="*/ 4144617 w 5416826"/>
              <a:gd name="connsiteY2" fmla="*/ 347869 h 546652"/>
              <a:gd name="connsiteX3" fmla="*/ 3756069 w 5416826"/>
              <a:gd name="connsiteY3" fmla="*/ 226096 h 546652"/>
              <a:gd name="connsiteX4" fmla="*/ 2928521 w 5416826"/>
              <a:gd name="connsiteY4" fmla="*/ 316784 h 546652"/>
              <a:gd name="connsiteX5" fmla="*/ 1586487 w 5416826"/>
              <a:gd name="connsiteY5" fmla="*/ 257165 h 546652"/>
              <a:gd name="connsiteX6" fmla="*/ 1311965 w 5416826"/>
              <a:gd name="connsiteY6" fmla="*/ 99391 h 546652"/>
              <a:gd name="connsiteX7" fmla="*/ 1063487 w 5416826"/>
              <a:gd name="connsiteY7" fmla="*/ 9939 h 546652"/>
              <a:gd name="connsiteX8" fmla="*/ 884582 w 5416826"/>
              <a:gd name="connsiteY8" fmla="*/ 0 h 546652"/>
              <a:gd name="connsiteX9" fmla="*/ 566530 w 5416826"/>
              <a:gd name="connsiteY9" fmla="*/ 168965 h 546652"/>
              <a:gd name="connsiteX10" fmla="*/ 407504 w 5416826"/>
              <a:gd name="connsiteY10" fmla="*/ 218661 h 546652"/>
              <a:gd name="connsiteX11" fmla="*/ 217444 w 5416826"/>
              <a:gd name="connsiteY11" fmla="*/ 243485 h 546652"/>
              <a:gd name="connsiteX12" fmla="*/ 0 w 5416826"/>
              <a:gd name="connsiteY12" fmla="*/ 149087 h 546652"/>
              <a:gd name="connsiteX0" fmla="*/ 5416826 w 5416826"/>
              <a:gd name="connsiteY0" fmla="*/ 546652 h 546652"/>
              <a:gd name="connsiteX1" fmla="*/ 4790661 w 5416826"/>
              <a:gd name="connsiteY1" fmla="*/ 308113 h 546652"/>
              <a:gd name="connsiteX2" fmla="*/ 4379760 w 5416826"/>
              <a:gd name="connsiteY2" fmla="*/ 359045 h 546652"/>
              <a:gd name="connsiteX3" fmla="*/ 3756069 w 5416826"/>
              <a:gd name="connsiteY3" fmla="*/ 226096 h 546652"/>
              <a:gd name="connsiteX4" fmla="*/ 2928521 w 5416826"/>
              <a:gd name="connsiteY4" fmla="*/ 316784 h 546652"/>
              <a:gd name="connsiteX5" fmla="*/ 1586487 w 5416826"/>
              <a:gd name="connsiteY5" fmla="*/ 257165 h 546652"/>
              <a:gd name="connsiteX6" fmla="*/ 1311965 w 5416826"/>
              <a:gd name="connsiteY6" fmla="*/ 99391 h 546652"/>
              <a:gd name="connsiteX7" fmla="*/ 1063487 w 5416826"/>
              <a:gd name="connsiteY7" fmla="*/ 9939 h 546652"/>
              <a:gd name="connsiteX8" fmla="*/ 884582 w 5416826"/>
              <a:gd name="connsiteY8" fmla="*/ 0 h 546652"/>
              <a:gd name="connsiteX9" fmla="*/ 566530 w 5416826"/>
              <a:gd name="connsiteY9" fmla="*/ 168965 h 546652"/>
              <a:gd name="connsiteX10" fmla="*/ 407504 w 5416826"/>
              <a:gd name="connsiteY10" fmla="*/ 218661 h 546652"/>
              <a:gd name="connsiteX11" fmla="*/ 217444 w 5416826"/>
              <a:gd name="connsiteY11" fmla="*/ 243485 h 546652"/>
              <a:gd name="connsiteX12" fmla="*/ 0 w 5416826"/>
              <a:gd name="connsiteY12" fmla="*/ 149087 h 546652"/>
              <a:gd name="connsiteX0" fmla="*/ 5416826 w 5416826"/>
              <a:gd name="connsiteY0" fmla="*/ 546652 h 546652"/>
              <a:gd name="connsiteX1" fmla="*/ 4716012 w 5416826"/>
              <a:gd name="connsiteY1" fmla="*/ 408693 h 546652"/>
              <a:gd name="connsiteX2" fmla="*/ 4379760 w 5416826"/>
              <a:gd name="connsiteY2" fmla="*/ 359045 h 546652"/>
              <a:gd name="connsiteX3" fmla="*/ 3756069 w 5416826"/>
              <a:gd name="connsiteY3" fmla="*/ 226096 h 546652"/>
              <a:gd name="connsiteX4" fmla="*/ 2928521 w 5416826"/>
              <a:gd name="connsiteY4" fmla="*/ 316784 h 546652"/>
              <a:gd name="connsiteX5" fmla="*/ 1586487 w 5416826"/>
              <a:gd name="connsiteY5" fmla="*/ 257165 h 546652"/>
              <a:gd name="connsiteX6" fmla="*/ 1311965 w 5416826"/>
              <a:gd name="connsiteY6" fmla="*/ 99391 h 546652"/>
              <a:gd name="connsiteX7" fmla="*/ 1063487 w 5416826"/>
              <a:gd name="connsiteY7" fmla="*/ 9939 h 546652"/>
              <a:gd name="connsiteX8" fmla="*/ 884582 w 5416826"/>
              <a:gd name="connsiteY8" fmla="*/ 0 h 546652"/>
              <a:gd name="connsiteX9" fmla="*/ 566530 w 5416826"/>
              <a:gd name="connsiteY9" fmla="*/ 168965 h 546652"/>
              <a:gd name="connsiteX10" fmla="*/ 407504 w 5416826"/>
              <a:gd name="connsiteY10" fmla="*/ 218661 h 546652"/>
              <a:gd name="connsiteX11" fmla="*/ 217444 w 5416826"/>
              <a:gd name="connsiteY11" fmla="*/ 243485 h 546652"/>
              <a:gd name="connsiteX12" fmla="*/ 0 w 5416826"/>
              <a:gd name="connsiteY12" fmla="*/ 149087 h 546652"/>
              <a:gd name="connsiteX0" fmla="*/ 5237669 w 5237669"/>
              <a:gd name="connsiteY0" fmla="*/ 371569 h 408693"/>
              <a:gd name="connsiteX1" fmla="*/ 4716012 w 5237669"/>
              <a:gd name="connsiteY1" fmla="*/ 408693 h 408693"/>
              <a:gd name="connsiteX2" fmla="*/ 4379760 w 5237669"/>
              <a:gd name="connsiteY2" fmla="*/ 359045 h 408693"/>
              <a:gd name="connsiteX3" fmla="*/ 3756069 w 5237669"/>
              <a:gd name="connsiteY3" fmla="*/ 226096 h 408693"/>
              <a:gd name="connsiteX4" fmla="*/ 2928521 w 5237669"/>
              <a:gd name="connsiteY4" fmla="*/ 316784 h 408693"/>
              <a:gd name="connsiteX5" fmla="*/ 1586487 w 5237669"/>
              <a:gd name="connsiteY5" fmla="*/ 257165 h 408693"/>
              <a:gd name="connsiteX6" fmla="*/ 1311965 w 5237669"/>
              <a:gd name="connsiteY6" fmla="*/ 99391 h 408693"/>
              <a:gd name="connsiteX7" fmla="*/ 1063487 w 5237669"/>
              <a:gd name="connsiteY7" fmla="*/ 9939 h 408693"/>
              <a:gd name="connsiteX8" fmla="*/ 884582 w 5237669"/>
              <a:gd name="connsiteY8" fmla="*/ 0 h 408693"/>
              <a:gd name="connsiteX9" fmla="*/ 566530 w 5237669"/>
              <a:gd name="connsiteY9" fmla="*/ 168965 h 408693"/>
              <a:gd name="connsiteX10" fmla="*/ 407504 w 5237669"/>
              <a:gd name="connsiteY10" fmla="*/ 218661 h 408693"/>
              <a:gd name="connsiteX11" fmla="*/ 217444 w 5237669"/>
              <a:gd name="connsiteY11" fmla="*/ 243485 h 408693"/>
              <a:gd name="connsiteX12" fmla="*/ 0 w 5237669"/>
              <a:gd name="connsiteY12" fmla="*/ 149087 h 408693"/>
              <a:gd name="connsiteX0" fmla="*/ 5237669 w 5237669"/>
              <a:gd name="connsiteY0" fmla="*/ 371569 h 390067"/>
              <a:gd name="connsiteX1" fmla="*/ 4734674 w 5237669"/>
              <a:gd name="connsiteY1" fmla="*/ 390067 h 390067"/>
              <a:gd name="connsiteX2" fmla="*/ 4379760 w 5237669"/>
              <a:gd name="connsiteY2" fmla="*/ 359045 h 390067"/>
              <a:gd name="connsiteX3" fmla="*/ 3756069 w 5237669"/>
              <a:gd name="connsiteY3" fmla="*/ 226096 h 390067"/>
              <a:gd name="connsiteX4" fmla="*/ 2928521 w 5237669"/>
              <a:gd name="connsiteY4" fmla="*/ 316784 h 390067"/>
              <a:gd name="connsiteX5" fmla="*/ 1586487 w 5237669"/>
              <a:gd name="connsiteY5" fmla="*/ 257165 h 390067"/>
              <a:gd name="connsiteX6" fmla="*/ 1311965 w 5237669"/>
              <a:gd name="connsiteY6" fmla="*/ 99391 h 390067"/>
              <a:gd name="connsiteX7" fmla="*/ 1063487 w 5237669"/>
              <a:gd name="connsiteY7" fmla="*/ 9939 h 390067"/>
              <a:gd name="connsiteX8" fmla="*/ 884582 w 5237669"/>
              <a:gd name="connsiteY8" fmla="*/ 0 h 390067"/>
              <a:gd name="connsiteX9" fmla="*/ 566530 w 5237669"/>
              <a:gd name="connsiteY9" fmla="*/ 168965 h 390067"/>
              <a:gd name="connsiteX10" fmla="*/ 407504 w 5237669"/>
              <a:gd name="connsiteY10" fmla="*/ 218661 h 390067"/>
              <a:gd name="connsiteX11" fmla="*/ 217444 w 5237669"/>
              <a:gd name="connsiteY11" fmla="*/ 243485 h 390067"/>
              <a:gd name="connsiteX12" fmla="*/ 0 w 5237669"/>
              <a:gd name="connsiteY12" fmla="*/ 149087 h 390067"/>
              <a:gd name="connsiteX0" fmla="*/ 5237669 w 5237669"/>
              <a:gd name="connsiteY0" fmla="*/ 371569 h 396297"/>
              <a:gd name="connsiteX1" fmla="*/ 4734674 w 5237669"/>
              <a:gd name="connsiteY1" fmla="*/ 390067 h 396297"/>
              <a:gd name="connsiteX2" fmla="*/ 4484269 w 5237669"/>
              <a:gd name="connsiteY2" fmla="*/ 396297 h 396297"/>
              <a:gd name="connsiteX3" fmla="*/ 3756069 w 5237669"/>
              <a:gd name="connsiteY3" fmla="*/ 226096 h 396297"/>
              <a:gd name="connsiteX4" fmla="*/ 2928521 w 5237669"/>
              <a:gd name="connsiteY4" fmla="*/ 316784 h 396297"/>
              <a:gd name="connsiteX5" fmla="*/ 1586487 w 5237669"/>
              <a:gd name="connsiteY5" fmla="*/ 257165 h 396297"/>
              <a:gd name="connsiteX6" fmla="*/ 1311965 w 5237669"/>
              <a:gd name="connsiteY6" fmla="*/ 99391 h 396297"/>
              <a:gd name="connsiteX7" fmla="*/ 1063487 w 5237669"/>
              <a:gd name="connsiteY7" fmla="*/ 9939 h 396297"/>
              <a:gd name="connsiteX8" fmla="*/ 884582 w 5237669"/>
              <a:gd name="connsiteY8" fmla="*/ 0 h 396297"/>
              <a:gd name="connsiteX9" fmla="*/ 566530 w 5237669"/>
              <a:gd name="connsiteY9" fmla="*/ 168965 h 396297"/>
              <a:gd name="connsiteX10" fmla="*/ 407504 w 5237669"/>
              <a:gd name="connsiteY10" fmla="*/ 218661 h 396297"/>
              <a:gd name="connsiteX11" fmla="*/ 217444 w 5237669"/>
              <a:gd name="connsiteY11" fmla="*/ 243485 h 396297"/>
              <a:gd name="connsiteX12" fmla="*/ 0 w 5237669"/>
              <a:gd name="connsiteY12" fmla="*/ 149087 h 39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7669" h="396297">
                <a:moveTo>
                  <a:pt x="5237669" y="371569"/>
                </a:moveTo>
                <a:lnTo>
                  <a:pt x="4734674" y="390067"/>
                </a:lnTo>
                <a:lnTo>
                  <a:pt x="4484269" y="396297"/>
                </a:lnTo>
                <a:lnTo>
                  <a:pt x="3756069" y="226096"/>
                </a:lnTo>
                <a:lnTo>
                  <a:pt x="2928521" y="316784"/>
                </a:lnTo>
                <a:lnTo>
                  <a:pt x="1586487" y="257165"/>
                </a:lnTo>
                <a:lnTo>
                  <a:pt x="1311965" y="99391"/>
                </a:lnTo>
                <a:lnTo>
                  <a:pt x="1063487" y="9939"/>
                </a:lnTo>
                <a:lnTo>
                  <a:pt x="884582" y="0"/>
                </a:lnTo>
                <a:lnTo>
                  <a:pt x="566530" y="168965"/>
                </a:lnTo>
                <a:lnTo>
                  <a:pt x="407504" y="218661"/>
                </a:lnTo>
                <a:lnTo>
                  <a:pt x="217444" y="243485"/>
                </a:lnTo>
                <a:cubicBezTo>
                  <a:pt x="151183" y="226920"/>
                  <a:pt x="66261" y="165652"/>
                  <a:pt x="0" y="149087"/>
                </a:cubicBezTo>
              </a:path>
            </a:pathLst>
          </a:custGeom>
          <a:noFill/>
          <a:ln w="412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113673" name="pole tekstowe 2">
            <a:extLst>
              <a:ext uri="{FF2B5EF4-FFF2-40B4-BE49-F238E27FC236}">
                <a16:creationId xmlns:a16="http://schemas.microsoft.com/office/drawing/2014/main" id="{BA1DF4CF-800B-4ECB-A329-8587D488CF9C}"/>
              </a:ext>
            </a:extLst>
          </p:cNvPr>
          <p:cNvSpPr txBox="1">
            <a:spLocks noChangeArrowheads="1"/>
          </p:cNvSpPr>
          <p:nvPr/>
        </p:nvSpPr>
        <p:spPr bwMode="auto">
          <a:xfrm>
            <a:off x="528638" y="982663"/>
            <a:ext cx="51323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SYSTEMY ZIELENI:</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alt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TERENY ZIELENI</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alt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STREFY ZIELENI</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alt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STREFY ZIELENI WEWNĄTRZ KWARTAŁÓW</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alt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p:txBody>
      </p:sp>
      <p:pic>
        <p:nvPicPr>
          <p:cNvPr id="103434" name="Picture 30">
            <a:extLst>
              <a:ext uri="{FF2B5EF4-FFF2-40B4-BE49-F238E27FC236}">
                <a16:creationId xmlns:a16="http://schemas.microsoft.com/office/drawing/2014/main" id="{AB5E7101-5400-4760-9C26-E5E765F898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8" y="5299075"/>
            <a:ext cx="3106737" cy="117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35" name="Picture 3">
            <a:extLst>
              <a:ext uri="{FF2B5EF4-FFF2-40B4-BE49-F238E27FC236}">
                <a16:creationId xmlns:a16="http://schemas.microsoft.com/office/drawing/2014/main" id="{10D80CB5-8A03-4903-B3DC-8E4B056FA3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5588" y="5284787"/>
            <a:ext cx="2854325" cy="120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Łącznik prosty ze strzałką 2">
            <a:extLst>
              <a:ext uri="{FF2B5EF4-FFF2-40B4-BE49-F238E27FC236}">
                <a16:creationId xmlns:a16="http://schemas.microsoft.com/office/drawing/2014/main" id="{CEA52E7C-C89A-447D-9BA7-98C214E46422}"/>
              </a:ext>
            </a:extLst>
          </p:cNvPr>
          <p:cNvCxnSpPr/>
          <p:nvPr/>
        </p:nvCxnSpPr>
        <p:spPr>
          <a:xfrm flipH="1">
            <a:off x="9101567" y="1859070"/>
            <a:ext cx="53975" cy="728662"/>
          </a:xfrm>
          <a:prstGeom prst="straightConnector1">
            <a:avLst/>
          </a:prstGeom>
          <a:ln w="2222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3437" name="pole tekstowe 12">
            <a:extLst>
              <a:ext uri="{FF2B5EF4-FFF2-40B4-BE49-F238E27FC236}">
                <a16:creationId xmlns:a16="http://schemas.microsoft.com/office/drawing/2014/main" id="{06F5FDB5-22C5-4285-9366-7C07152ACA29}"/>
              </a:ext>
            </a:extLst>
          </p:cNvPr>
          <p:cNvSpPr txBox="1">
            <a:spLocks noChangeArrowheads="1"/>
          </p:cNvSpPr>
          <p:nvPr/>
        </p:nvSpPr>
        <p:spPr bwMode="auto">
          <a:xfrm>
            <a:off x="9241053" y="2085289"/>
            <a:ext cx="8524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200" b="1" i="0" u="none" strike="noStrike" kern="1200" cap="none" spc="0" normalizeH="0" baseline="0" noProof="0">
                <a:ln>
                  <a:noFill/>
                </a:ln>
                <a:solidFill>
                  <a:prstClr val="black"/>
                </a:solidFill>
                <a:effectLst/>
                <a:uLnTx/>
                <a:uFillTx/>
                <a:latin typeface="Lato" panose="020F0502020204030203" pitchFamily="34" charset="-18"/>
                <a:ea typeface="+mn-ea"/>
                <a:cs typeface="Arial" panose="020B0604020202020204" pitchFamily="34" charset="0"/>
              </a:rPr>
              <a:t>ok. 320 m</a:t>
            </a:r>
          </a:p>
        </p:txBody>
      </p:sp>
      <p:cxnSp>
        <p:nvCxnSpPr>
          <p:cNvPr id="17" name="Łącznik prosty ze strzałką 16">
            <a:extLst>
              <a:ext uri="{FF2B5EF4-FFF2-40B4-BE49-F238E27FC236}">
                <a16:creationId xmlns:a16="http://schemas.microsoft.com/office/drawing/2014/main" id="{BD68034F-0115-417D-9E05-BDFF5782E5E6}"/>
              </a:ext>
            </a:extLst>
          </p:cNvPr>
          <p:cNvCxnSpPr/>
          <p:nvPr/>
        </p:nvCxnSpPr>
        <p:spPr>
          <a:xfrm>
            <a:off x="6207125" y="1996539"/>
            <a:ext cx="4518025" cy="103188"/>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3439" name="pole tekstowe 25">
            <a:extLst>
              <a:ext uri="{FF2B5EF4-FFF2-40B4-BE49-F238E27FC236}">
                <a16:creationId xmlns:a16="http://schemas.microsoft.com/office/drawing/2014/main" id="{65DB56BE-60F3-4B8F-AE5C-2C2513E32002}"/>
              </a:ext>
            </a:extLst>
          </p:cNvPr>
          <p:cNvSpPr txBox="1">
            <a:spLocks noChangeArrowheads="1"/>
          </p:cNvSpPr>
          <p:nvPr/>
        </p:nvSpPr>
        <p:spPr bwMode="auto">
          <a:xfrm>
            <a:off x="7490705" y="1771908"/>
            <a:ext cx="94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200" b="1"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ok. 2400 m</a:t>
            </a:r>
          </a:p>
        </p:txBody>
      </p:sp>
      <p:sp>
        <p:nvSpPr>
          <p:cNvPr id="103440" name="pole tekstowe 1">
            <a:extLst>
              <a:ext uri="{FF2B5EF4-FFF2-40B4-BE49-F238E27FC236}">
                <a16:creationId xmlns:a16="http://schemas.microsoft.com/office/drawing/2014/main" id="{85F8FA43-CD19-4B03-8D65-B61E85456D53}"/>
              </a:ext>
            </a:extLst>
          </p:cNvPr>
          <p:cNvSpPr txBox="1">
            <a:spLocks noChangeArrowheads="1"/>
          </p:cNvSpPr>
          <p:nvPr/>
        </p:nvSpPr>
        <p:spPr bwMode="auto">
          <a:xfrm>
            <a:off x="601663" y="4794250"/>
            <a:ext cx="6067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altLang="pl-PL" sz="1800" b="1" i="0" u="none" strike="noStrike" kern="1200" cap="none" spc="0" normalizeH="0" baseline="0" noProof="0">
                <a:ln>
                  <a:noFill/>
                </a:ln>
                <a:solidFill>
                  <a:prstClr val="black"/>
                </a:solidFill>
                <a:effectLst/>
                <a:uLnTx/>
                <a:uFillTx/>
                <a:latin typeface="Lato" panose="020F0502020204030203" pitchFamily="34" charset="-18"/>
                <a:ea typeface="+mn-ea"/>
                <a:cs typeface="Arial" panose="020B0604020202020204" pitchFamily="34" charset="0"/>
              </a:rPr>
              <a:t>SYSTEM ZIELENI = POWIĄZANIA PIESZO - ROWEROWE</a:t>
            </a:r>
          </a:p>
        </p:txBody>
      </p:sp>
    </p:spTree>
    <p:extLst>
      <p:ext uri="{BB962C8B-B14F-4D97-AF65-F5344CB8AC3E}">
        <p14:creationId xmlns:p14="http://schemas.microsoft.com/office/powerpoint/2010/main" val="1281671121"/>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3"/>
          <a:stretch>
            <a:fillRect/>
          </a:stretch>
        </p:blipFill>
        <p:spPr>
          <a:xfrm>
            <a:off x="1221158" y="1001140"/>
            <a:ext cx="10548937" cy="5391035"/>
          </a:xfrm>
          <a:prstGeom prst="rect">
            <a:avLst/>
          </a:prstGeom>
        </p:spPr>
      </p:pic>
      <p:sp>
        <p:nvSpPr>
          <p:cNvPr id="16" name="Tytuł 1">
            <a:extLst>
              <a:ext uri="{FF2B5EF4-FFF2-40B4-BE49-F238E27FC236}">
                <a16:creationId xmlns:a16="http://schemas.microsoft.com/office/drawing/2014/main" id="{7C468F98-4EB5-496D-9E8B-FA3C711E9093}"/>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MIEJSCOWY PLAN ZAGOSPODAROWANIA PRZESTRZENNEGO OBSZARU</a:t>
            </a:r>
            <a:b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br>
            <a:r>
              <a:rPr kumimoji="0" lang="pl-PL" altLang="pl-PL" sz="1800" b="0" i="0" u="none" strike="noStrike" kern="1200" cap="none" spc="0" normalizeH="0" baseline="0" noProof="0" dirty="0">
                <a:ln>
                  <a:noFill/>
                </a:ln>
                <a:solidFill>
                  <a:prstClr val="white"/>
                </a:solidFill>
                <a:effectLst/>
                <a:uLnTx/>
                <a:uFillTx/>
                <a:latin typeface="Lato"/>
                <a:ea typeface="+mn-ea"/>
                <a:cs typeface="Arial" charset="0"/>
              </a:rPr>
              <a:t>„NOWE MIASTO”</a:t>
            </a:r>
          </a:p>
        </p:txBody>
      </p:sp>
      <p:sp>
        <p:nvSpPr>
          <p:cNvPr id="11" name="pole tekstowe 10">
            <a:extLst>
              <a:ext uri="{FF2B5EF4-FFF2-40B4-BE49-F238E27FC236}">
                <a16:creationId xmlns:a16="http://schemas.microsoft.com/office/drawing/2014/main" id="{D7C66319-A535-4315-BD76-9896DDB193DD}"/>
              </a:ext>
            </a:extLst>
          </p:cNvPr>
          <p:cNvSpPr txBox="1"/>
          <p:nvPr/>
        </p:nvSpPr>
        <p:spPr>
          <a:xfrm>
            <a:off x="671023" y="1224998"/>
            <a:ext cx="4260850" cy="1200150"/>
          </a:xfrm>
          <a:prstGeom prst="rect">
            <a:avLst/>
          </a:prstGeom>
          <a:noFill/>
        </p:spPr>
        <p:txBody>
          <a:bodyPr wrap="none">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SYSTEMY POWIĄZAŃ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PRZYRODNICZYCH I REKRACYJNYCH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defRPr/>
            </a:pPr>
            <a:r>
              <a:rPr kumimoji="0" lang="pl-PL" sz="1800" b="0" i="0" u="none" strike="noStrike" kern="1200" cap="none" spc="0" normalizeH="0" baseline="0" noProof="0" dirty="0">
                <a:ln>
                  <a:noFill/>
                </a:ln>
                <a:solidFill>
                  <a:prstClr val="black"/>
                </a:solidFill>
                <a:effectLst/>
                <a:uLnTx/>
                <a:uFillTx/>
                <a:latin typeface="Lato" panose="020F0502020204030203" pitchFamily="34" charset="-18"/>
                <a:ea typeface="+mn-ea"/>
                <a:cs typeface="Arial" panose="020B0604020202020204" pitchFamily="34" charset="0"/>
              </a:rPr>
              <a:t>STRUKTURA ZABUDOWY</a:t>
            </a:r>
          </a:p>
        </p:txBody>
      </p:sp>
      <p:sp>
        <p:nvSpPr>
          <p:cNvPr id="9" name="Dowolny kształt 8"/>
          <p:cNvSpPr/>
          <p:nvPr/>
        </p:nvSpPr>
        <p:spPr>
          <a:xfrm>
            <a:off x="4263883" y="2321140"/>
            <a:ext cx="2391279" cy="1541603"/>
          </a:xfrm>
          <a:custGeom>
            <a:avLst/>
            <a:gdLst>
              <a:gd name="connsiteX0" fmla="*/ 0 w 2295939"/>
              <a:gd name="connsiteY0" fmla="*/ 1341783 h 1480931"/>
              <a:gd name="connsiteX1" fmla="*/ 457200 w 2295939"/>
              <a:gd name="connsiteY1" fmla="*/ 1480931 h 1480931"/>
              <a:gd name="connsiteX2" fmla="*/ 646043 w 2295939"/>
              <a:gd name="connsiteY2" fmla="*/ 1480931 h 1480931"/>
              <a:gd name="connsiteX3" fmla="*/ 2256182 w 2295939"/>
              <a:gd name="connsiteY3" fmla="*/ 1143000 h 1480931"/>
              <a:gd name="connsiteX4" fmla="*/ 2295939 w 2295939"/>
              <a:gd name="connsiteY4" fmla="*/ 1063487 h 1480931"/>
              <a:gd name="connsiteX5" fmla="*/ 2077278 w 2295939"/>
              <a:gd name="connsiteY5" fmla="*/ 0 h 1480931"/>
              <a:gd name="connsiteX0" fmla="*/ 0 w 2391279"/>
              <a:gd name="connsiteY0" fmla="*/ 1367785 h 1480931"/>
              <a:gd name="connsiteX1" fmla="*/ 552540 w 2391279"/>
              <a:gd name="connsiteY1" fmla="*/ 1480931 h 1480931"/>
              <a:gd name="connsiteX2" fmla="*/ 741383 w 2391279"/>
              <a:gd name="connsiteY2" fmla="*/ 1480931 h 1480931"/>
              <a:gd name="connsiteX3" fmla="*/ 2351522 w 2391279"/>
              <a:gd name="connsiteY3" fmla="*/ 1143000 h 1480931"/>
              <a:gd name="connsiteX4" fmla="*/ 2391279 w 2391279"/>
              <a:gd name="connsiteY4" fmla="*/ 1063487 h 1480931"/>
              <a:gd name="connsiteX5" fmla="*/ 2172618 w 2391279"/>
              <a:gd name="connsiteY5" fmla="*/ 0 h 1480931"/>
              <a:gd name="connsiteX0" fmla="*/ 0 w 2391279"/>
              <a:gd name="connsiteY0" fmla="*/ 1367785 h 1498266"/>
              <a:gd name="connsiteX1" fmla="*/ 457200 w 2391279"/>
              <a:gd name="connsiteY1" fmla="*/ 1498266 h 1498266"/>
              <a:gd name="connsiteX2" fmla="*/ 741383 w 2391279"/>
              <a:gd name="connsiteY2" fmla="*/ 1480931 h 1498266"/>
              <a:gd name="connsiteX3" fmla="*/ 2351522 w 2391279"/>
              <a:gd name="connsiteY3" fmla="*/ 1143000 h 1498266"/>
              <a:gd name="connsiteX4" fmla="*/ 2391279 w 2391279"/>
              <a:gd name="connsiteY4" fmla="*/ 1063487 h 1498266"/>
              <a:gd name="connsiteX5" fmla="*/ 2172618 w 2391279"/>
              <a:gd name="connsiteY5" fmla="*/ 0 h 1498266"/>
              <a:gd name="connsiteX0" fmla="*/ 0 w 2391279"/>
              <a:gd name="connsiteY0" fmla="*/ 1411122 h 1541603"/>
              <a:gd name="connsiteX1" fmla="*/ 457200 w 2391279"/>
              <a:gd name="connsiteY1" fmla="*/ 1541603 h 1541603"/>
              <a:gd name="connsiteX2" fmla="*/ 741383 w 2391279"/>
              <a:gd name="connsiteY2" fmla="*/ 1524268 h 1541603"/>
              <a:gd name="connsiteX3" fmla="*/ 2351522 w 2391279"/>
              <a:gd name="connsiteY3" fmla="*/ 1186337 h 1541603"/>
              <a:gd name="connsiteX4" fmla="*/ 2391279 w 2391279"/>
              <a:gd name="connsiteY4" fmla="*/ 1106824 h 1541603"/>
              <a:gd name="connsiteX5" fmla="*/ 2176952 w 2391279"/>
              <a:gd name="connsiteY5" fmla="*/ 0 h 1541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1279" h="1541603">
                <a:moveTo>
                  <a:pt x="0" y="1411122"/>
                </a:moveTo>
                <a:lnTo>
                  <a:pt x="457200" y="1541603"/>
                </a:lnTo>
                <a:lnTo>
                  <a:pt x="741383" y="1524268"/>
                </a:lnTo>
                <a:lnTo>
                  <a:pt x="2351522" y="1186337"/>
                </a:lnTo>
                <a:lnTo>
                  <a:pt x="2391279" y="1106824"/>
                </a:lnTo>
                <a:lnTo>
                  <a:pt x="2176952" y="0"/>
                </a:lnTo>
              </a:path>
            </a:pathLst>
          </a:custGeom>
          <a:noFill/>
          <a:ln w="3810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Dowolny kształt 9"/>
          <p:cNvSpPr/>
          <p:nvPr/>
        </p:nvSpPr>
        <p:spPr>
          <a:xfrm>
            <a:off x="6082512" y="2106930"/>
            <a:ext cx="5066977" cy="393750"/>
          </a:xfrm>
          <a:custGeom>
            <a:avLst/>
            <a:gdLst>
              <a:gd name="connsiteX0" fmla="*/ 0 w 4850295"/>
              <a:gd name="connsiteY0" fmla="*/ 168965 h 367748"/>
              <a:gd name="connsiteX1" fmla="*/ 248478 w 4850295"/>
              <a:gd name="connsiteY1" fmla="*/ 198782 h 367748"/>
              <a:gd name="connsiteX2" fmla="*/ 347869 w 4850295"/>
              <a:gd name="connsiteY2" fmla="*/ 178904 h 367748"/>
              <a:gd name="connsiteX3" fmla="*/ 646043 w 4850295"/>
              <a:gd name="connsiteY3" fmla="*/ 19878 h 367748"/>
              <a:gd name="connsiteX4" fmla="*/ 914400 w 4850295"/>
              <a:gd name="connsiteY4" fmla="*/ 0 h 367748"/>
              <a:gd name="connsiteX5" fmla="*/ 1073426 w 4850295"/>
              <a:gd name="connsiteY5" fmla="*/ 19878 h 367748"/>
              <a:gd name="connsiteX6" fmla="*/ 1222513 w 4850295"/>
              <a:gd name="connsiteY6" fmla="*/ 109330 h 367748"/>
              <a:gd name="connsiteX7" fmla="*/ 1391478 w 4850295"/>
              <a:gd name="connsiteY7" fmla="*/ 228600 h 367748"/>
              <a:gd name="connsiteX8" fmla="*/ 1908313 w 4850295"/>
              <a:gd name="connsiteY8" fmla="*/ 248478 h 367748"/>
              <a:gd name="connsiteX9" fmla="*/ 2623930 w 4850295"/>
              <a:gd name="connsiteY9" fmla="*/ 278295 h 367748"/>
              <a:gd name="connsiteX10" fmla="*/ 3339547 w 4850295"/>
              <a:gd name="connsiteY10" fmla="*/ 198782 h 367748"/>
              <a:gd name="connsiteX11" fmla="*/ 3468756 w 4850295"/>
              <a:gd name="connsiteY11" fmla="*/ 188843 h 367748"/>
              <a:gd name="connsiteX12" fmla="*/ 3627782 w 4850295"/>
              <a:gd name="connsiteY12" fmla="*/ 208722 h 367748"/>
              <a:gd name="connsiteX13" fmla="*/ 4104860 w 4850295"/>
              <a:gd name="connsiteY13" fmla="*/ 347869 h 367748"/>
              <a:gd name="connsiteX14" fmla="*/ 4333460 w 4850295"/>
              <a:gd name="connsiteY14" fmla="*/ 367748 h 367748"/>
              <a:gd name="connsiteX15" fmla="*/ 4850295 w 4850295"/>
              <a:gd name="connsiteY15" fmla="*/ 347869 h 367748"/>
              <a:gd name="connsiteX0" fmla="*/ 0 w 4850295"/>
              <a:gd name="connsiteY0" fmla="*/ 199300 h 398083"/>
              <a:gd name="connsiteX1" fmla="*/ 248478 w 4850295"/>
              <a:gd name="connsiteY1" fmla="*/ 229117 h 398083"/>
              <a:gd name="connsiteX2" fmla="*/ 347869 w 4850295"/>
              <a:gd name="connsiteY2" fmla="*/ 209239 h 398083"/>
              <a:gd name="connsiteX3" fmla="*/ 646043 w 4850295"/>
              <a:gd name="connsiteY3" fmla="*/ 50213 h 398083"/>
              <a:gd name="connsiteX4" fmla="*/ 888398 w 4850295"/>
              <a:gd name="connsiteY4" fmla="*/ 0 h 398083"/>
              <a:gd name="connsiteX5" fmla="*/ 1073426 w 4850295"/>
              <a:gd name="connsiteY5" fmla="*/ 50213 h 398083"/>
              <a:gd name="connsiteX6" fmla="*/ 1222513 w 4850295"/>
              <a:gd name="connsiteY6" fmla="*/ 139665 h 398083"/>
              <a:gd name="connsiteX7" fmla="*/ 1391478 w 4850295"/>
              <a:gd name="connsiteY7" fmla="*/ 258935 h 398083"/>
              <a:gd name="connsiteX8" fmla="*/ 1908313 w 4850295"/>
              <a:gd name="connsiteY8" fmla="*/ 278813 h 398083"/>
              <a:gd name="connsiteX9" fmla="*/ 2623930 w 4850295"/>
              <a:gd name="connsiteY9" fmla="*/ 308630 h 398083"/>
              <a:gd name="connsiteX10" fmla="*/ 3339547 w 4850295"/>
              <a:gd name="connsiteY10" fmla="*/ 229117 h 398083"/>
              <a:gd name="connsiteX11" fmla="*/ 3468756 w 4850295"/>
              <a:gd name="connsiteY11" fmla="*/ 219178 h 398083"/>
              <a:gd name="connsiteX12" fmla="*/ 3627782 w 4850295"/>
              <a:gd name="connsiteY12" fmla="*/ 239057 h 398083"/>
              <a:gd name="connsiteX13" fmla="*/ 4104860 w 4850295"/>
              <a:gd name="connsiteY13" fmla="*/ 378204 h 398083"/>
              <a:gd name="connsiteX14" fmla="*/ 4333460 w 4850295"/>
              <a:gd name="connsiteY14" fmla="*/ 398083 h 398083"/>
              <a:gd name="connsiteX15" fmla="*/ 4850295 w 4850295"/>
              <a:gd name="connsiteY15" fmla="*/ 378204 h 398083"/>
              <a:gd name="connsiteX0" fmla="*/ 0 w 4850295"/>
              <a:gd name="connsiteY0" fmla="*/ 199300 h 398083"/>
              <a:gd name="connsiteX1" fmla="*/ 248478 w 4850295"/>
              <a:gd name="connsiteY1" fmla="*/ 229117 h 398083"/>
              <a:gd name="connsiteX2" fmla="*/ 347869 w 4850295"/>
              <a:gd name="connsiteY2" fmla="*/ 209239 h 398083"/>
              <a:gd name="connsiteX3" fmla="*/ 646043 w 4850295"/>
              <a:gd name="connsiteY3" fmla="*/ 50213 h 398083"/>
              <a:gd name="connsiteX4" fmla="*/ 888398 w 4850295"/>
              <a:gd name="connsiteY4" fmla="*/ 0 h 398083"/>
              <a:gd name="connsiteX5" fmla="*/ 1073426 w 4850295"/>
              <a:gd name="connsiteY5" fmla="*/ 50213 h 398083"/>
              <a:gd name="connsiteX6" fmla="*/ 1222513 w 4850295"/>
              <a:gd name="connsiteY6" fmla="*/ 139665 h 398083"/>
              <a:gd name="connsiteX7" fmla="*/ 1421814 w 4850295"/>
              <a:gd name="connsiteY7" fmla="*/ 241600 h 398083"/>
              <a:gd name="connsiteX8" fmla="*/ 1908313 w 4850295"/>
              <a:gd name="connsiteY8" fmla="*/ 278813 h 398083"/>
              <a:gd name="connsiteX9" fmla="*/ 2623930 w 4850295"/>
              <a:gd name="connsiteY9" fmla="*/ 308630 h 398083"/>
              <a:gd name="connsiteX10" fmla="*/ 3339547 w 4850295"/>
              <a:gd name="connsiteY10" fmla="*/ 229117 h 398083"/>
              <a:gd name="connsiteX11" fmla="*/ 3468756 w 4850295"/>
              <a:gd name="connsiteY11" fmla="*/ 219178 h 398083"/>
              <a:gd name="connsiteX12" fmla="*/ 3627782 w 4850295"/>
              <a:gd name="connsiteY12" fmla="*/ 239057 h 398083"/>
              <a:gd name="connsiteX13" fmla="*/ 4104860 w 4850295"/>
              <a:gd name="connsiteY13" fmla="*/ 378204 h 398083"/>
              <a:gd name="connsiteX14" fmla="*/ 4333460 w 4850295"/>
              <a:gd name="connsiteY14" fmla="*/ 398083 h 398083"/>
              <a:gd name="connsiteX15" fmla="*/ 4850295 w 4850295"/>
              <a:gd name="connsiteY15" fmla="*/ 378204 h 398083"/>
              <a:gd name="connsiteX0" fmla="*/ 0 w 4850295"/>
              <a:gd name="connsiteY0" fmla="*/ 199300 h 398083"/>
              <a:gd name="connsiteX1" fmla="*/ 248478 w 4850295"/>
              <a:gd name="connsiteY1" fmla="*/ 229117 h 398083"/>
              <a:gd name="connsiteX2" fmla="*/ 347869 w 4850295"/>
              <a:gd name="connsiteY2" fmla="*/ 209239 h 398083"/>
              <a:gd name="connsiteX3" fmla="*/ 646043 w 4850295"/>
              <a:gd name="connsiteY3" fmla="*/ 50213 h 398083"/>
              <a:gd name="connsiteX4" fmla="*/ 888398 w 4850295"/>
              <a:gd name="connsiteY4" fmla="*/ 0 h 398083"/>
              <a:gd name="connsiteX5" fmla="*/ 1073426 w 4850295"/>
              <a:gd name="connsiteY5" fmla="*/ 50213 h 398083"/>
              <a:gd name="connsiteX6" fmla="*/ 1222513 w 4850295"/>
              <a:gd name="connsiteY6" fmla="*/ 139665 h 398083"/>
              <a:gd name="connsiteX7" fmla="*/ 1421814 w 4850295"/>
              <a:gd name="connsiteY7" fmla="*/ 241600 h 398083"/>
              <a:gd name="connsiteX8" fmla="*/ 1908313 w 4850295"/>
              <a:gd name="connsiteY8" fmla="*/ 278813 h 398083"/>
              <a:gd name="connsiteX9" fmla="*/ 2623930 w 4850295"/>
              <a:gd name="connsiteY9" fmla="*/ 308630 h 398083"/>
              <a:gd name="connsiteX10" fmla="*/ 3339547 w 4850295"/>
              <a:gd name="connsiteY10" fmla="*/ 229117 h 398083"/>
              <a:gd name="connsiteX11" fmla="*/ 3468756 w 4850295"/>
              <a:gd name="connsiteY11" fmla="*/ 219178 h 398083"/>
              <a:gd name="connsiteX12" fmla="*/ 3645117 w 4850295"/>
              <a:gd name="connsiteY12" fmla="*/ 208721 h 398083"/>
              <a:gd name="connsiteX13" fmla="*/ 4104860 w 4850295"/>
              <a:gd name="connsiteY13" fmla="*/ 378204 h 398083"/>
              <a:gd name="connsiteX14" fmla="*/ 4333460 w 4850295"/>
              <a:gd name="connsiteY14" fmla="*/ 398083 h 398083"/>
              <a:gd name="connsiteX15" fmla="*/ 4850295 w 4850295"/>
              <a:gd name="connsiteY15" fmla="*/ 378204 h 398083"/>
              <a:gd name="connsiteX0" fmla="*/ 0 w 4850295"/>
              <a:gd name="connsiteY0" fmla="*/ 199300 h 398083"/>
              <a:gd name="connsiteX1" fmla="*/ 248478 w 4850295"/>
              <a:gd name="connsiteY1" fmla="*/ 229117 h 398083"/>
              <a:gd name="connsiteX2" fmla="*/ 347869 w 4850295"/>
              <a:gd name="connsiteY2" fmla="*/ 209239 h 398083"/>
              <a:gd name="connsiteX3" fmla="*/ 646043 w 4850295"/>
              <a:gd name="connsiteY3" fmla="*/ 50213 h 398083"/>
              <a:gd name="connsiteX4" fmla="*/ 888398 w 4850295"/>
              <a:gd name="connsiteY4" fmla="*/ 0 h 398083"/>
              <a:gd name="connsiteX5" fmla="*/ 1073426 w 4850295"/>
              <a:gd name="connsiteY5" fmla="*/ 50213 h 398083"/>
              <a:gd name="connsiteX6" fmla="*/ 1222513 w 4850295"/>
              <a:gd name="connsiteY6" fmla="*/ 139665 h 398083"/>
              <a:gd name="connsiteX7" fmla="*/ 1421814 w 4850295"/>
              <a:gd name="connsiteY7" fmla="*/ 241600 h 398083"/>
              <a:gd name="connsiteX8" fmla="*/ 1908313 w 4850295"/>
              <a:gd name="connsiteY8" fmla="*/ 278813 h 398083"/>
              <a:gd name="connsiteX9" fmla="*/ 2623930 w 4850295"/>
              <a:gd name="connsiteY9" fmla="*/ 308630 h 398083"/>
              <a:gd name="connsiteX10" fmla="*/ 3339547 w 4850295"/>
              <a:gd name="connsiteY10" fmla="*/ 229117 h 398083"/>
              <a:gd name="connsiteX11" fmla="*/ 3468756 w 4850295"/>
              <a:gd name="connsiteY11" fmla="*/ 219178 h 398083"/>
              <a:gd name="connsiteX12" fmla="*/ 3645117 w 4850295"/>
              <a:gd name="connsiteY12" fmla="*/ 208721 h 398083"/>
              <a:gd name="connsiteX13" fmla="*/ 4182866 w 4850295"/>
              <a:gd name="connsiteY13" fmla="*/ 347868 h 398083"/>
              <a:gd name="connsiteX14" fmla="*/ 4333460 w 4850295"/>
              <a:gd name="connsiteY14" fmla="*/ 398083 h 398083"/>
              <a:gd name="connsiteX15" fmla="*/ 4850295 w 4850295"/>
              <a:gd name="connsiteY15" fmla="*/ 378204 h 398083"/>
              <a:gd name="connsiteX0" fmla="*/ 0 w 5066977"/>
              <a:gd name="connsiteY0" fmla="*/ 199300 h 398083"/>
              <a:gd name="connsiteX1" fmla="*/ 248478 w 5066977"/>
              <a:gd name="connsiteY1" fmla="*/ 229117 h 398083"/>
              <a:gd name="connsiteX2" fmla="*/ 347869 w 5066977"/>
              <a:gd name="connsiteY2" fmla="*/ 209239 h 398083"/>
              <a:gd name="connsiteX3" fmla="*/ 646043 w 5066977"/>
              <a:gd name="connsiteY3" fmla="*/ 50213 h 398083"/>
              <a:gd name="connsiteX4" fmla="*/ 888398 w 5066977"/>
              <a:gd name="connsiteY4" fmla="*/ 0 h 398083"/>
              <a:gd name="connsiteX5" fmla="*/ 1073426 w 5066977"/>
              <a:gd name="connsiteY5" fmla="*/ 50213 h 398083"/>
              <a:gd name="connsiteX6" fmla="*/ 1222513 w 5066977"/>
              <a:gd name="connsiteY6" fmla="*/ 139665 h 398083"/>
              <a:gd name="connsiteX7" fmla="*/ 1421814 w 5066977"/>
              <a:gd name="connsiteY7" fmla="*/ 241600 h 398083"/>
              <a:gd name="connsiteX8" fmla="*/ 1908313 w 5066977"/>
              <a:gd name="connsiteY8" fmla="*/ 278813 h 398083"/>
              <a:gd name="connsiteX9" fmla="*/ 2623930 w 5066977"/>
              <a:gd name="connsiteY9" fmla="*/ 308630 h 398083"/>
              <a:gd name="connsiteX10" fmla="*/ 3339547 w 5066977"/>
              <a:gd name="connsiteY10" fmla="*/ 229117 h 398083"/>
              <a:gd name="connsiteX11" fmla="*/ 3468756 w 5066977"/>
              <a:gd name="connsiteY11" fmla="*/ 219178 h 398083"/>
              <a:gd name="connsiteX12" fmla="*/ 3645117 w 5066977"/>
              <a:gd name="connsiteY12" fmla="*/ 208721 h 398083"/>
              <a:gd name="connsiteX13" fmla="*/ 4182866 w 5066977"/>
              <a:gd name="connsiteY13" fmla="*/ 347868 h 398083"/>
              <a:gd name="connsiteX14" fmla="*/ 4333460 w 5066977"/>
              <a:gd name="connsiteY14" fmla="*/ 398083 h 398083"/>
              <a:gd name="connsiteX15" fmla="*/ 5066977 w 5066977"/>
              <a:gd name="connsiteY15" fmla="*/ 360870 h 398083"/>
              <a:gd name="connsiteX0" fmla="*/ 0 w 5066977"/>
              <a:gd name="connsiteY0" fmla="*/ 199300 h 393750"/>
              <a:gd name="connsiteX1" fmla="*/ 248478 w 5066977"/>
              <a:gd name="connsiteY1" fmla="*/ 229117 h 393750"/>
              <a:gd name="connsiteX2" fmla="*/ 347869 w 5066977"/>
              <a:gd name="connsiteY2" fmla="*/ 209239 h 393750"/>
              <a:gd name="connsiteX3" fmla="*/ 646043 w 5066977"/>
              <a:gd name="connsiteY3" fmla="*/ 50213 h 393750"/>
              <a:gd name="connsiteX4" fmla="*/ 888398 w 5066977"/>
              <a:gd name="connsiteY4" fmla="*/ 0 h 393750"/>
              <a:gd name="connsiteX5" fmla="*/ 1073426 w 5066977"/>
              <a:gd name="connsiteY5" fmla="*/ 50213 h 393750"/>
              <a:gd name="connsiteX6" fmla="*/ 1222513 w 5066977"/>
              <a:gd name="connsiteY6" fmla="*/ 139665 h 393750"/>
              <a:gd name="connsiteX7" fmla="*/ 1421814 w 5066977"/>
              <a:gd name="connsiteY7" fmla="*/ 241600 h 393750"/>
              <a:gd name="connsiteX8" fmla="*/ 1908313 w 5066977"/>
              <a:gd name="connsiteY8" fmla="*/ 278813 h 393750"/>
              <a:gd name="connsiteX9" fmla="*/ 2623930 w 5066977"/>
              <a:gd name="connsiteY9" fmla="*/ 308630 h 393750"/>
              <a:gd name="connsiteX10" fmla="*/ 3339547 w 5066977"/>
              <a:gd name="connsiteY10" fmla="*/ 229117 h 393750"/>
              <a:gd name="connsiteX11" fmla="*/ 3468756 w 5066977"/>
              <a:gd name="connsiteY11" fmla="*/ 219178 h 393750"/>
              <a:gd name="connsiteX12" fmla="*/ 3645117 w 5066977"/>
              <a:gd name="connsiteY12" fmla="*/ 208721 h 393750"/>
              <a:gd name="connsiteX13" fmla="*/ 4182866 w 5066977"/>
              <a:gd name="connsiteY13" fmla="*/ 347868 h 393750"/>
              <a:gd name="connsiteX14" fmla="*/ 4381130 w 5066977"/>
              <a:gd name="connsiteY14" fmla="*/ 393750 h 393750"/>
              <a:gd name="connsiteX15" fmla="*/ 5066977 w 5066977"/>
              <a:gd name="connsiteY15" fmla="*/ 360870 h 39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66977" h="393750">
                <a:moveTo>
                  <a:pt x="0" y="199300"/>
                </a:moveTo>
                <a:lnTo>
                  <a:pt x="248478" y="229117"/>
                </a:lnTo>
                <a:lnTo>
                  <a:pt x="347869" y="209239"/>
                </a:lnTo>
                <a:lnTo>
                  <a:pt x="646043" y="50213"/>
                </a:lnTo>
                <a:lnTo>
                  <a:pt x="888398" y="0"/>
                </a:lnTo>
                <a:lnTo>
                  <a:pt x="1073426" y="50213"/>
                </a:lnTo>
                <a:lnTo>
                  <a:pt x="1222513" y="139665"/>
                </a:lnTo>
                <a:lnTo>
                  <a:pt x="1421814" y="241600"/>
                </a:lnTo>
                <a:cubicBezTo>
                  <a:pt x="1583980" y="254004"/>
                  <a:pt x="1707960" y="267641"/>
                  <a:pt x="1908313" y="278813"/>
                </a:cubicBezTo>
                <a:cubicBezTo>
                  <a:pt x="2108666" y="289985"/>
                  <a:pt x="2385391" y="298691"/>
                  <a:pt x="2623930" y="308630"/>
                </a:cubicBezTo>
                <a:lnTo>
                  <a:pt x="3339547" y="229117"/>
                </a:lnTo>
                <a:lnTo>
                  <a:pt x="3468756" y="219178"/>
                </a:lnTo>
                <a:lnTo>
                  <a:pt x="3645117" y="208721"/>
                </a:lnTo>
                <a:lnTo>
                  <a:pt x="4182866" y="347868"/>
                </a:lnTo>
                <a:lnTo>
                  <a:pt x="4381130" y="393750"/>
                </a:lnTo>
                <a:lnTo>
                  <a:pt x="5066977" y="360870"/>
                </a:lnTo>
              </a:path>
            </a:pathLst>
          </a:custGeom>
          <a:noFill/>
          <a:ln w="4762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14868802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3"/>
          <a:stretch>
            <a:fillRect/>
          </a:stretch>
        </p:blipFill>
        <p:spPr>
          <a:xfrm>
            <a:off x="1179095" y="1080838"/>
            <a:ext cx="10435552" cy="5300718"/>
          </a:xfrm>
          <a:prstGeom prst="rect">
            <a:avLst/>
          </a:prstGeom>
        </p:spPr>
      </p:pic>
      <p:sp>
        <p:nvSpPr>
          <p:cNvPr id="16" name="Tytuł 1">
            <a:extLst>
              <a:ext uri="{FF2B5EF4-FFF2-40B4-BE49-F238E27FC236}">
                <a16:creationId xmlns:a16="http://schemas.microsoft.com/office/drawing/2014/main" id="{0ECFD5CC-6FB8-490D-B1AD-D61C87E35790}"/>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algn="ctr" eaLnBrk="1" hangingPunct="1">
              <a:lnSpc>
                <a:spcPct val="90000"/>
              </a:lnSpc>
              <a:defRPr/>
            </a:pPr>
            <a:r>
              <a:rPr lang="pl-PL" altLang="pl-PL" sz="1800" dirty="0">
                <a:solidFill>
                  <a:schemeClr val="bg1"/>
                </a:solidFill>
                <a:latin typeface="+mn-lt"/>
                <a:cs typeface="Arial" charset="0"/>
              </a:rPr>
              <a:t>MIEJSCOWY PLAN ZAGOSPODAROWANIA PRZESTRZENNEGO OBSZARU</a:t>
            </a:r>
            <a:br>
              <a:rPr lang="pl-PL" altLang="pl-PL" sz="1800" dirty="0">
                <a:solidFill>
                  <a:schemeClr val="bg1"/>
                </a:solidFill>
                <a:latin typeface="+mn-lt"/>
                <a:cs typeface="Arial" charset="0"/>
              </a:rPr>
            </a:br>
            <a:r>
              <a:rPr lang="pl-PL" altLang="pl-PL" sz="1800" dirty="0">
                <a:solidFill>
                  <a:schemeClr val="bg1"/>
                </a:solidFill>
                <a:latin typeface="+mn-lt"/>
                <a:cs typeface="Arial" charset="0"/>
              </a:rPr>
              <a:t>„NOWE MIASTO”</a:t>
            </a:r>
          </a:p>
        </p:txBody>
      </p:sp>
      <p:sp>
        <p:nvSpPr>
          <p:cNvPr id="7" name="Dowolny kształt 6">
            <a:extLst>
              <a:ext uri="{FF2B5EF4-FFF2-40B4-BE49-F238E27FC236}">
                <a16:creationId xmlns:a16="http://schemas.microsoft.com/office/drawing/2014/main" id="{00EE796B-9629-42ED-BFC6-49B364426F28}"/>
              </a:ext>
            </a:extLst>
          </p:cNvPr>
          <p:cNvSpPr/>
          <p:nvPr/>
        </p:nvSpPr>
        <p:spPr>
          <a:xfrm>
            <a:off x="5865561" y="2154640"/>
            <a:ext cx="5171453" cy="392519"/>
          </a:xfrm>
          <a:custGeom>
            <a:avLst/>
            <a:gdLst>
              <a:gd name="connsiteX0" fmla="*/ 5416826 w 5416826"/>
              <a:gd name="connsiteY0" fmla="*/ 546652 h 546652"/>
              <a:gd name="connsiteX1" fmla="*/ 4790661 w 5416826"/>
              <a:gd name="connsiteY1" fmla="*/ 308113 h 546652"/>
              <a:gd name="connsiteX2" fmla="*/ 4144617 w 5416826"/>
              <a:gd name="connsiteY2" fmla="*/ 347869 h 546652"/>
              <a:gd name="connsiteX3" fmla="*/ 3528391 w 5416826"/>
              <a:gd name="connsiteY3" fmla="*/ 188843 h 546652"/>
              <a:gd name="connsiteX4" fmla="*/ 2782956 w 5416826"/>
              <a:gd name="connsiteY4" fmla="*/ 268356 h 546652"/>
              <a:gd name="connsiteX5" fmla="*/ 1620078 w 5416826"/>
              <a:gd name="connsiteY5" fmla="*/ 238539 h 546652"/>
              <a:gd name="connsiteX6" fmla="*/ 1311965 w 5416826"/>
              <a:gd name="connsiteY6" fmla="*/ 99391 h 546652"/>
              <a:gd name="connsiteX7" fmla="*/ 1063487 w 5416826"/>
              <a:gd name="connsiteY7" fmla="*/ 9939 h 546652"/>
              <a:gd name="connsiteX8" fmla="*/ 884582 w 5416826"/>
              <a:gd name="connsiteY8" fmla="*/ 0 h 546652"/>
              <a:gd name="connsiteX9" fmla="*/ 566530 w 5416826"/>
              <a:gd name="connsiteY9" fmla="*/ 168965 h 546652"/>
              <a:gd name="connsiteX10" fmla="*/ 407504 w 5416826"/>
              <a:gd name="connsiteY10" fmla="*/ 218661 h 546652"/>
              <a:gd name="connsiteX11" fmla="*/ 198782 w 5416826"/>
              <a:gd name="connsiteY11" fmla="*/ 198782 h 546652"/>
              <a:gd name="connsiteX12" fmla="*/ 0 w 5416826"/>
              <a:gd name="connsiteY12" fmla="*/ 149087 h 546652"/>
              <a:gd name="connsiteX0" fmla="*/ 5416826 w 5416826"/>
              <a:gd name="connsiteY0" fmla="*/ 546652 h 546652"/>
              <a:gd name="connsiteX1" fmla="*/ 4790661 w 5416826"/>
              <a:gd name="connsiteY1" fmla="*/ 308113 h 546652"/>
              <a:gd name="connsiteX2" fmla="*/ 4144617 w 5416826"/>
              <a:gd name="connsiteY2" fmla="*/ 347869 h 546652"/>
              <a:gd name="connsiteX3" fmla="*/ 3528391 w 5416826"/>
              <a:gd name="connsiteY3" fmla="*/ 188843 h 546652"/>
              <a:gd name="connsiteX4" fmla="*/ 2952647 w 5416826"/>
              <a:gd name="connsiteY4" fmla="*/ 302856 h 546652"/>
              <a:gd name="connsiteX5" fmla="*/ 1620078 w 5416826"/>
              <a:gd name="connsiteY5" fmla="*/ 238539 h 546652"/>
              <a:gd name="connsiteX6" fmla="*/ 1311965 w 5416826"/>
              <a:gd name="connsiteY6" fmla="*/ 99391 h 546652"/>
              <a:gd name="connsiteX7" fmla="*/ 1063487 w 5416826"/>
              <a:gd name="connsiteY7" fmla="*/ 9939 h 546652"/>
              <a:gd name="connsiteX8" fmla="*/ 884582 w 5416826"/>
              <a:gd name="connsiteY8" fmla="*/ 0 h 546652"/>
              <a:gd name="connsiteX9" fmla="*/ 566530 w 5416826"/>
              <a:gd name="connsiteY9" fmla="*/ 168965 h 546652"/>
              <a:gd name="connsiteX10" fmla="*/ 407504 w 5416826"/>
              <a:gd name="connsiteY10" fmla="*/ 218661 h 546652"/>
              <a:gd name="connsiteX11" fmla="*/ 198782 w 5416826"/>
              <a:gd name="connsiteY11" fmla="*/ 198782 h 546652"/>
              <a:gd name="connsiteX12" fmla="*/ 0 w 5416826"/>
              <a:gd name="connsiteY12" fmla="*/ 149087 h 546652"/>
              <a:gd name="connsiteX0" fmla="*/ 5416826 w 5416826"/>
              <a:gd name="connsiteY0" fmla="*/ 546652 h 546652"/>
              <a:gd name="connsiteX1" fmla="*/ 4790661 w 5416826"/>
              <a:gd name="connsiteY1" fmla="*/ 308113 h 546652"/>
              <a:gd name="connsiteX2" fmla="*/ 4144617 w 5416826"/>
              <a:gd name="connsiteY2" fmla="*/ 347869 h 546652"/>
              <a:gd name="connsiteX3" fmla="*/ 3528391 w 5416826"/>
              <a:gd name="connsiteY3" fmla="*/ 188843 h 546652"/>
              <a:gd name="connsiteX4" fmla="*/ 2952647 w 5416826"/>
              <a:gd name="connsiteY4" fmla="*/ 302856 h 546652"/>
              <a:gd name="connsiteX5" fmla="*/ 1698639 w 5416826"/>
              <a:gd name="connsiteY5" fmla="*/ 279311 h 546652"/>
              <a:gd name="connsiteX6" fmla="*/ 1311965 w 5416826"/>
              <a:gd name="connsiteY6" fmla="*/ 99391 h 546652"/>
              <a:gd name="connsiteX7" fmla="*/ 1063487 w 5416826"/>
              <a:gd name="connsiteY7" fmla="*/ 9939 h 546652"/>
              <a:gd name="connsiteX8" fmla="*/ 884582 w 5416826"/>
              <a:gd name="connsiteY8" fmla="*/ 0 h 546652"/>
              <a:gd name="connsiteX9" fmla="*/ 566530 w 5416826"/>
              <a:gd name="connsiteY9" fmla="*/ 168965 h 546652"/>
              <a:gd name="connsiteX10" fmla="*/ 407504 w 5416826"/>
              <a:gd name="connsiteY10" fmla="*/ 218661 h 546652"/>
              <a:gd name="connsiteX11" fmla="*/ 198782 w 5416826"/>
              <a:gd name="connsiteY11" fmla="*/ 198782 h 546652"/>
              <a:gd name="connsiteX12" fmla="*/ 0 w 5416826"/>
              <a:gd name="connsiteY12" fmla="*/ 149087 h 546652"/>
              <a:gd name="connsiteX0" fmla="*/ 5416826 w 5416826"/>
              <a:gd name="connsiteY0" fmla="*/ 546652 h 546652"/>
              <a:gd name="connsiteX1" fmla="*/ 4790661 w 5416826"/>
              <a:gd name="connsiteY1" fmla="*/ 308113 h 546652"/>
              <a:gd name="connsiteX2" fmla="*/ 4144617 w 5416826"/>
              <a:gd name="connsiteY2" fmla="*/ 347869 h 546652"/>
              <a:gd name="connsiteX3" fmla="*/ 3528391 w 5416826"/>
              <a:gd name="connsiteY3" fmla="*/ 188843 h 546652"/>
              <a:gd name="connsiteX4" fmla="*/ 2952647 w 5416826"/>
              <a:gd name="connsiteY4" fmla="*/ 302856 h 546652"/>
              <a:gd name="connsiteX5" fmla="*/ 1698639 w 5416826"/>
              <a:gd name="connsiteY5" fmla="*/ 279311 h 546652"/>
              <a:gd name="connsiteX6" fmla="*/ 1443947 w 5416826"/>
              <a:gd name="connsiteY6" fmla="*/ 187208 h 546652"/>
              <a:gd name="connsiteX7" fmla="*/ 1063487 w 5416826"/>
              <a:gd name="connsiteY7" fmla="*/ 9939 h 546652"/>
              <a:gd name="connsiteX8" fmla="*/ 884582 w 5416826"/>
              <a:gd name="connsiteY8" fmla="*/ 0 h 546652"/>
              <a:gd name="connsiteX9" fmla="*/ 566530 w 5416826"/>
              <a:gd name="connsiteY9" fmla="*/ 168965 h 546652"/>
              <a:gd name="connsiteX10" fmla="*/ 407504 w 5416826"/>
              <a:gd name="connsiteY10" fmla="*/ 218661 h 546652"/>
              <a:gd name="connsiteX11" fmla="*/ 198782 w 5416826"/>
              <a:gd name="connsiteY11" fmla="*/ 198782 h 546652"/>
              <a:gd name="connsiteX12" fmla="*/ 0 w 5416826"/>
              <a:gd name="connsiteY12" fmla="*/ 149087 h 546652"/>
              <a:gd name="connsiteX0" fmla="*/ 5416826 w 5416826"/>
              <a:gd name="connsiteY0" fmla="*/ 546652 h 546652"/>
              <a:gd name="connsiteX1" fmla="*/ 4790661 w 5416826"/>
              <a:gd name="connsiteY1" fmla="*/ 308113 h 546652"/>
              <a:gd name="connsiteX2" fmla="*/ 4144617 w 5416826"/>
              <a:gd name="connsiteY2" fmla="*/ 347869 h 546652"/>
              <a:gd name="connsiteX3" fmla="*/ 3732649 w 5416826"/>
              <a:gd name="connsiteY3" fmla="*/ 223343 h 546652"/>
              <a:gd name="connsiteX4" fmla="*/ 2952647 w 5416826"/>
              <a:gd name="connsiteY4" fmla="*/ 302856 h 546652"/>
              <a:gd name="connsiteX5" fmla="*/ 1698639 w 5416826"/>
              <a:gd name="connsiteY5" fmla="*/ 279311 h 546652"/>
              <a:gd name="connsiteX6" fmla="*/ 1443947 w 5416826"/>
              <a:gd name="connsiteY6" fmla="*/ 187208 h 546652"/>
              <a:gd name="connsiteX7" fmla="*/ 1063487 w 5416826"/>
              <a:gd name="connsiteY7" fmla="*/ 9939 h 546652"/>
              <a:gd name="connsiteX8" fmla="*/ 884582 w 5416826"/>
              <a:gd name="connsiteY8" fmla="*/ 0 h 546652"/>
              <a:gd name="connsiteX9" fmla="*/ 566530 w 5416826"/>
              <a:gd name="connsiteY9" fmla="*/ 168965 h 546652"/>
              <a:gd name="connsiteX10" fmla="*/ 407504 w 5416826"/>
              <a:gd name="connsiteY10" fmla="*/ 218661 h 546652"/>
              <a:gd name="connsiteX11" fmla="*/ 198782 w 5416826"/>
              <a:gd name="connsiteY11" fmla="*/ 198782 h 546652"/>
              <a:gd name="connsiteX12" fmla="*/ 0 w 5416826"/>
              <a:gd name="connsiteY12" fmla="*/ 149087 h 546652"/>
              <a:gd name="connsiteX0" fmla="*/ 5416826 w 5416826"/>
              <a:gd name="connsiteY0" fmla="*/ 546652 h 546652"/>
              <a:gd name="connsiteX1" fmla="*/ 4790661 w 5416826"/>
              <a:gd name="connsiteY1" fmla="*/ 308113 h 546652"/>
              <a:gd name="connsiteX2" fmla="*/ 4374015 w 5416826"/>
              <a:gd name="connsiteY2" fmla="*/ 391777 h 546652"/>
              <a:gd name="connsiteX3" fmla="*/ 3732649 w 5416826"/>
              <a:gd name="connsiteY3" fmla="*/ 223343 h 546652"/>
              <a:gd name="connsiteX4" fmla="*/ 2952647 w 5416826"/>
              <a:gd name="connsiteY4" fmla="*/ 302856 h 546652"/>
              <a:gd name="connsiteX5" fmla="*/ 1698639 w 5416826"/>
              <a:gd name="connsiteY5" fmla="*/ 279311 h 546652"/>
              <a:gd name="connsiteX6" fmla="*/ 1443947 w 5416826"/>
              <a:gd name="connsiteY6" fmla="*/ 187208 h 546652"/>
              <a:gd name="connsiteX7" fmla="*/ 1063487 w 5416826"/>
              <a:gd name="connsiteY7" fmla="*/ 9939 h 546652"/>
              <a:gd name="connsiteX8" fmla="*/ 884582 w 5416826"/>
              <a:gd name="connsiteY8" fmla="*/ 0 h 546652"/>
              <a:gd name="connsiteX9" fmla="*/ 566530 w 5416826"/>
              <a:gd name="connsiteY9" fmla="*/ 168965 h 546652"/>
              <a:gd name="connsiteX10" fmla="*/ 407504 w 5416826"/>
              <a:gd name="connsiteY10" fmla="*/ 218661 h 546652"/>
              <a:gd name="connsiteX11" fmla="*/ 198782 w 5416826"/>
              <a:gd name="connsiteY11" fmla="*/ 198782 h 546652"/>
              <a:gd name="connsiteX12" fmla="*/ 0 w 5416826"/>
              <a:gd name="connsiteY12" fmla="*/ 149087 h 546652"/>
              <a:gd name="connsiteX0" fmla="*/ 5416826 w 5416826"/>
              <a:gd name="connsiteY0" fmla="*/ 546652 h 546652"/>
              <a:gd name="connsiteX1" fmla="*/ 4872364 w 5416826"/>
              <a:gd name="connsiteY1" fmla="*/ 380248 h 546652"/>
              <a:gd name="connsiteX2" fmla="*/ 4374015 w 5416826"/>
              <a:gd name="connsiteY2" fmla="*/ 391777 h 546652"/>
              <a:gd name="connsiteX3" fmla="*/ 3732649 w 5416826"/>
              <a:gd name="connsiteY3" fmla="*/ 223343 h 546652"/>
              <a:gd name="connsiteX4" fmla="*/ 2952647 w 5416826"/>
              <a:gd name="connsiteY4" fmla="*/ 302856 h 546652"/>
              <a:gd name="connsiteX5" fmla="*/ 1698639 w 5416826"/>
              <a:gd name="connsiteY5" fmla="*/ 279311 h 546652"/>
              <a:gd name="connsiteX6" fmla="*/ 1443947 w 5416826"/>
              <a:gd name="connsiteY6" fmla="*/ 187208 h 546652"/>
              <a:gd name="connsiteX7" fmla="*/ 1063487 w 5416826"/>
              <a:gd name="connsiteY7" fmla="*/ 9939 h 546652"/>
              <a:gd name="connsiteX8" fmla="*/ 884582 w 5416826"/>
              <a:gd name="connsiteY8" fmla="*/ 0 h 546652"/>
              <a:gd name="connsiteX9" fmla="*/ 566530 w 5416826"/>
              <a:gd name="connsiteY9" fmla="*/ 168965 h 546652"/>
              <a:gd name="connsiteX10" fmla="*/ 407504 w 5416826"/>
              <a:gd name="connsiteY10" fmla="*/ 218661 h 546652"/>
              <a:gd name="connsiteX11" fmla="*/ 198782 w 5416826"/>
              <a:gd name="connsiteY11" fmla="*/ 198782 h 546652"/>
              <a:gd name="connsiteX12" fmla="*/ 0 w 5416826"/>
              <a:gd name="connsiteY12" fmla="*/ 149087 h 546652"/>
              <a:gd name="connsiteX0" fmla="*/ 5171717 w 5171717"/>
              <a:gd name="connsiteY0" fmla="*/ 371018 h 391777"/>
              <a:gd name="connsiteX1" fmla="*/ 4872364 w 5171717"/>
              <a:gd name="connsiteY1" fmla="*/ 380248 h 391777"/>
              <a:gd name="connsiteX2" fmla="*/ 4374015 w 5171717"/>
              <a:gd name="connsiteY2" fmla="*/ 391777 h 391777"/>
              <a:gd name="connsiteX3" fmla="*/ 3732649 w 5171717"/>
              <a:gd name="connsiteY3" fmla="*/ 223343 h 391777"/>
              <a:gd name="connsiteX4" fmla="*/ 2952647 w 5171717"/>
              <a:gd name="connsiteY4" fmla="*/ 302856 h 391777"/>
              <a:gd name="connsiteX5" fmla="*/ 1698639 w 5171717"/>
              <a:gd name="connsiteY5" fmla="*/ 279311 h 391777"/>
              <a:gd name="connsiteX6" fmla="*/ 1443947 w 5171717"/>
              <a:gd name="connsiteY6" fmla="*/ 187208 h 391777"/>
              <a:gd name="connsiteX7" fmla="*/ 1063487 w 5171717"/>
              <a:gd name="connsiteY7" fmla="*/ 9939 h 391777"/>
              <a:gd name="connsiteX8" fmla="*/ 884582 w 5171717"/>
              <a:gd name="connsiteY8" fmla="*/ 0 h 391777"/>
              <a:gd name="connsiteX9" fmla="*/ 566530 w 5171717"/>
              <a:gd name="connsiteY9" fmla="*/ 168965 h 391777"/>
              <a:gd name="connsiteX10" fmla="*/ 407504 w 5171717"/>
              <a:gd name="connsiteY10" fmla="*/ 218661 h 391777"/>
              <a:gd name="connsiteX11" fmla="*/ 198782 w 5171717"/>
              <a:gd name="connsiteY11" fmla="*/ 198782 h 391777"/>
              <a:gd name="connsiteX12" fmla="*/ 0 w 5171717"/>
              <a:gd name="connsiteY12" fmla="*/ 149087 h 391777"/>
              <a:gd name="connsiteX0" fmla="*/ 5171717 w 5171717"/>
              <a:gd name="connsiteY0" fmla="*/ 371018 h 391777"/>
              <a:gd name="connsiteX1" fmla="*/ 4872364 w 5171717"/>
              <a:gd name="connsiteY1" fmla="*/ 380248 h 391777"/>
              <a:gd name="connsiteX2" fmla="*/ 4374015 w 5171717"/>
              <a:gd name="connsiteY2" fmla="*/ 391777 h 391777"/>
              <a:gd name="connsiteX3" fmla="*/ 3732649 w 5171717"/>
              <a:gd name="connsiteY3" fmla="*/ 223343 h 391777"/>
              <a:gd name="connsiteX4" fmla="*/ 2952647 w 5171717"/>
              <a:gd name="connsiteY4" fmla="*/ 302856 h 391777"/>
              <a:gd name="connsiteX5" fmla="*/ 1698639 w 5171717"/>
              <a:gd name="connsiteY5" fmla="*/ 279311 h 391777"/>
              <a:gd name="connsiteX6" fmla="*/ 1443947 w 5171717"/>
              <a:gd name="connsiteY6" fmla="*/ 187208 h 391777"/>
              <a:gd name="connsiteX7" fmla="*/ 1208040 w 5171717"/>
              <a:gd name="connsiteY7" fmla="*/ 47576 h 391777"/>
              <a:gd name="connsiteX8" fmla="*/ 884582 w 5171717"/>
              <a:gd name="connsiteY8" fmla="*/ 0 h 391777"/>
              <a:gd name="connsiteX9" fmla="*/ 566530 w 5171717"/>
              <a:gd name="connsiteY9" fmla="*/ 168965 h 391777"/>
              <a:gd name="connsiteX10" fmla="*/ 407504 w 5171717"/>
              <a:gd name="connsiteY10" fmla="*/ 218661 h 391777"/>
              <a:gd name="connsiteX11" fmla="*/ 198782 w 5171717"/>
              <a:gd name="connsiteY11" fmla="*/ 198782 h 391777"/>
              <a:gd name="connsiteX12" fmla="*/ 0 w 5171717"/>
              <a:gd name="connsiteY12" fmla="*/ 149087 h 391777"/>
              <a:gd name="connsiteX0" fmla="*/ 5171717 w 5171717"/>
              <a:gd name="connsiteY0" fmla="*/ 371018 h 391777"/>
              <a:gd name="connsiteX1" fmla="*/ 4872364 w 5171717"/>
              <a:gd name="connsiteY1" fmla="*/ 380248 h 391777"/>
              <a:gd name="connsiteX2" fmla="*/ 4374015 w 5171717"/>
              <a:gd name="connsiteY2" fmla="*/ 391777 h 391777"/>
              <a:gd name="connsiteX3" fmla="*/ 3732649 w 5171717"/>
              <a:gd name="connsiteY3" fmla="*/ 223343 h 391777"/>
              <a:gd name="connsiteX4" fmla="*/ 2952647 w 5171717"/>
              <a:gd name="connsiteY4" fmla="*/ 302856 h 391777"/>
              <a:gd name="connsiteX5" fmla="*/ 1698639 w 5171717"/>
              <a:gd name="connsiteY5" fmla="*/ 279311 h 391777"/>
              <a:gd name="connsiteX6" fmla="*/ 1443947 w 5171717"/>
              <a:gd name="connsiteY6" fmla="*/ 187208 h 391777"/>
              <a:gd name="connsiteX7" fmla="*/ 1208040 w 5171717"/>
              <a:gd name="connsiteY7" fmla="*/ 47576 h 391777"/>
              <a:gd name="connsiteX8" fmla="*/ 884582 w 5171717"/>
              <a:gd name="connsiteY8" fmla="*/ 0 h 391777"/>
              <a:gd name="connsiteX9" fmla="*/ 566530 w 5171717"/>
              <a:gd name="connsiteY9" fmla="*/ 168965 h 391777"/>
              <a:gd name="connsiteX10" fmla="*/ 410646 w 5171717"/>
              <a:gd name="connsiteY10" fmla="*/ 240615 h 391777"/>
              <a:gd name="connsiteX11" fmla="*/ 198782 w 5171717"/>
              <a:gd name="connsiteY11" fmla="*/ 198782 h 391777"/>
              <a:gd name="connsiteX12" fmla="*/ 0 w 5171717"/>
              <a:gd name="connsiteY12" fmla="*/ 149087 h 391777"/>
              <a:gd name="connsiteX0" fmla="*/ 5171717 w 5171717"/>
              <a:gd name="connsiteY0" fmla="*/ 371018 h 391777"/>
              <a:gd name="connsiteX1" fmla="*/ 4872364 w 5171717"/>
              <a:gd name="connsiteY1" fmla="*/ 380248 h 391777"/>
              <a:gd name="connsiteX2" fmla="*/ 4374015 w 5171717"/>
              <a:gd name="connsiteY2" fmla="*/ 391777 h 391777"/>
              <a:gd name="connsiteX3" fmla="*/ 3732649 w 5171717"/>
              <a:gd name="connsiteY3" fmla="*/ 223343 h 391777"/>
              <a:gd name="connsiteX4" fmla="*/ 2952647 w 5171717"/>
              <a:gd name="connsiteY4" fmla="*/ 302856 h 391777"/>
              <a:gd name="connsiteX5" fmla="*/ 1698639 w 5171717"/>
              <a:gd name="connsiteY5" fmla="*/ 279311 h 391777"/>
              <a:gd name="connsiteX6" fmla="*/ 1443947 w 5171717"/>
              <a:gd name="connsiteY6" fmla="*/ 187208 h 391777"/>
              <a:gd name="connsiteX7" fmla="*/ 1208040 w 5171717"/>
              <a:gd name="connsiteY7" fmla="*/ 47576 h 391777"/>
              <a:gd name="connsiteX8" fmla="*/ 884582 w 5171717"/>
              <a:gd name="connsiteY8" fmla="*/ 0 h 391777"/>
              <a:gd name="connsiteX9" fmla="*/ 566530 w 5171717"/>
              <a:gd name="connsiteY9" fmla="*/ 168965 h 391777"/>
              <a:gd name="connsiteX10" fmla="*/ 410646 w 5171717"/>
              <a:gd name="connsiteY10" fmla="*/ 240615 h 391777"/>
              <a:gd name="connsiteX11" fmla="*/ 192498 w 5171717"/>
              <a:gd name="connsiteY11" fmla="*/ 230145 h 391777"/>
              <a:gd name="connsiteX12" fmla="*/ 0 w 5171717"/>
              <a:gd name="connsiteY12" fmla="*/ 149087 h 39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1717" h="391777">
                <a:moveTo>
                  <a:pt x="5171717" y="371018"/>
                </a:moveTo>
                <a:lnTo>
                  <a:pt x="4872364" y="380248"/>
                </a:lnTo>
                <a:lnTo>
                  <a:pt x="4374015" y="391777"/>
                </a:lnTo>
                <a:lnTo>
                  <a:pt x="3732649" y="223343"/>
                </a:lnTo>
                <a:lnTo>
                  <a:pt x="2952647" y="302856"/>
                </a:lnTo>
                <a:lnTo>
                  <a:pt x="1698639" y="279311"/>
                </a:lnTo>
                <a:lnTo>
                  <a:pt x="1443947" y="187208"/>
                </a:lnTo>
                <a:lnTo>
                  <a:pt x="1208040" y="47576"/>
                </a:lnTo>
                <a:lnTo>
                  <a:pt x="884582" y="0"/>
                </a:lnTo>
                <a:lnTo>
                  <a:pt x="566530" y="168965"/>
                </a:lnTo>
                <a:lnTo>
                  <a:pt x="410646" y="240615"/>
                </a:lnTo>
                <a:lnTo>
                  <a:pt x="192498" y="230145"/>
                </a:lnTo>
                <a:lnTo>
                  <a:pt x="0" y="149087"/>
                </a:lnTo>
              </a:path>
            </a:pathLst>
          </a:custGeom>
          <a:noFill/>
          <a:ln w="412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a:p>
        </p:txBody>
      </p:sp>
      <p:sp>
        <p:nvSpPr>
          <p:cNvPr id="157701" name="pole tekstowe 4">
            <a:extLst>
              <a:ext uri="{FF2B5EF4-FFF2-40B4-BE49-F238E27FC236}">
                <a16:creationId xmlns:a16="http://schemas.microsoft.com/office/drawing/2014/main" id="{17338513-AA5E-410E-8AB5-CB29DEDECA62}"/>
              </a:ext>
            </a:extLst>
          </p:cNvPr>
          <p:cNvSpPr txBox="1">
            <a:spLocks noChangeArrowheads="1"/>
          </p:cNvSpPr>
          <p:nvPr/>
        </p:nvSpPr>
        <p:spPr bwMode="auto">
          <a:xfrm>
            <a:off x="911225" y="1135063"/>
            <a:ext cx="2968625"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a:solidFill>
                  <a:schemeClr val="tx1"/>
                </a:solidFill>
              </a:rPr>
              <a:t>WYSOKOŚCI ZABUDOWY</a:t>
            </a:r>
          </a:p>
        </p:txBody>
      </p:sp>
      <p:sp>
        <p:nvSpPr>
          <p:cNvPr id="157702" name="pole tekstowe 1">
            <a:extLst>
              <a:ext uri="{FF2B5EF4-FFF2-40B4-BE49-F238E27FC236}">
                <a16:creationId xmlns:a16="http://schemas.microsoft.com/office/drawing/2014/main" id="{19581AE1-5402-4626-A0A3-5B8E3AB175B0}"/>
              </a:ext>
            </a:extLst>
          </p:cNvPr>
          <p:cNvSpPr txBox="1">
            <a:spLocks noChangeArrowheads="1"/>
          </p:cNvSpPr>
          <p:nvPr/>
        </p:nvSpPr>
        <p:spPr bwMode="auto">
          <a:xfrm rot="187679">
            <a:off x="6564313" y="1571625"/>
            <a:ext cx="2981325" cy="369888"/>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b="1">
                <a:solidFill>
                  <a:schemeClr val="tx1"/>
                </a:solidFill>
              </a:rPr>
              <a:t>wys. zabudowy 20m – 30m</a:t>
            </a:r>
          </a:p>
        </p:txBody>
      </p:sp>
      <p:sp>
        <p:nvSpPr>
          <p:cNvPr id="157703" name="pole tekstowe 7">
            <a:extLst>
              <a:ext uri="{FF2B5EF4-FFF2-40B4-BE49-F238E27FC236}">
                <a16:creationId xmlns:a16="http://schemas.microsoft.com/office/drawing/2014/main" id="{395746A3-5758-4DCA-9A10-0BFBB2C7429A}"/>
              </a:ext>
            </a:extLst>
          </p:cNvPr>
          <p:cNvSpPr txBox="1">
            <a:spLocks noChangeArrowheads="1"/>
          </p:cNvSpPr>
          <p:nvPr/>
        </p:nvSpPr>
        <p:spPr bwMode="auto">
          <a:xfrm rot="187679">
            <a:off x="7150100" y="4670918"/>
            <a:ext cx="2981325" cy="369888"/>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b="1" dirty="0">
                <a:solidFill>
                  <a:schemeClr val="tx1"/>
                </a:solidFill>
              </a:rPr>
              <a:t>wys. zabudowy 25m – 30m</a:t>
            </a:r>
          </a:p>
        </p:txBody>
      </p:sp>
      <p:sp>
        <p:nvSpPr>
          <p:cNvPr id="157704" name="pole tekstowe 8">
            <a:extLst>
              <a:ext uri="{FF2B5EF4-FFF2-40B4-BE49-F238E27FC236}">
                <a16:creationId xmlns:a16="http://schemas.microsoft.com/office/drawing/2014/main" id="{6440C4C3-81F0-4190-9F08-F0BF7DCCC662}"/>
              </a:ext>
            </a:extLst>
          </p:cNvPr>
          <p:cNvSpPr txBox="1">
            <a:spLocks noChangeArrowheads="1"/>
          </p:cNvSpPr>
          <p:nvPr/>
        </p:nvSpPr>
        <p:spPr bwMode="auto">
          <a:xfrm rot="263807">
            <a:off x="6821488" y="3186113"/>
            <a:ext cx="2941637" cy="646112"/>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b="1" dirty="0">
                <a:solidFill>
                  <a:schemeClr val="tx1"/>
                </a:solidFill>
              </a:rPr>
              <a:t>wieżowce 90m – 150m</a:t>
            </a:r>
          </a:p>
          <a:p>
            <a:pPr>
              <a:lnSpc>
                <a:spcPct val="100000"/>
              </a:lnSpc>
              <a:spcBef>
                <a:spcPct val="0"/>
              </a:spcBef>
              <a:buFontTx/>
              <a:buNone/>
            </a:pPr>
            <a:r>
              <a:rPr lang="pl-PL" altLang="pl-PL" sz="1800" b="1" dirty="0">
                <a:solidFill>
                  <a:schemeClr val="tx1"/>
                </a:solidFill>
              </a:rPr>
              <a:t>wys. zabudowy 25m – 40m</a:t>
            </a:r>
          </a:p>
        </p:txBody>
      </p:sp>
      <p:sp>
        <p:nvSpPr>
          <p:cNvPr id="157705" name="pole tekstowe 9">
            <a:extLst>
              <a:ext uri="{FF2B5EF4-FFF2-40B4-BE49-F238E27FC236}">
                <a16:creationId xmlns:a16="http://schemas.microsoft.com/office/drawing/2014/main" id="{1732F8E9-8CA6-4286-98CC-AB230D20AA0F}"/>
              </a:ext>
            </a:extLst>
          </p:cNvPr>
          <p:cNvSpPr txBox="1">
            <a:spLocks noChangeArrowheads="1"/>
          </p:cNvSpPr>
          <p:nvPr/>
        </p:nvSpPr>
        <p:spPr bwMode="auto">
          <a:xfrm rot="187679">
            <a:off x="8090328" y="5476874"/>
            <a:ext cx="2257425" cy="3683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b="1">
                <a:solidFill>
                  <a:schemeClr val="tx1"/>
                </a:solidFill>
              </a:rPr>
              <a:t>wys. zabudowy 16m</a:t>
            </a:r>
          </a:p>
        </p:txBody>
      </p:sp>
      <p:sp>
        <p:nvSpPr>
          <p:cNvPr id="157706" name="pole tekstowe 10">
            <a:extLst>
              <a:ext uri="{FF2B5EF4-FFF2-40B4-BE49-F238E27FC236}">
                <a16:creationId xmlns:a16="http://schemas.microsoft.com/office/drawing/2014/main" id="{80B8141C-5201-46D3-A4A3-E41303C12C8C}"/>
              </a:ext>
            </a:extLst>
          </p:cNvPr>
          <p:cNvSpPr txBox="1">
            <a:spLocks noChangeArrowheads="1"/>
          </p:cNvSpPr>
          <p:nvPr/>
        </p:nvSpPr>
        <p:spPr bwMode="auto">
          <a:xfrm>
            <a:off x="911225" y="1652588"/>
            <a:ext cx="2981325" cy="36988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b="1" dirty="0">
                <a:solidFill>
                  <a:schemeClr val="tx1"/>
                </a:solidFill>
              </a:rPr>
              <a:t>wys. zabudowy 25m – 30m</a:t>
            </a:r>
          </a:p>
        </p:txBody>
      </p:sp>
      <p:sp>
        <p:nvSpPr>
          <p:cNvPr id="157707" name="pole tekstowe 11">
            <a:extLst>
              <a:ext uri="{FF2B5EF4-FFF2-40B4-BE49-F238E27FC236}">
                <a16:creationId xmlns:a16="http://schemas.microsoft.com/office/drawing/2014/main" id="{26532006-0A46-4C3B-90EE-78347ED7AEE1}"/>
              </a:ext>
            </a:extLst>
          </p:cNvPr>
          <p:cNvSpPr txBox="1">
            <a:spLocks noChangeArrowheads="1"/>
          </p:cNvSpPr>
          <p:nvPr/>
        </p:nvSpPr>
        <p:spPr bwMode="auto">
          <a:xfrm>
            <a:off x="903288" y="2236788"/>
            <a:ext cx="5253037" cy="36988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b="1">
                <a:solidFill>
                  <a:schemeClr val="tx1"/>
                </a:solidFill>
              </a:rPr>
              <a:t>wys. zabudowy 25m – 40m, wieżowce 90m-150m</a:t>
            </a:r>
          </a:p>
        </p:txBody>
      </p:sp>
      <p:sp>
        <p:nvSpPr>
          <p:cNvPr id="157708" name="pole tekstowe 12">
            <a:extLst>
              <a:ext uri="{FF2B5EF4-FFF2-40B4-BE49-F238E27FC236}">
                <a16:creationId xmlns:a16="http://schemas.microsoft.com/office/drawing/2014/main" id="{B8D2151A-9A23-4CDA-B8A9-8CA1E9681560}"/>
              </a:ext>
            </a:extLst>
          </p:cNvPr>
          <p:cNvSpPr txBox="1">
            <a:spLocks noChangeArrowheads="1"/>
          </p:cNvSpPr>
          <p:nvPr/>
        </p:nvSpPr>
        <p:spPr bwMode="auto">
          <a:xfrm>
            <a:off x="939800" y="2800350"/>
            <a:ext cx="2981325" cy="369888"/>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b="1">
                <a:solidFill>
                  <a:schemeClr val="tx1"/>
                </a:solidFill>
              </a:rPr>
              <a:t>wys. zabudowy 25m – 30m</a:t>
            </a:r>
          </a:p>
        </p:txBody>
      </p:sp>
      <p:sp>
        <p:nvSpPr>
          <p:cNvPr id="157709" name="pole tekstowe 13">
            <a:extLst>
              <a:ext uri="{FF2B5EF4-FFF2-40B4-BE49-F238E27FC236}">
                <a16:creationId xmlns:a16="http://schemas.microsoft.com/office/drawing/2014/main" id="{57B6AE6B-54D0-45EF-B6D9-B65E6134320A}"/>
              </a:ext>
            </a:extLst>
          </p:cNvPr>
          <p:cNvSpPr txBox="1">
            <a:spLocks noChangeArrowheads="1"/>
          </p:cNvSpPr>
          <p:nvPr/>
        </p:nvSpPr>
        <p:spPr bwMode="auto">
          <a:xfrm>
            <a:off x="939800" y="3324225"/>
            <a:ext cx="2257425" cy="369888"/>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pPr>
            <a:r>
              <a:rPr lang="pl-PL" altLang="pl-PL" sz="1800" b="1">
                <a:solidFill>
                  <a:schemeClr val="tx1"/>
                </a:solidFill>
              </a:rPr>
              <a:t>wys. zabudowy 16m</a:t>
            </a:r>
          </a:p>
        </p:txBody>
      </p:sp>
    </p:spTree>
    <p:extLst>
      <p:ext uri="{BB962C8B-B14F-4D97-AF65-F5344CB8AC3E}">
        <p14:creationId xmlns:p14="http://schemas.microsoft.com/office/powerpoint/2010/main" val="1211419548"/>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a:extLst>
              <a:ext uri="{FF2B5EF4-FFF2-40B4-BE49-F238E27FC236}">
                <a16:creationId xmlns:a16="http://schemas.microsoft.com/office/drawing/2014/main" id="{C4E7EB39-225D-4F32-A76F-5CBF22DB6A14}"/>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algn="ctr" eaLnBrk="1" hangingPunct="1">
              <a:lnSpc>
                <a:spcPct val="90000"/>
              </a:lnSpc>
              <a:defRPr/>
            </a:pPr>
            <a:r>
              <a:rPr lang="pl-PL" altLang="pl-PL" sz="1800" dirty="0">
                <a:solidFill>
                  <a:schemeClr val="bg1"/>
                </a:solidFill>
                <a:latin typeface="+mn-lt"/>
                <a:cs typeface="Arial" charset="0"/>
              </a:rPr>
              <a:t>MIEJSCOWY PLAN ZAGOSPODAROWANIA PRZESTRZENNEGO OBSZARU</a:t>
            </a:r>
            <a:br>
              <a:rPr lang="pl-PL" altLang="pl-PL" sz="1800" dirty="0">
                <a:solidFill>
                  <a:schemeClr val="bg1"/>
                </a:solidFill>
                <a:latin typeface="+mn-lt"/>
                <a:cs typeface="Arial" charset="0"/>
              </a:rPr>
            </a:br>
            <a:r>
              <a:rPr lang="pl-PL" altLang="pl-PL" sz="1800" dirty="0">
                <a:solidFill>
                  <a:schemeClr val="bg1"/>
                </a:solidFill>
                <a:latin typeface="+mn-lt"/>
                <a:cs typeface="Arial" charset="0"/>
              </a:rPr>
              <a:t>„NOWE MIASTO”</a:t>
            </a:r>
          </a:p>
        </p:txBody>
      </p:sp>
      <p:sp>
        <p:nvSpPr>
          <p:cNvPr id="119813" name="pole tekstowe 4">
            <a:extLst>
              <a:ext uri="{FF2B5EF4-FFF2-40B4-BE49-F238E27FC236}">
                <a16:creationId xmlns:a16="http://schemas.microsoft.com/office/drawing/2014/main" id="{2D55A6C9-9CCE-4B58-893E-C2DF4D765812}"/>
              </a:ext>
            </a:extLst>
          </p:cNvPr>
          <p:cNvSpPr txBox="1">
            <a:spLocks noChangeArrowheads="1"/>
          </p:cNvSpPr>
          <p:nvPr/>
        </p:nvSpPr>
        <p:spPr bwMode="auto">
          <a:xfrm>
            <a:off x="533400" y="1127125"/>
            <a:ext cx="2686050" cy="461963"/>
          </a:xfrm>
          <a:prstGeom prst="rect">
            <a:avLst/>
          </a:prstGeom>
          <a:solidFill>
            <a:schemeClr val="tx2">
              <a:lumMod val="40000"/>
              <a:lumOff val="60000"/>
            </a:schemeClr>
          </a:solidFill>
          <a:ln>
            <a:noFill/>
          </a:ln>
        </p:spPr>
        <p:txBody>
          <a:bodyPr wrap="none">
            <a:spAutoFit/>
          </a:bodyPr>
          <a:lstStyle>
            <a:lvl1pPr>
              <a:lnSpc>
                <a:spcPct val="90000"/>
              </a:lnSpc>
              <a:spcBef>
                <a:spcPts val="1000"/>
              </a:spcBef>
              <a:buFont typeface="Arial" panose="020B0604020202020204" pitchFamily="34" charset="0"/>
              <a:buChar char="•"/>
              <a:defRPr sz="2000">
                <a:solidFill>
                  <a:srgbClr val="0063AF"/>
                </a:solidFill>
                <a:latin typeface="Lato" panose="020F0502020204030203" pitchFamily="34" charset="-18"/>
              </a:defRPr>
            </a:lvl1pPr>
            <a:lvl2pPr marL="742950" indent="-285750">
              <a:lnSpc>
                <a:spcPct val="90000"/>
              </a:lnSpc>
              <a:spcBef>
                <a:spcPts val="500"/>
              </a:spcBef>
              <a:buFont typeface="Arial" panose="020B0604020202020204" pitchFamily="34" charset="0"/>
              <a:buChar char="•"/>
              <a:defRPr>
                <a:solidFill>
                  <a:srgbClr val="0063AF"/>
                </a:solidFill>
                <a:latin typeface="Lato" panose="020F0502020204030203" pitchFamily="34" charset="-18"/>
              </a:defRPr>
            </a:lvl2pPr>
            <a:lvl3pPr marL="1143000" indent="-228600">
              <a:lnSpc>
                <a:spcPct val="90000"/>
              </a:lnSpc>
              <a:spcBef>
                <a:spcPts val="500"/>
              </a:spcBef>
              <a:buFont typeface="Arial" panose="020B0604020202020204" pitchFamily="34" charset="0"/>
              <a:buChar char="•"/>
              <a:defRPr sz="1600">
                <a:solidFill>
                  <a:srgbClr val="0063AF"/>
                </a:solidFill>
                <a:latin typeface="Lato" panose="020F0502020204030203" pitchFamily="34" charset="-18"/>
              </a:defRPr>
            </a:lvl3pPr>
            <a:lvl4pPr marL="16002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4pPr>
            <a:lvl5pPr marL="2057400" indent="-228600">
              <a:lnSpc>
                <a:spcPct val="90000"/>
              </a:lnSpc>
              <a:spcBef>
                <a:spcPts val="500"/>
              </a:spcBef>
              <a:buFont typeface="Arial" panose="020B0604020202020204" pitchFamily="34" charset="0"/>
              <a:buChar char="•"/>
              <a:defRPr sz="1400">
                <a:solidFill>
                  <a:srgbClr val="0063AF"/>
                </a:solidFill>
                <a:latin typeface="Lato" panose="020F0502020204030203" pitchFamily="34" charset="-18"/>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0063AF"/>
                </a:solidFill>
                <a:latin typeface="Lato" panose="020F0502020204030203" pitchFamily="34" charset="-18"/>
              </a:defRPr>
            </a:lvl9pPr>
          </a:lstStyle>
          <a:p>
            <a:pPr>
              <a:lnSpc>
                <a:spcPct val="100000"/>
              </a:lnSpc>
              <a:spcBef>
                <a:spcPct val="0"/>
              </a:spcBef>
              <a:buFontTx/>
              <a:buNone/>
              <a:defRPr/>
            </a:pPr>
            <a:r>
              <a:rPr lang="pl-PL" altLang="pl-PL" sz="2400" dirty="0">
                <a:solidFill>
                  <a:schemeClr val="tx1"/>
                </a:solidFill>
              </a:rPr>
              <a:t>DANE LICZBOWE</a:t>
            </a:r>
          </a:p>
        </p:txBody>
      </p:sp>
      <p:sp>
        <p:nvSpPr>
          <p:cNvPr id="2" name="pole tekstowe 1">
            <a:extLst>
              <a:ext uri="{FF2B5EF4-FFF2-40B4-BE49-F238E27FC236}">
                <a16:creationId xmlns:a16="http://schemas.microsoft.com/office/drawing/2014/main" id="{739F0736-46F5-40AD-9BA3-E01869E038FE}"/>
              </a:ext>
            </a:extLst>
          </p:cNvPr>
          <p:cNvSpPr txBox="1"/>
          <p:nvPr/>
        </p:nvSpPr>
        <p:spPr>
          <a:xfrm>
            <a:off x="533400" y="1787525"/>
            <a:ext cx="6324600" cy="369888"/>
          </a:xfrm>
          <a:prstGeom prst="rect">
            <a:avLst/>
          </a:prstGeom>
          <a:solidFill>
            <a:schemeClr val="tx2">
              <a:lumMod val="20000"/>
              <a:lumOff val="80000"/>
            </a:schemeClr>
          </a:solidFill>
        </p:spPr>
        <p:txBody>
          <a:bodyPr>
            <a:spAutoFit/>
          </a:bodyPr>
          <a:lstStyle/>
          <a:p>
            <a:pPr>
              <a:defRPr/>
            </a:pPr>
            <a:r>
              <a:rPr lang="pl-PL" dirty="0"/>
              <a:t>PROGNOZOWANA LICZBA MIESZKAŃCÓW :  </a:t>
            </a:r>
            <a:r>
              <a:rPr lang="pl-PL" b="1" dirty="0"/>
              <a:t>ok. 100 tyś. </a:t>
            </a:r>
          </a:p>
        </p:txBody>
      </p:sp>
      <p:pic>
        <p:nvPicPr>
          <p:cNvPr id="161797" name="Obraz 8">
            <a:extLst>
              <a:ext uri="{FF2B5EF4-FFF2-40B4-BE49-F238E27FC236}">
                <a16:creationId xmlns:a16="http://schemas.microsoft.com/office/drawing/2014/main" id="{480572EC-8B2E-4A80-A139-B5C15C21BFE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58038" y="1039813"/>
            <a:ext cx="45243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pole tekstowe 16">
            <a:extLst>
              <a:ext uri="{FF2B5EF4-FFF2-40B4-BE49-F238E27FC236}">
                <a16:creationId xmlns:a16="http://schemas.microsoft.com/office/drawing/2014/main" id="{20CEAEA2-E86D-415A-9F43-47E7B8ADEE74}"/>
              </a:ext>
            </a:extLst>
          </p:cNvPr>
          <p:cNvSpPr txBox="1"/>
          <p:nvPr/>
        </p:nvSpPr>
        <p:spPr>
          <a:xfrm>
            <a:off x="533400" y="2540303"/>
            <a:ext cx="5539850" cy="369332"/>
          </a:xfrm>
          <a:prstGeom prst="rect">
            <a:avLst/>
          </a:prstGeom>
          <a:solidFill>
            <a:schemeClr val="tx2">
              <a:lumMod val="20000"/>
              <a:lumOff val="80000"/>
            </a:schemeClr>
          </a:solidFill>
        </p:spPr>
        <p:txBody>
          <a:bodyPr wrap="none">
            <a:spAutoFit/>
          </a:bodyPr>
          <a:lstStyle/>
          <a:p>
            <a:pPr>
              <a:defRPr/>
            </a:pPr>
            <a:r>
              <a:rPr lang="pl-PL" dirty="0"/>
              <a:t>PROGNOZOWANA LICZBA MIESZKAŃ :  </a:t>
            </a:r>
            <a:r>
              <a:rPr lang="pl-PL" b="1" dirty="0"/>
              <a:t>ok. 34 tyś</a:t>
            </a:r>
            <a:r>
              <a:rPr lang="pl-PL" dirty="0"/>
              <a:t>. </a:t>
            </a:r>
          </a:p>
        </p:txBody>
      </p:sp>
      <p:sp>
        <p:nvSpPr>
          <p:cNvPr id="18" name="pole tekstowe 17">
            <a:extLst>
              <a:ext uri="{FF2B5EF4-FFF2-40B4-BE49-F238E27FC236}">
                <a16:creationId xmlns:a16="http://schemas.microsoft.com/office/drawing/2014/main" id="{F9EC1924-66D0-4B39-8A41-269BC0B17060}"/>
              </a:ext>
            </a:extLst>
          </p:cNvPr>
          <p:cNvSpPr txBox="1"/>
          <p:nvPr/>
        </p:nvSpPr>
        <p:spPr>
          <a:xfrm>
            <a:off x="533400" y="3308399"/>
            <a:ext cx="6243889" cy="923330"/>
          </a:xfrm>
          <a:prstGeom prst="rect">
            <a:avLst/>
          </a:prstGeom>
          <a:solidFill>
            <a:schemeClr val="tx2">
              <a:lumMod val="20000"/>
              <a:lumOff val="80000"/>
            </a:schemeClr>
          </a:solidFill>
        </p:spPr>
        <p:txBody>
          <a:bodyPr wrap="none">
            <a:spAutoFit/>
          </a:bodyPr>
          <a:lstStyle/>
          <a:p>
            <a:pPr>
              <a:defRPr/>
            </a:pPr>
            <a:r>
              <a:rPr lang="pl-PL" dirty="0"/>
              <a:t>PROGNOZOWANA LICZBA MIEJSC POSTOJOWYCH DLA:</a:t>
            </a:r>
          </a:p>
          <a:p>
            <a:pPr marL="285750" indent="-285750">
              <a:buFont typeface="Wingdings" panose="05000000000000000000" pitchFamily="2" charset="2"/>
              <a:buChar char="v"/>
              <a:defRPr/>
            </a:pPr>
            <a:r>
              <a:rPr lang="pl-PL" dirty="0"/>
              <a:t>ZABUDOWY WIELORODZINNEJ MW :  </a:t>
            </a:r>
            <a:r>
              <a:rPr lang="pl-PL" b="1" dirty="0"/>
              <a:t>ok. 24 tyś</a:t>
            </a:r>
            <a:r>
              <a:rPr lang="pl-PL" dirty="0"/>
              <a:t>.</a:t>
            </a:r>
          </a:p>
          <a:p>
            <a:pPr marL="285750" indent="-285750">
              <a:buFont typeface="Wingdings" panose="05000000000000000000" pitchFamily="2" charset="2"/>
              <a:buChar char="v"/>
              <a:defRPr/>
            </a:pPr>
            <a:r>
              <a:rPr lang="pl-PL" dirty="0"/>
              <a:t>ZABUDOWY USŁUGOWEJ U:                       </a:t>
            </a:r>
            <a:r>
              <a:rPr lang="pl-PL" b="1" dirty="0"/>
              <a:t>ok. 14 tyś.</a:t>
            </a:r>
          </a:p>
        </p:txBody>
      </p:sp>
      <p:sp>
        <p:nvSpPr>
          <p:cNvPr id="19" name="pole tekstowe 18">
            <a:extLst>
              <a:ext uri="{FF2B5EF4-FFF2-40B4-BE49-F238E27FC236}">
                <a16:creationId xmlns:a16="http://schemas.microsoft.com/office/drawing/2014/main" id="{88741DB2-8E44-4065-979F-FF4ADB9C98EB}"/>
              </a:ext>
            </a:extLst>
          </p:cNvPr>
          <p:cNvSpPr txBox="1"/>
          <p:nvPr/>
        </p:nvSpPr>
        <p:spPr>
          <a:xfrm>
            <a:off x="533400" y="4689534"/>
            <a:ext cx="7928956" cy="923330"/>
          </a:xfrm>
          <a:prstGeom prst="rect">
            <a:avLst/>
          </a:prstGeom>
          <a:solidFill>
            <a:schemeClr val="tx2">
              <a:lumMod val="20000"/>
              <a:lumOff val="80000"/>
            </a:schemeClr>
          </a:solidFill>
        </p:spPr>
        <p:txBody>
          <a:bodyPr wrap="square">
            <a:spAutoFit/>
          </a:bodyPr>
          <a:lstStyle/>
          <a:p>
            <a:pPr>
              <a:defRPr/>
            </a:pPr>
            <a:r>
              <a:rPr lang="pl-PL" dirty="0"/>
              <a:t>PROGNOZOWANA LICZBA POWIERZCHNI UŻYTKOWEJ DLA:</a:t>
            </a:r>
          </a:p>
          <a:p>
            <a:pPr marL="285750" indent="-285750">
              <a:buFont typeface="Wingdings" panose="05000000000000000000" pitchFamily="2" charset="2"/>
              <a:buChar char="v"/>
              <a:defRPr/>
            </a:pPr>
            <a:r>
              <a:rPr lang="pl-PL" dirty="0"/>
              <a:t>ZABUDOWY WIELORODZINNEJ </a:t>
            </a:r>
            <a:r>
              <a:rPr lang="pl-PL" b="1" dirty="0"/>
              <a:t>MW</a:t>
            </a:r>
            <a:r>
              <a:rPr lang="pl-PL" dirty="0"/>
              <a:t> :  </a:t>
            </a:r>
            <a:r>
              <a:rPr lang="pl-PL" b="1" dirty="0"/>
              <a:t>ok. 2,1 mln m</a:t>
            </a:r>
            <a:r>
              <a:rPr lang="pl-PL" b="1" baseline="30000" dirty="0"/>
              <a:t>2</a:t>
            </a:r>
          </a:p>
          <a:p>
            <a:pPr marL="285750" indent="-285750">
              <a:buFont typeface="Wingdings" panose="05000000000000000000" pitchFamily="2" charset="2"/>
              <a:buChar char="v"/>
              <a:defRPr/>
            </a:pPr>
            <a:r>
              <a:rPr lang="pl-PL" dirty="0"/>
              <a:t>ZABUDOWY USŁUGOWEJ </a:t>
            </a:r>
            <a:r>
              <a:rPr lang="pl-PL" b="1" dirty="0"/>
              <a:t>U</a:t>
            </a:r>
            <a:r>
              <a:rPr lang="pl-PL" dirty="0"/>
              <a:t>:                       </a:t>
            </a:r>
            <a:r>
              <a:rPr lang="pl-PL" b="1" dirty="0"/>
              <a:t>ok. 3,1 mln m</a:t>
            </a:r>
            <a:r>
              <a:rPr lang="pl-PL" b="1" baseline="30000" dirty="0"/>
              <a:t>2</a:t>
            </a: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a:extLst>
              <a:ext uri="{FF2B5EF4-FFF2-40B4-BE49-F238E27FC236}">
                <a16:creationId xmlns:a16="http://schemas.microsoft.com/office/drawing/2014/main" id="{C4E7EB39-225D-4F32-A76F-5CBF22DB6A14}"/>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algn="ctr" eaLnBrk="1" hangingPunct="1">
              <a:lnSpc>
                <a:spcPct val="90000"/>
              </a:lnSpc>
              <a:defRPr/>
            </a:pPr>
            <a:r>
              <a:rPr lang="pl-PL" altLang="pl-PL" sz="1800" dirty="0">
                <a:solidFill>
                  <a:schemeClr val="bg1"/>
                </a:solidFill>
                <a:latin typeface="+mn-lt"/>
                <a:cs typeface="Arial" charset="0"/>
              </a:rPr>
              <a:t>MIEJSCOWY PLAN ZAGOSPODAROWANIA PRZESTRZENNEGO OBSZARU</a:t>
            </a:r>
            <a:br>
              <a:rPr lang="pl-PL" altLang="pl-PL" sz="1800" dirty="0">
                <a:solidFill>
                  <a:schemeClr val="bg1"/>
                </a:solidFill>
                <a:latin typeface="+mn-lt"/>
                <a:cs typeface="Arial" charset="0"/>
              </a:rPr>
            </a:br>
            <a:r>
              <a:rPr lang="pl-PL" altLang="pl-PL" sz="1800" dirty="0">
                <a:solidFill>
                  <a:schemeClr val="bg1"/>
                </a:solidFill>
                <a:latin typeface="+mn-lt"/>
                <a:cs typeface="Arial" charset="0"/>
              </a:rPr>
              <a:t>„NOWE MIASTO”</a:t>
            </a:r>
          </a:p>
        </p:txBody>
      </p:sp>
      <p:pic>
        <p:nvPicPr>
          <p:cNvPr id="2" name="Obraz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6524" y="1067636"/>
            <a:ext cx="9195358" cy="5172389"/>
          </a:xfrm>
          <a:prstGeom prst="rect">
            <a:avLst/>
          </a:prstGeom>
        </p:spPr>
      </p:pic>
      <p:sp>
        <p:nvSpPr>
          <p:cNvPr id="3" name="pole tekstowe 2"/>
          <p:cNvSpPr txBox="1"/>
          <p:nvPr/>
        </p:nvSpPr>
        <p:spPr>
          <a:xfrm>
            <a:off x="563391" y="1067636"/>
            <a:ext cx="3188044" cy="369332"/>
          </a:xfrm>
          <a:prstGeom prst="rect">
            <a:avLst/>
          </a:prstGeom>
          <a:noFill/>
        </p:spPr>
        <p:txBody>
          <a:bodyPr wrap="square" rtlCol="0">
            <a:spAutoFit/>
          </a:bodyPr>
          <a:lstStyle/>
          <a:p>
            <a:r>
              <a:rPr lang="pl-PL" b="1" dirty="0"/>
              <a:t>WIZUALIZACJE</a:t>
            </a:r>
          </a:p>
        </p:txBody>
      </p:sp>
    </p:spTree>
    <p:extLst>
      <p:ext uri="{BB962C8B-B14F-4D97-AF65-F5344CB8AC3E}">
        <p14:creationId xmlns:p14="http://schemas.microsoft.com/office/powerpoint/2010/main" val="39057514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EC0EF174-244D-4A54-ADA3-7FF91269B52E}"/>
              </a:ext>
            </a:extLst>
          </p:cNvPr>
          <p:cNvSpPr/>
          <p:nvPr/>
        </p:nvSpPr>
        <p:spPr>
          <a:xfrm>
            <a:off x="377825" y="376238"/>
            <a:ext cx="1820863" cy="534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pic>
        <p:nvPicPr>
          <p:cNvPr id="5" name="Obraz 4">
            <a:extLst>
              <a:ext uri="{FF2B5EF4-FFF2-40B4-BE49-F238E27FC236}">
                <a16:creationId xmlns:a16="http://schemas.microsoft.com/office/drawing/2014/main" id="{4EAF64CC-E4E4-4208-82D2-B77EC8C3CC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470" y="1651292"/>
            <a:ext cx="7850220" cy="4756892"/>
          </a:xfrm>
          <a:prstGeom prst="rect">
            <a:avLst/>
          </a:prstGeom>
        </p:spPr>
      </p:pic>
      <p:sp>
        <p:nvSpPr>
          <p:cNvPr id="6" name="pole tekstowe 5">
            <a:extLst>
              <a:ext uri="{FF2B5EF4-FFF2-40B4-BE49-F238E27FC236}">
                <a16:creationId xmlns:a16="http://schemas.microsoft.com/office/drawing/2014/main" id="{A63C17FB-49B7-45B1-BA57-502B20489CB2}"/>
              </a:ext>
            </a:extLst>
          </p:cNvPr>
          <p:cNvSpPr txBox="1"/>
          <p:nvPr/>
        </p:nvSpPr>
        <p:spPr>
          <a:xfrm>
            <a:off x="3734572" y="480675"/>
            <a:ext cx="5643868" cy="523220"/>
          </a:xfrm>
          <a:prstGeom prst="rect">
            <a:avLst/>
          </a:prstGeom>
          <a:noFill/>
        </p:spPr>
        <p:txBody>
          <a:bodyPr wrap="square" rtlCol="0">
            <a:spAutoFit/>
          </a:bodyPr>
          <a:lstStyle/>
          <a:p>
            <a:r>
              <a:rPr lang="pl-PL" sz="2800" b="1" dirty="0">
                <a:solidFill>
                  <a:srgbClr val="0064A7"/>
                </a:solidFill>
                <a:latin typeface="Lato" panose="020F0502020204030203" pitchFamily="34" charset="-18"/>
              </a:rPr>
              <a:t>PROJEKTY STRATEGICZNE</a:t>
            </a:r>
          </a:p>
        </p:txBody>
      </p:sp>
      <p:pic>
        <p:nvPicPr>
          <p:cNvPr id="7" name="Obraz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7825" y="376238"/>
            <a:ext cx="1513633" cy="485002"/>
          </a:xfrm>
          <a:prstGeom prst="rect">
            <a:avLst/>
          </a:prstGeom>
        </p:spPr>
      </p:pic>
      <p:sp>
        <p:nvSpPr>
          <p:cNvPr id="8" name="pole tekstowe 7">
            <a:extLst>
              <a:ext uri="{FF2B5EF4-FFF2-40B4-BE49-F238E27FC236}">
                <a16:creationId xmlns:a16="http://schemas.microsoft.com/office/drawing/2014/main" id="{58AE17BC-6BEB-4972-B5AE-E5D95F92D807}"/>
              </a:ext>
            </a:extLst>
          </p:cNvPr>
          <p:cNvSpPr txBox="1"/>
          <p:nvPr/>
        </p:nvSpPr>
        <p:spPr>
          <a:xfrm>
            <a:off x="515971" y="991112"/>
            <a:ext cx="4245217" cy="660181"/>
          </a:xfrm>
          <a:prstGeom prst="rect">
            <a:avLst/>
          </a:prstGeom>
          <a:noFill/>
        </p:spPr>
        <p:txBody>
          <a:bodyPr wrap="square" rtlCol="0">
            <a:spAutoFit/>
          </a:bodyPr>
          <a:lstStyle/>
          <a:p>
            <a:pPr algn="just">
              <a:lnSpc>
                <a:spcPct val="107000"/>
              </a:lnSpc>
            </a:pPr>
            <a:r>
              <a:rPr lang="pl-PL" dirty="0">
                <a:latin typeface="Lato" panose="020F0502020204030203" pitchFamily="34" charset="-18"/>
              </a:rPr>
              <a:t>1. </a:t>
            </a:r>
            <a:r>
              <a:rPr lang="pl-PL" b="1" dirty="0">
                <a:solidFill>
                  <a:srgbClr val="0064A7"/>
                </a:solidFill>
                <a:latin typeface="Lato" panose="020F0502020204030203" pitchFamily="34" charset="-18"/>
              </a:rPr>
              <a:t>Kraków </a:t>
            </a:r>
            <a:r>
              <a:rPr lang="pl-PL" b="1" dirty="0" err="1">
                <a:solidFill>
                  <a:srgbClr val="0064A7"/>
                </a:solidFill>
                <a:latin typeface="Lato" panose="020F0502020204030203" pitchFamily="34" charset="-18"/>
              </a:rPr>
              <a:t>Airport</a:t>
            </a:r>
            <a:r>
              <a:rPr lang="pl-PL" b="1" dirty="0">
                <a:solidFill>
                  <a:srgbClr val="0064A7"/>
                </a:solidFill>
                <a:latin typeface="Lato" panose="020F0502020204030203" pitchFamily="34" charset="-18"/>
              </a:rPr>
              <a:t> Balice</a:t>
            </a:r>
            <a:endParaRPr lang="pl-PL" dirty="0">
              <a:latin typeface="Lato" panose="020F0502020204030203" pitchFamily="34" charset="-18"/>
            </a:endParaRPr>
          </a:p>
          <a:p>
            <a:pPr algn="just">
              <a:lnSpc>
                <a:spcPct val="107000"/>
              </a:lnSpc>
            </a:pPr>
            <a:r>
              <a:rPr lang="pl-PL" dirty="0">
                <a:latin typeface="Lato" panose="020F0502020204030203" pitchFamily="34" charset="-18"/>
              </a:rPr>
              <a:t>2. </a:t>
            </a:r>
            <a:r>
              <a:rPr lang="pl-PL" b="1" dirty="0">
                <a:solidFill>
                  <a:srgbClr val="0064A7"/>
                </a:solidFill>
                <a:latin typeface="Lato" panose="020F0502020204030203" pitchFamily="34" charset="-18"/>
              </a:rPr>
              <a:t>Park Rzeki Wisły</a:t>
            </a:r>
            <a:endParaRPr lang="pl-PL" dirty="0">
              <a:latin typeface="Lato" panose="020F0502020204030203" pitchFamily="34" charset="-18"/>
            </a:endParaRPr>
          </a:p>
        </p:txBody>
      </p:sp>
      <p:sp>
        <p:nvSpPr>
          <p:cNvPr id="9" name="pole tekstowe 8">
            <a:extLst>
              <a:ext uri="{FF2B5EF4-FFF2-40B4-BE49-F238E27FC236}">
                <a16:creationId xmlns:a16="http://schemas.microsoft.com/office/drawing/2014/main" id="{D244C7A0-4C01-4492-B86D-B5FACF3408CF}"/>
              </a:ext>
            </a:extLst>
          </p:cNvPr>
          <p:cNvSpPr txBox="1"/>
          <p:nvPr/>
        </p:nvSpPr>
        <p:spPr>
          <a:xfrm>
            <a:off x="5990580" y="991111"/>
            <a:ext cx="4610920" cy="660181"/>
          </a:xfrm>
          <a:prstGeom prst="rect">
            <a:avLst/>
          </a:prstGeom>
          <a:noFill/>
        </p:spPr>
        <p:txBody>
          <a:bodyPr wrap="square" rtlCol="0">
            <a:spAutoFit/>
          </a:bodyPr>
          <a:lstStyle/>
          <a:p>
            <a:pPr algn="just">
              <a:lnSpc>
                <a:spcPct val="107000"/>
              </a:lnSpc>
            </a:pPr>
            <a:r>
              <a:rPr lang="pl-PL" dirty="0">
                <a:latin typeface="Lato" panose="020F0502020204030203" pitchFamily="34" charset="-18"/>
                <a:ea typeface="Times New Roman" panose="02020603050405020304" pitchFamily="18" charset="0"/>
                <a:cs typeface="Calibri" panose="020F0502020204030204" pitchFamily="34" charset="0"/>
              </a:rPr>
              <a:t>3. </a:t>
            </a:r>
            <a:r>
              <a:rPr lang="pl-PL" b="1" dirty="0">
                <a:solidFill>
                  <a:srgbClr val="0064A7"/>
                </a:solidFill>
                <a:latin typeface="Lato" panose="020F0502020204030203" pitchFamily="34" charset="-18"/>
              </a:rPr>
              <a:t>Kraków Nowe Miasto </a:t>
            </a:r>
            <a:r>
              <a:rPr lang="pl-PL" b="1" dirty="0" err="1">
                <a:solidFill>
                  <a:srgbClr val="0064A7"/>
                </a:solidFill>
                <a:latin typeface="Lato" panose="020F0502020204030203" pitchFamily="34" charset="-18"/>
              </a:rPr>
              <a:t>Płaszów</a:t>
            </a:r>
            <a:r>
              <a:rPr lang="pl-PL" b="1" dirty="0">
                <a:solidFill>
                  <a:srgbClr val="0064A7"/>
                </a:solidFill>
                <a:latin typeface="Lato" panose="020F0502020204030203" pitchFamily="34" charset="-18"/>
              </a:rPr>
              <a:t> – Rybitwy</a:t>
            </a:r>
            <a:r>
              <a:rPr lang="pl-PL" dirty="0">
                <a:latin typeface="Lato" panose="020F0502020204030203" pitchFamily="34" charset="-18"/>
              </a:rPr>
              <a:t> </a:t>
            </a:r>
            <a:endParaRPr lang="pl-PL" b="1" dirty="0">
              <a:solidFill>
                <a:srgbClr val="0064A7"/>
              </a:solidFill>
              <a:latin typeface="Lato" panose="020F0502020204030203" pitchFamily="34" charset="-18"/>
            </a:endParaRPr>
          </a:p>
          <a:p>
            <a:pPr algn="just">
              <a:lnSpc>
                <a:spcPct val="107000"/>
              </a:lnSpc>
            </a:pPr>
            <a:r>
              <a:rPr lang="pl-PL" dirty="0">
                <a:latin typeface="Lato" panose="020F0502020204030203" pitchFamily="34" charset="-18"/>
              </a:rPr>
              <a:t>4. </a:t>
            </a:r>
            <a:r>
              <a:rPr lang="pl-PL" b="1" dirty="0">
                <a:solidFill>
                  <a:srgbClr val="0064A7"/>
                </a:solidFill>
                <a:latin typeface="Lato" panose="020F0502020204030203" pitchFamily="34" charset="-18"/>
              </a:rPr>
              <a:t>Kraków – Nowa Huta Przyszłości</a:t>
            </a:r>
          </a:p>
        </p:txBody>
      </p:sp>
      <p:sp>
        <p:nvSpPr>
          <p:cNvPr id="10" name="pole tekstowe 9">
            <a:extLst>
              <a:ext uri="{FF2B5EF4-FFF2-40B4-BE49-F238E27FC236}">
                <a16:creationId xmlns:a16="http://schemas.microsoft.com/office/drawing/2014/main" id="{371A1647-6CAD-4BA5-A1FB-452F79679356}"/>
              </a:ext>
            </a:extLst>
          </p:cNvPr>
          <p:cNvSpPr txBox="1"/>
          <p:nvPr/>
        </p:nvSpPr>
        <p:spPr>
          <a:xfrm>
            <a:off x="2428581" y="3230607"/>
            <a:ext cx="419995" cy="307777"/>
          </a:xfrm>
          <a:prstGeom prst="rect">
            <a:avLst/>
          </a:prstGeom>
          <a:noFill/>
        </p:spPr>
        <p:txBody>
          <a:bodyPr wrap="square" rtlCol="0">
            <a:spAutoFit/>
          </a:bodyPr>
          <a:lstStyle/>
          <a:p>
            <a:r>
              <a:rPr lang="pl-PL" sz="1400" b="1" dirty="0">
                <a:latin typeface="Lato" panose="020F0502020204030203" pitchFamily="34" charset="-18"/>
              </a:rPr>
              <a:t>1.</a:t>
            </a:r>
          </a:p>
        </p:txBody>
      </p:sp>
      <p:sp>
        <p:nvSpPr>
          <p:cNvPr id="11" name="pole tekstowe 10">
            <a:extLst>
              <a:ext uri="{FF2B5EF4-FFF2-40B4-BE49-F238E27FC236}">
                <a16:creationId xmlns:a16="http://schemas.microsoft.com/office/drawing/2014/main" id="{D44CF2C7-EA2A-4D90-8916-80AABF4DD7A1}"/>
              </a:ext>
            </a:extLst>
          </p:cNvPr>
          <p:cNvSpPr txBox="1"/>
          <p:nvPr/>
        </p:nvSpPr>
        <p:spPr>
          <a:xfrm>
            <a:off x="3815737" y="3932678"/>
            <a:ext cx="405229" cy="307777"/>
          </a:xfrm>
          <a:prstGeom prst="rect">
            <a:avLst/>
          </a:prstGeom>
          <a:noFill/>
        </p:spPr>
        <p:txBody>
          <a:bodyPr wrap="square" rtlCol="0">
            <a:spAutoFit/>
          </a:bodyPr>
          <a:lstStyle/>
          <a:p>
            <a:r>
              <a:rPr lang="pl-PL" sz="1400" b="1" dirty="0">
                <a:latin typeface="Lato" panose="020F0502020204030203" pitchFamily="34" charset="-18"/>
              </a:rPr>
              <a:t>2.</a:t>
            </a:r>
          </a:p>
        </p:txBody>
      </p:sp>
      <p:sp>
        <p:nvSpPr>
          <p:cNvPr id="12" name="pole tekstowe 11">
            <a:extLst>
              <a:ext uri="{FF2B5EF4-FFF2-40B4-BE49-F238E27FC236}">
                <a16:creationId xmlns:a16="http://schemas.microsoft.com/office/drawing/2014/main" id="{D6C8EF4E-BC6C-469E-81C6-3AE6BC7A44A8}"/>
              </a:ext>
            </a:extLst>
          </p:cNvPr>
          <p:cNvSpPr txBox="1"/>
          <p:nvPr/>
        </p:nvSpPr>
        <p:spPr>
          <a:xfrm>
            <a:off x="6346508" y="4344023"/>
            <a:ext cx="419995" cy="307777"/>
          </a:xfrm>
          <a:prstGeom prst="rect">
            <a:avLst/>
          </a:prstGeom>
          <a:noFill/>
        </p:spPr>
        <p:txBody>
          <a:bodyPr wrap="square" rtlCol="0">
            <a:spAutoFit/>
          </a:bodyPr>
          <a:lstStyle/>
          <a:p>
            <a:r>
              <a:rPr lang="pl-PL" sz="1400" b="1" dirty="0">
                <a:latin typeface="Lato" panose="020F0502020204030203" pitchFamily="34" charset="-18"/>
              </a:rPr>
              <a:t>3.</a:t>
            </a:r>
          </a:p>
        </p:txBody>
      </p:sp>
      <p:sp>
        <p:nvSpPr>
          <p:cNvPr id="13" name="pole tekstowe 12">
            <a:extLst>
              <a:ext uri="{FF2B5EF4-FFF2-40B4-BE49-F238E27FC236}">
                <a16:creationId xmlns:a16="http://schemas.microsoft.com/office/drawing/2014/main" id="{24DA6EA5-BDC1-445C-BBA1-B7BE882DE201}"/>
              </a:ext>
            </a:extLst>
          </p:cNvPr>
          <p:cNvSpPr txBox="1"/>
          <p:nvPr/>
        </p:nvSpPr>
        <p:spPr>
          <a:xfrm>
            <a:off x="7876045" y="3228452"/>
            <a:ext cx="419995" cy="307777"/>
          </a:xfrm>
          <a:prstGeom prst="rect">
            <a:avLst/>
          </a:prstGeom>
          <a:noFill/>
        </p:spPr>
        <p:txBody>
          <a:bodyPr wrap="square" rtlCol="0">
            <a:spAutoFit/>
          </a:bodyPr>
          <a:lstStyle/>
          <a:p>
            <a:r>
              <a:rPr lang="pl-PL" sz="1400" b="1" dirty="0">
                <a:latin typeface="Lato" panose="020F0502020204030203" pitchFamily="34" charset="-18"/>
              </a:rPr>
              <a:t>4.</a:t>
            </a:r>
          </a:p>
        </p:txBody>
      </p:sp>
    </p:spTree>
    <p:extLst>
      <p:ext uri="{BB962C8B-B14F-4D97-AF65-F5344CB8AC3E}">
        <p14:creationId xmlns:p14="http://schemas.microsoft.com/office/powerpoint/2010/main" val="3409894098"/>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a:extLst>
              <a:ext uri="{FF2B5EF4-FFF2-40B4-BE49-F238E27FC236}">
                <a16:creationId xmlns:a16="http://schemas.microsoft.com/office/drawing/2014/main" id="{C4E7EB39-225D-4F32-A76F-5CBF22DB6A14}"/>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algn="ctr" eaLnBrk="1" hangingPunct="1">
              <a:lnSpc>
                <a:spcPct val="90000"/>
              </a:lnSpc>
              <a:defRPr/>
            </a:pPr>
            <a:r>
              <a:rPr lang="pl-PL" altLang="pl-PL" sz="1800" dirty="0">
                <a:solidFill>
                  <a:schemeClr val="bg1"/>
                </a:solidFill>
                <a:latin typeface="+mn-lt"/>
                <a:cs typeface="Arial" charset="0"/>
              </a:rPr>
              <a:t>MIEJSCOWY PLAN ZAGOSPODAROWANIA PRZESTRZENNEGO OBSZARU</a:t>
            </a:r>
            <a:br>
              <a:rPr lang="pl-PL" altLang="pl-PL" sz="1800" dirty="0">
                <a:solidFill>
                  <a:schemeClr val="bg1"/>
                </a:solidFill>
                <a:latin typeface="+mn-lt"/>
                <a:cs typeface="Arial" charset="0"/>
              </a:rPr>
            </a:br>
            <a:r>
              <a:rPr lang="pl-PL" altLang="pl-PL" sz="1800" dirty="0">
                <a:solidFill>
                  <a:schemeClr val="bg1"/>
                </a:solidFill>
                <a:latin typeface="+mn-lt"/>
                <a:cs typeface="Arial" charset="0"/>
              </a:rPr>
              <a:t>„NOWE MIASTO”</a:t>
            </a:r>
          </a:p>
        </p:txBody>
      </p:sp>
      <p:pic>
        <p:nvPicPr>
          <p:cNvPr id="2" name="Obraz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077" y="1063922"/>
            <a:ext cx="10252668" cy="4966136"/>
          </a:xfrm>
          <a:prstGeom prst="rect">
            <a:avLst/>
          </a:prstGeom>
        </p:spPr>
      </p:pic>
      <p:sp>
        <p:nvSpPr>
          <p:cNvPr id="4" name="pole tekstowe 3"/>
          <p:cNvSpPr txBox="1"/>
          <p:nvPr/>
        </p:nvSpPr>
        <p:spPr>
          <a:xfrm>
            <a:off x="563391" y="1067636"/>
            <a:ext cx="3188044" cy="369332"/>
          </a:xfrm>
          <a:prstGeom prst="rect">
            <a:avLst/>
          </a:prstGeom>
          <a:noFill/>
        </p:spPr>
        <p:txBody>
          <a:bodyPr wrap="square" rtlCol="0">
            <a:spAutoFit/>
          </a:bodyPr>
          <a:lstStyle/>
          <a:p>
            <a:r>
              <a:rPr lang="pl-PL" b="1" dirty="0"/>
              <a:t>WIZUALIZACJE</a:t>
            </a:r>
          </a:p>
        </p:txBody>
      </p:sp>
    </p:spTree>
    <p:extLst>
      <p:ext uri="{BB962C8B-B14F-4D97-AF65-F5344CB8AC3E}">
        <p14:creationId xmlns:p14="http://schemas.microsoft.com/office/powerpoint/2010/main" val="469502701"/>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a:extLst>
              <a:ext uri="{FF2B5EF4-FFF2-40B4-BE49-F238E27FC236}">
                <a16:creationId xmlns:a16="http://schemas.microsoft.com/office/drawing/2014/main" id="{C4E7EB39-225D-4F32-A76F-5CBF22DB6A14}"/>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algn="ctr" eaLnBrk="1" hangingPunct="1">
              <a:lnSpc>
                <a:spcPct val="90000"/>
              </a:lnSpc>
              <a:defRPr/>
            </a:pPr>
            <a:r>
              <a:rPr lang="pl-PL" altLang="pl-PL" sz="1800" dirty="0">
                <a:solidFill>
                  <a:schemeClr val="bg1"/>
                </a:solidFill>
                <a:latin typeface="+mn-lt"/>
                <a:cs typeface="Arial" charset="0"/>
              </a:rPr>
              <a:t>MIEJSCOWY PLAN ZAGOSPODAROWANIA PRZESTRZENNEGO OBSZARU</a:t>
            </a:r>
            <a:br>
              <a:rPr lang="pl-PL" altLang="pl-PL" sz="1800" dirty="0">
                <a:solidFill>
                  <a:schemeClr val="bg1"/>
                </a:solidFill>
                <a:latin typeface="+mn-lt"/>
                <a:cs typeface="Arial" charset="0"/>
              </a:rPr>
            </a:br>
            <a:r>
              <a:rPr lang="pl-PL" altLang="pl-PL" sz="1800" dirty="0">
                <a:solidFill>
                  <a:schemeClr val="bg1"/>
                </a:solidFill>
                <a:latin typeface="+mn-lt"/>
                <a:cs typeface="Arial" charset="0"/>
              </a:rPr>
              <a:t>„NOWE MIASTO”</a:t>
            </a:r>
          </a:p>
        </p:txBody>
      </p:sp>
      <p:pic>
        <p:nvPicPr>
          <p:cNvPr id="3" name="Obraz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381" y="1014884"/>
            <a:ext cx="10450598" cy="5215093"/>
          </a:xfrm>
          <a:prstGeom prst="rect">
            <a:avLst/>
          </a:prstGeom>
        </p:spPr>
      </p:pic>
      <p:sp>
        <p:nvSpPr>
          <p:cNvPr id="4" name="pole tekstowe 3"/>
          <p:cNvSpPr txBox="1"/>
          <p:nvPr/>
        </p:nvSpPr>
        <p:spPr>
          <a:xfrm>
            <a:off x="563391" y="1067636"/>
            <a:ext cx="3188044" cy="369332"/>
          </a:xfrm>
          <a:prstGeom prst="rect">
            <a:avLst/>
          </a:prstGeom>
          <a:noFill/>
        </p:spPr>
        <p:txBody>
          <a:bodyPr wrap="square" rtlCol="0">
            <a:spAutoFit/>
          </a:bodyPr>
          <a:lstStyle/>
          <a:p>
            <a:r>
              <a:rPr lang="pl-PL" b="1" dirty="0"/>
              <a:t>WIZUALIZACJE</a:t>
            </a:r>
          </a:p>
        </p:txBody>
      </p:sp>
    </p:spTree>
    <p:extLst>
      <p:ext uri="{BB962C8B-B14F-4D97-AF65-F5344CB8AC3E}">
        <p14:creationId xmlns:p14="http://schemas.microsoft.com/office/powerpoint/2010/main" val="204780033"/>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a:extLst>
              <a:ext uri="{FF2B5EF4-FFF2-40B4-BE49-F238E27FC236}">
                <a16:creationId xmlns:a16="http://schemas.microsoft.com/office/drawing/2014/main" id="{C4E7EB39-225D-4F32-A76F-5CBF22DB6A14}"/>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algn="ctr" eaLnBrk="1" hangingPunct="1">
              <a:lnSpc>
                <a:spcPct val="90000"/>
              </a:lnSpc>
              <a:defRPr/>
            </a:pPr>
            <a:r>
              <a:rPr lang="pl-PL" altLang="pl-PL" sz="1800" dirty="0">
                <a:solidFill>
                  <a:schemeClr val="bg1"/>
                </a:solidFill>
                <a:latin typeface="+mn-lt"/>
                <a:cs typeface="Arial" charset="0"/>
              </a:rPr>
              <a:t>MIEJSCOWY PLAN ZAGOSPODAROWANIA PRZESTRZENNEGO OBSZARU</a:t>
            </a:r>
            <a:br>
              <a:rPr lang="pl-PL" altLang="pl-PL" sz="1800" dirty="0">
                <a:solidFill>
                  <a:schemeClr val="bg1"/>
                </a:solidFill>
                <a:latin typeface="+mn-lt"/>
                <a:cs typeface="Arial" charset="0"/>
              </a:rPr>
            </a:br>
            <a:r>
              <a:rPr lang="pl-PL" altLang="pl-PL" sz="1800" dirty="0">
                <a:solidFill>
                  <a:schemeClr val="bg1"/>
                </a:solidFill>
                <a:latin typeface="+mn-lt"/>
                <a:cs typeface="Arial" charset="0"/>
              </a:rPr>
              <a:t>„NOWE MIASTO”</a:t>
            </a:r>
          </a:p>
        </p:txBody>
      </p:sp>
      <p:pic>
        <p:nvPicPr>
          <p:cNvPr id="3" name="Obraz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014" y="976404"/>
            <a:ext cx="10594312" cy="5421308"/>
          </a:xfrm>
          <a:prstGeom prst="rect">
            <a:avLst/>
          </a:prstGeom>
        </p:spPr>
      </p:pic>
      <p:sp>
        <p:nvSpPr>
          <p:cNvPr id="4" name="pole tekstowe 3"/>
          <p:cNvSpPr txBox="1"/>
          <p:nvPr/>
        </p:nvSpPr>
        <p:spPr>
          <a:xfrm>
            <a:off x="563391" y="1067636"/>
            <a:ext cx="3188044" cy="369332"/>
          </a:xfrm>
          <a:prstGeom prst="rect">
            <a:avLst/>
          </a:prstGeom>
          <a:noFill/>
        </p:spPr>
        <p:txBody>
          <a:bodyPr wrap="square" rtlCol="0">
            <a:spAutoFit/>
          </a:bodyPr>
          <a:lstStyle/>
          <a:p>
            <a:r>
              <a:rPr lang="pl-PL" b="1" dirty="0"/>
              <a:t>WIZUALIZACJE</a:t>
            </a:r>
          </a:p>
        </p:txBody>
      </p:sp>
    </p:spTree>
    <p:extLst>
      <p:ext uri="{BB962C8B-B14F-4D97-AF65-F5344CB8AC3E}">
        <p14:creationId xmlns:p14="http://schemas.microsoft.com/office/powerpoint/2010/main" val="826804457"/>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ytuł 1">
            <a:extLst>
              <a:ext uri="{FF2B5EF4-FFF2-40B4-BE49-F238E27FC236}">
                <a16:creationId xmlns:a16="http://schemas.microsoft.com/office/drawing/2014/main" id="{C4E7EB39-225D-4F32-A76F-5CBF22DB6A14}"/>
              </a:ext>
            </a:extLst>
          </p:cNvPr>
          <p:cNvSpPr txBox="1">
            <a:spLocks/>
          </p:cNvSpPr>
          <p:nvPr/>
        </p:nvSpPr>
        <p:spPr bwMode="auto">
          <a:xfrm>
            <a:off x="2157413" y="339725"/>
            <a:ext cx="9525000" cy="549275"/>
          </a:xfrm>
          <a:prstGeom prst="rect">
            <a:avLst/>
          </a:prstGeom>
          <a:solidFill>
            <a:srgbClr val="0063A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000">
                <a:solidFill>
                  <a:srgbClr val="0063AF"/>
                </a:solidFill>
                <a:latin typeface="Lato" pitchFamily="34" charset="-18"/>
              </a:defRPr>
            </a:lvl1pPr>
            <a:lvl2pPr>
              <a:defRPr>
                <a:solidFill>
                  <a:srgbClr val="0063AF"/>
                </a:solidFill>
                <a:latin typeface="Lato" pitchFamily="34" charset="-18"/>
              </a:defRPr>
            </a:lvl2pPr>
            <a:lvl3pPr>
              <a:defRPr sz="1600">
                <a:solidFill>
                  <a:srgbClr val="0063AF"/>
                </a:solidFill>
                <a:latin typeface="Lato" pitchFamily="34" charset="-18"/>
              </a:defRPr>
            </a:lvl3pPr>
            <a:lvl4pPr>
              <a:defRPr sz="1400">
                <a:solidFill>
                  <a:srgbClr val="0063AF"/>
                </a:solidFill>
                <a:latin typeface="Lato" pitchFamily="34" charset="-18"/>
              </a:defRPr>
            </a:lvl4pPr>
            <a:lvl5pPr>
              <a:defRPr sz="1400">
                <a:solidFill>
                  <a:srgbClr val="0063AF"/>
                </a:solidFill>
                <a:latin typeface="Lato" pitchFamily="34" charset="-18"/>
              </a:defRPr>
            </a:lvl5pPr>
            <a:lvl6pPr eaLnBrk="0" fontAlgn="base" hangingPunct="0">
              <a:spcAft>
                <a:spcPct val="0"/>
              </a:spcAft>
              <a:buFont typeface="Arial" charset="0"/>
              <a:defRPr sz="1400">
                <a:solidFill>
                  <a:srgbClr val="0063AF"/>
                </a:solidFill>
                <a:latin typeface="Lato" pitchFamily="34" charset="-18"/>
              </a:defRPr>
            </a:lvl6pPr>
            <a:lvl7pPr eaLnBrk="0" fontAlgn="base" hangingPunct="0">
              <a:spcAft>
                <a:spcPct val="0"/>
              </a:spcAft>
              <a:buFont typeface="Arial" charset="0"/>
              <a:defRPr sz="1400">
                <a:solidFill>
                  <a:srgbClr val="0063AF"/>
                </a:solidFill>
                <a:latin typeface="Lato" pitchFamily="34" charset="-18"/>
              </a:defRPr>
            </a:lvl7pPr>
            <a:lvl8pPr eaLnBrk="0" fontAlgn="base" hangingPunct="0">
              <a:spcAft>
                <a:spcPct val="0"/>
              </a:spcAft>
              <a:buFont typeface="Arial" charset="0"/>
              <a:defRPr sz="1400">
                <a:solidFill>
                  <a:srgbClr val="0063AF"/>
                </a:solidFill>
                <a:latin typeface="Lato" pitchFamily="34" charset="-18"/>
              </a:defRPr>
            </a:lvl8pPr>
            <a:lvl9pPr eaLnBrk="0" fontAlgn="base" hangingPunct="0">
              <a:spcAft>
                <a:spcPct val="0"/>
              </a:spcAft>
              <a:buFont typeface="Arial" charset="0"/>
              <a:defRPr sz="1400">
                <a:solidFill>
                  <a:srgbClr val="0063AF"/>
                </a:solidFill>
                <a:latin typeface="Lato" pitchFamily="34" charset="-18"/>
              </a:defRPr>
            </a:lvl9pPr>
          </a:lstStyle>
          <a:p>
            <a:pPr algn="ctr" eaLnBrk="1" hangingPunct="1">
              <a:lnSpc>
                <a:spcPct val="90000"/>
              </a:lnSpc>
              <a:defRPr/>
            </a:pPr>
            <a:r>
              <a:rPr lang="pl-PL" altLang="pl-PL" sz="1800" dirty="0">
                <a:solidFill>
                  <a:schemeClr val="bg1"/>
                </a:solidFill>
                <a:latin typeface="+mn-lt"/>
                <a:cs typeface="Arial" charset="0"/>
              </a:rPr>
              <a:t>MIEJSCOWY PLAN ZAGOSPODAROWANIA PRZESTRZENNEGO OBSZARU</a:t>
            </a:r>
            <a:br>
              <a:rPr lang="pl-PL" altLang="pl-PL" sz="1800" dirty="0">
                <a:solidFill>
                  <a:schemeClr val="bg1"/>
                </a:solidFill>
                <a:latin typeface="+mn-lt"/>
                <a:cs typeface="Arial" charset="0"/>
              </a:rPr>
            </a:br>
            <a:r>
              <a:rPr lang="pl-PL" altLang="pl-PL" sz="1800" dirty="0">
                <a:solidFill>
                  <a:schemeClr val="bg1"/>
                </a:solidFill>
                <a:latin typeface="+mn-lt"/>
                <a:cs typeface="Arial" charset="0"/>
              </a:rPr>
              <a:t>„NOWE MIASTO”</a:t>
            </a:r>
          </a:p>
        </p:txBody>
      </p:sp>
      <p:pic>
        <p:nvPicPr>
          <p:cNvPr id="3" name="Obraz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1831" y="1033410"/>
            <a:ext cx="6629400" cy="4972050"/>
          </a:xfrm>
          <a:prstGeom prst="rect">
            <a:avLst/>
          </a:prstGeom>
        </p:spPr>
      </p:pic>
      <p:sp>
        <p:nvSpPr>
          <p:cNvPr id="4" name="pole tekstowe 3"/>
          <p:cNvSpPr txBox="1"/>
          <p:nvPr/>
        </p:nvSpPr>
        <p:spPr>
          <a:xfrm>
            <a:off x="563391" y="1067636"/>
            <a:ext cx="3188044" cy="369332"/>
          </a:xfrm>
          <a:prstGeom prst="rect">
            <a:avLst/>
          </a:prstGeom>
          <a:noFill/>
        </p:spPr>
        <p:txBody>
          <a:bodyPr wrap="square" rtlCol="0">
            <a:spAutoFit/>
          </a:bodyPr>
          <a:lstStyle/>
          <a:p>
            <a:r>
              <a:rPr lang="pl-PL" b="1" dirty="0"/>
              <a:t>WIZUALIZACJE</a:t>
            </a:r>
          </a:p>
        </p:txBody>
      </p:sp>
    </p:spTree>
    <p:extLst>
      <p:ext uri="{BB962C8B-B14F-4D97-AF65-F5344CB8AC3E}">
        <p14:creationId xmlns:p14="http://schemas.microsoft.com/office/powerpoint/2010/main" val="1879080788"/>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99509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EC0EF174-244D-4A54-ADA3-7FF91269B52E}"/>
              </a:ext>
            </a:extLst>
          </p:cNvPr>
          <p:cNvSpPr/>
          <p:nvPr/>
        </p:nvSpPr>
        <p:spPr>
          <a:xfrm>
            <a:off x="377825" y="376238"/>
            <a:ext cx="1820863" cy="534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pic>
        <p:nvPicPr>
          <p:cNvPr id="13" name="Obraz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7825" y="376238"/>
            <a:ext cx="1513633" cy="485002"/>
          </a:xfrm>
          <a:prstGeom prst="rect">
            <a:avLst/>
          </a:prstGeom>
        </p:spPr>
      </p:pic>
      <p:sp>
        <p:nvSpPr>
          <p:cNvPr id="21" name="Prostokąt 20">
            <a:extLst>
              <a:ext uri="{FF2B5EF4-FFF2-40B4-BE49-F238E27FC236}">
                <a16:creationId xmlns:a16="http://schemas.microsoft.com/office/drawing/2014/main" id="{EAB3F9FA-1E2D-41BA-A551-1FE0D4A8AE4B}"/>
              </a:ext>
            </a:extLst>
          </p:cNvPr>
          <p:cNvSpPr/>
          <p:nvPr/>
        </p:nvSpPr>
        <p:spPr>
          <a:xfrm>
            <a:off x="2432395" y="434073"/>
            <a:ext cx="7317766" cy="369332"/>
          </a:xfrm>
          <a:prstGeom prst="rect">
            <a:avLst/>
          </a:prstGeom>
        </p:spPr>
        <p:txBody>
          <a:bodyPr wrap="square">
            <a:spAutoFit/>
          </a:bodyPr>
          <a:lstStyle/>
          <a:p>
            <a:pPr marL="180340" algn="ctr">
              <a:spcBef>
                <a:spcPts val="2400"/>
              </a:spcBef>
              <a:defRPr/>
            </a:pPr>
            <a:r>
              <a:rPr lang="pl-PL" b="1" kern="0" dirty="0">
                <a:solidFill>
                  <a:srgbClr val="0064A7"/>
                </a:solidFill>
                <a:latin typeface="Lato" panose="020F0502020204030203" pitchFamily="34" charset="-18"/>
                <a:ea typeface="Times New Roman" panose="02020603050405020304" pitchFamily="18" charset="0"/>
                <a:cs typeface="Times New Roman" panose="02020603050405020304" pitchFamily="18" charset="0"/>
              </a:rPr>
              <a:t>KRAKÓW  NOWA HUTA PRZYSZŁOŚCI</a:t>
            </a:r>
            <a:endParaRPr lang="pl-PL" b="1" kern="0" dirty="0">
              <a:solidFill>
                <a:srgbClr val="365F91"/>
              </a:solidFill>
              <a:latin typeface="Cambria" panose="02040503050406030204" pitchFamily="18" charset="0"/>
              <a:ea typeface="Times New Roman" panose="02020603050405020304" pitchFamily="18" charset="0"/>
              <a:cs typeface="Times New Roman" panose="02020603050405020304" pitchFamily="18" charset="0"/>
            </a:endParaRPr>
          </a:p>
        </p:txBody>
      </p:sp>
      <p:sp>
        <p:nvSpPr>
          <p:cNvPr id="22" name="Prostokąt 21">
            <a:extLst>
              <a:ext uri="{FF2B5EF4-FFF2-40B4-BE49-F238E27FC236}">
                <a16:creationId xmlns:a16="http://schemas.microsoft.com/office/drawing/2014/main" id="{15843F6A-D476-48EE-BBEF-781F655A678D}"/>
              </a:ext>
            </a:extLst>
          </p:cNvPr>
          <p:cNvSpPr/>
          <p:nvPr/>
        </p:nvSpPr>
        <p:spPr>
          <a:xfrm>
            <a:off x="7127379" y="5749871"/>
            <a:ext cx="1466314" cy="215444"/>
          </a:xfrm>
          <a:prstGeom prst="rect">
            <a:avLst/>
          </a:prstGeom>
        </p:spPr>
        <p:txBody>
          <a:bodyPr wrap="square">
            <a:spAutoFit/>
          </a:bodyPr>
          <a:lstStyle/>
          <a:p>
            <a:pPr>
              <a:defRPr/>
            </a:pPr>
            <a:r>
              <a:rPr lang="pl-PL" sz="800" dirty="0">
                <a:solidFill>
                  <a:prstClr val="black"/>
                </a:solidFill>
                <a:latin typeface="Lato" panose="020F0502020204030203" pitchFamily="34" charset="-18"/>
              </a:rPr>
              <a:t>      źródło: www.knhp.com.pl</a:t>
            </a:r>
            <a:endParaRPr lang="pl-PL" sz="800" dirty="0">
              <a:solidFill>
                <a:prstClr val="black"/>
              </a:solidFill>
              <a:latin typeface="Calibri"/>
            </a:endParaRPr>
          </a:p>
        </p:txBody>
      </p:sp>
      <p:sp>
        <p:nvSpPr>
          <p:cNvPr id="23" name="Prostokąt 22">
            <a:extLst>
              <a:ext uri="{FF2B5EF4-FFF2-40B4-BE49-F238E27FC236}">
                <a16:creationId xmlns:a16="http://schemas.microsoft.com/office/drawing/2014/main" id="{1AF3528D-CD0B-40E5-A26E-A2A72D51AAEF}"/>
              </a:ext>
            </a:extLst>
          </p:cNvPr>
          <p:cNvSpPr/>
          <p:nvPr/>
        </p:nvSpPr>
        <p:spPr>
          <a:xfrm>
            <a:off x="668559" y="1046674"/>
            <a:ext cx="6474859" cy="1752467"/>
          </a:xfrm>
          <a:prstGeom prst="rect">
            <a:avLst/>
          </a:prstGeom>
        </p:spPr>
        <p:txBody>
          <a:bodyPr wrap="square">
            <a:spAutoFit/>
          </a:bodyPr>
          <a:lstStyle/>
          <a:p>
            <a:pPr algn="just">
              <a:lnSpc>
                <a:spcPct val="107000"/>
              </a:lnSpc>
              <a:defRPr/>
            </a:pPr>
            <a:r>
              <a:rPr lang="pl-PL" sz="1600" b="1" dirty="0">
                <a:solidFill>
                  <a:srgbClr val="0064A7"/>
                </a:solidFill>
                <a:latin typeface="Lato" panose="020F0502020204030203" pitchFamily="34" charset="-18"/>
              </a:rPr>
              <a:t>Projekt strategiczny Kraków Nowa Huta Przyszłości</a:t>
            </a:r>
          </a:p>
          <a:p>
            <a:pPr algn="just">
              <a:lnSpc>
                <a:spcPct val="107000"/>
              </a:lnSpc>
              <a:defRPr/>
            </a:pPr>
            <a:r>
              <a:rPr lang="pl-PL" sz="1400" dirty="0">
                <a:solidFill>
                  <a:srgbClr val="0064A7"/>
                </a:solidFill>
                <a:latin typeface="Lato" panose="020F0502020204030203" pitchFamily="34" charset="-18"/>
              </a:rPr>
              <a:t>obejmuje realizację czterech odrębnych zadań inwestycyjnych:</a:t>
            </a:r>
          </a:p>
          <a:p>
            <a:pPr algn="just">
              <a:lnSpc>
                <a:spcPct val="107000"/>
              </a:lnSpc>
              <a:defRPr/>
            </a:pPr>
            <a:endParaRPr lang="pl-PL" sz="1600" dirty="0">
              <a:solidFill>
                <a:prstClr val="black"/>
              </a:solidFill>
              <a:latin typeface="Lato" panose="020F0502020204030203" pitchFamily="34" charset="-18"/>
              <a:ea typeface="Calibri" panose="020F0502020204030204" pitchFamily="34" charset="0"/>
              <a:cs typeface="Times New Roman" panose="02020603050405020304" pitchFamily="18" charset="0"/>
            </a:endParaRPr>
          </a:p>
          <a:p>
            <a:pPr marL="171450" indent="-171450" algn="just">
              <a:lnSpc>
                <a:spcPct val="107000"/>
              </a:lnSpc>
              <a:buSzPts val="1100"/>
              <a:buFont typeface="Arial" panose="020B0604020202020204" pitchFamily="34" charset="0"/>
              <a:buChar char="•"/>
              <a:tabLst>
                <a:tab pos="457200" algn="l"/>
              </a:tabLst>
              <a:defRPr/>
            </a:pPr>
            <a:r>
              <a:rPr lang="pl-PL" sz="1400" dirty="0">
                <a:solidFill>
                  <a:prstClr val="black"/>
                </a:solidFill>
                <a:latin typeface="Lato" panose="020F0502020204030203" pitchFamily="34" charset="-18"/>
                <a:ea typeface="Times New Roman" panose="02020603050405020304" pitchFamily="18" charset="0"/>
                <a:cs typeface="Calibri" panose="020F0502020204030204" pitchFamily="34" charset="0"/>
              </a:rPr>
              <a:t> Park Naukowo – Technologiczny Branice</a:t>
            </a:r>
          </a:p>
          <a:p>
            <a:pPr marL="171450" indent="-171450" algn="just">
              <a:lnSpc>
                <a:spcPct val="107000"/>
              </a:lnSpc>
              <a:buSzPts val="1100"/>
              <a:buFont typeface="Arial" panose="020B0604020202020204" pitchFamily="34" charset="0"/>
              <a:buChar char="•"/>
              <a:tabLst>
                <a:tab pos="457200" algn="l"/>
              </a:tabLst>
              <a:defRPr/>
            </a:pPr>
            <a:r>
              <a:rPr lang="pl-PL" sz="1400" dirty="0">
                <a:solidFill>
                  <a:prstClr val="black"/>
                </a:solidFill>
                <a:latin typeface="Lato" panose="020F0502020204030203" pitchFamily="34" charset="-18"/>
                <a:ea typeface="Times New Roman" panose="02020603050405020304" pitchFamily="18" charset="0"/>
                <a:cs typeface="Calibri" panose="020F0502020204030204" pitchFamily="34" charset="0"/>
              </a:rPr>
              <a:t> Centrum </a:t>
            </a:r>
            <a:r>
              <a:rPr lang="pl-PL" sz="1400" dirty="0" err="1">
                <a:solidFill>
                  <a:prstClr val="black"/>
                </a:solidFill>
                <a:latin typeface="Lato" panose="020F0502020204030203" pitchFamily="34" charset="-18"/>
                <a:ea typeface="Times New Roman" panose="02020603050405020304" pitchFamily="18" charset="0"/>
                <a:cs typeface="Calibri" panose="020F0502020204030204" pitchFamily="34" charset="0"/>
              </a:rPr>
              <a:t>Logistyczno</a:t>
            </a:r>
            <a:r>
              <a:rPr lang="pl-PL" sz="1400" dirty="0">
                <a:solidFill>
                  <a:prstClr val="black"/>
                </a:solidFill>
                <a:latin typeface="Lato" panose="020F0502020204030203" pitchFamily="34" charset="-18"/>
                <a:ea typeface="Times New Roman" panose="02020603050405020304" pitchFamily="18" charset="0"/>
                <a:cs typeface="Calibri" panose="020F0502020204030204" pitchFamily="34" charset="0"/>
              </a:rPr>
              <a:t> – Przemysłowe Ruszcza</a:t>
            </a:r>
            <a:endParaRPr lang="pl-PL" sz="1400" dirty="0">
              <a:solidFill>
                <a:prstClr val="black"/>
              </a:solidFill>
              <a:latin typeface="Lato" panose="020F0502020204030203" pitchFamily="34" charset="-18"/>
              <a:ea typeface="Calibri" panose="020F0502020204030204" pitchFamily="34" charset="0"/>
              <a:cs typeface="Times New Roman" panose="02020603050405020304" pitchFamily="18" charset="0"/>
            </a:endParaRPr>
          </a:p>
          <a:p>
            <a:pPr marL="171450" indent="-171450" algn="just">
              <a:lnSpc>
                <a:spcPct val="107000"/>
              </a:lnSpc>
              <a:buSzPts val="1100"/>
              <a:buFont typeface="Arial" panose="020B0604020202020204" pitchFamily="34" charset="0"/>
              <a:buChar char="•"/>
              <a:tabLst>
                <a:tab pos="457200" algn="l"/>
              </a:tabLst>
              <a:defRPr/>
            </a:pPr>
            <a:r>
              <a:rPr lang="pl-PL" sz="1400" dirty="0">
                <a:solidFill>
                  <a:prstClr val="black"/>
                </a:solidFill>
                <a:latin typeface="Lato" panose="020F0502020204030203" pitchFamily="34" charset="-18"/>
                <a:ea typeface="Times New Roman" panose="02020603050405020304" pitchFamily="18" charset="0"/>
                <a:cs typeface="Calibri" panose="020F0502020204030204" pitchFamily="34" charset="0"/>
              </a:rPr>
              <a:t> Centrum Wielkoskalowych Plenerowych Wydarzeń Kulturalnych Błonia 2.0</a:t>
            </a:r>
            <a:endParaRPr lang="pl-PL" sz="1400" dirty="0">
              <a:solidFill>
                <a:prstClr val="black"/>
              </a:solidFill>
              <a:latin typeface="Lato" panose="020F0502020204030203" pitchFamily="34" charset="-18"/>
              <a:ea typeface="Calibri" panose="020F0502020204030204" pitchFamily="34" charset="0"/>
              <a:cs typeface="Times New Roman" panose="02020603050405020304" pitchFamily="18" charset="0"/>
            </a:endParaRPr>
          </a:p>
          <a:p>
            <a:pPr marL="171450" indent="-171450" algn="just">
              <a:lnSpc>
                <a:spcPct val="107000"/>
              </a:lnSpc>
              <a:buSzPts val="1100"/>
              <a:buFont typeface="Arial" panose="020B0604020202020204" pitchFamily="34" charset="0"/>
              <a:buChar char="•"/>
              <a:tabLst>
                <a:tab pos="457200" algn="l"/>
              </a:tabLst>
              <a:defRPr/>
            </a:pPr>
            <a:r>
              <a:rPr lang="pl-PL" sz="1400" dirty="0">
                <a:solidFill>
                  <a:prstClr val="black"/>
                </a:solidFill>
                <a:latin typeface="Lato" panose="020F0502020204030203" pitchFamily="34" charset="-18"/>
                <a:ea typeface="Times New Roman" panose="02020603050405020304" pitchFamily="18" charset="0"/>
                <a:cs typeface="Calibri" panose="020F0502020204030204" pitchFamily="34" charset="0"/>
              </a:rPr>
              <a:t> Centrum Rekreacji i Wypoczynku Przylasek Rusiecki</a:t>
            </a:r>
          </a:p>
        </p:txBody>
      </p:sp>
      <p:sp>
        <p:nvSpPr>
          <p:cNvPr id="24" name="Prostokąt 23">
            <a:extLst>
              <a:ext uri="{FF2B5EF4-FFF2-40B4-BE49-F238E27FC236}">
                <a16:creationId xmlns:a16="http://schemas.microsoft.com/office/drawing/2014/main" id="{3A687469-536B-44DC-AC13-983FDE11E5AB}"/>
              </a:ext>
            </a:extLst>
          </p:cNvPr>
          <p:cNvSpPr/>
          <p:nvPr/>
        </p:nvSpPr>
        <p:spPr>
          <a:xfrm>
            <a:off x="91441" y="5984333"/>
            <a:ext cx="8914158" cy="430887"/>
          </a:xfrm>
          <a:prstGeom prst="rect">
            <a:avLst/>
          </a:prstGeom>
        </p:spPr>
        <p:txBody>
          <a:bodyPr wrap="square">
            <a:spAutoFit/>
          </a:bodyPr>
          <a:lstStyle/>
          <a:p>
            <a:pPr algn="ctr">
              <a:defRPr/>
            </a:pPr>
            <a:r>
              <a:rPr lang="pl-PL" sz="1100" b="1" dirty="0">
                <a:solidFill>
                  <a:prstClr val="black"/>
                </a:solidFill>
                <a:latin typeface="Lato" panose="020F0502020204030203" pitchFamily="34" charset="-18"/>
              </a:rPr>
              <a:t>koncepcja projektu „KRAKÓW NOWA HUTA PRZYSZŁOŚCI” dostępna jest pod linkiem:</a:t>
            </a:r>
          </a:p>
          <a:p>
            <a:pPr algn="ctr">
              <a:defRPr/>
            </a:pPr>
            <a:r>
              <a:rPr lang="pl-PL" sz="1100" dirty="0">
                <a:solidFill>
                  <a:prstClr val="black"/>
                </a:solidFill>
                <a:latin typeface="Lato" panose="020F0502020204030203" pitchFamily="34" charset="-18"/>
              </a:rPr>
              <a:t>https://www.youtube.com/watch?v=sJXtowaY5as&amp;feature=emb_title</a:t>
            </a:r>
          </a:p>
        </p:txBody>
      </p:sp>
      <p:pic>
        <p:nvPicPr>
          <p:cNvPr id="25" name="Picture 2" descr="Kolejna działka dla Strefy Aktywności Gospodarczej w Nowej Hucie ">
            <a:extLst>
              <a:ext uri="{FF2B5EF4-FFF2-40B4-BE49-F238E27FC236}">
                <a16:creationId xmlns:a16="http://schemas.microsoft.com/office/drawing/2014/main" id="{754E9EFD-216A-48A3-A5EC-6E36FA2A36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42" r="1972"/>
          <a:stretch/>
        </p:blipFill>
        <p:spPr bwMode="auto">
          <a:xfrm>
            <a:off x="4857581" y="2905141"/>
            <a:ext cx="3650840" cy="282907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trefa Aktywności Gospodarczej w Nowej Hucie">
            <a:extLst>
              <a:ext uri="{FF2B5EF4-FFF2-40B4-BE49-F238E27FC236}">
                <a16:creationId xmlns:a16="http://schemas.microsoft.com/office/drawing/2014/main" id="{F3AC6990-746B-47CA-A5F9-E0FA927DF5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5111" y="2887064"/>
            <a:ext cx="3783409" cy="2837557"/>
          </a:xfrm>
          <a:prstGeom prst="rect">
            <a:avLst/>
          </a:prstGeom>
          <a:noFill/>
          <a:extLst>
            <a:ext uri="{909E8E84-426E-40DD-AFC4-6F175D3DCCD1}">
              <a14:hiddenFill xmlns:a14="http://schemas.microsoft.com/office/drawing/2010/main">
                <a:solidFill>
                  <a:srgbClr val="FFFFFF"/>
                </a:solidFill>
              </a14:hiddenFill>
            </a:ext>
          </a:extLst>
        </p:spPr>
      </p:pic>
      <p:pic>
        <p:nvPicPr>
          <p:cNvPr id="27" name="Obraz 26">
            <a:extLst>
              <a:ext uri="{FF2B5EF4-FFF2-40B4-BE49-F238E27FC236}">
                <a16:creationId xmlns:a16="http://schemas.microsoft.com/office/drawing/2014/main" id="{B8D5FFE6-7B87-4F28-B2BC-5AE6AA679B48}"/>
              </a:ext>
            </a:extLst>
          </p:cNvPr>
          <p:cNvPicPr>
            <a:picLocks noChangeAspect="1"/>
          </p:cNvPicPr>
          <p:nvPr/>
        </p:nvPicPr>
        <p:blipFill>
          <a:blip r:embed="rId6"/>
          <a:stretch>
            <a:fillRect/>
          </a:stretch>
        </p:blipFill>
        <p:spPr>
          <a:xfrm>
            <a:off x="7143418" y="1175626"/>
            <a:ext cx="1075729" cy="1075729"/>
          </a:xfrm>
          <a:prstGeom prst="rect">
            <a:avLst/>
          </a:prstGeom>
        </p:spPr>
      </p:pic>
      <p:sp>
        <p:nvSpPr>
          <p:cNvPr id="28" name="Prostokąt 27">
            <a:extLst>
              <a:ext uri="{FF2B5EF4-FFF2-40B4-BE49-F238E27FC236}">
                <a16:creationId xmlns:a16="http://schemas.microsoft.com/office/drawing/2014/main" id="{5231D375-48E4-4531-8911-22661FD6C3A2}"/>
              </a:ext>
            </a:extLst>
          </p:cNvPr>
          <p:cNvSpPr/>
          <p:nvPr/>
        </p:nvSpPr>
        <p:spPr>
          <a:xfrm>
            <a:off x="3305354" y="5746755"/>
            <a:ext cx="1346844" cy="215444"/>
          </a:xfrm>
          <a:prstGeom prst="rect">
            <a:avLst/>
          </a:prstGeom>
        </p:spPr>
        <p:txBody>
          <a:bodyPr wrap="none">
            <a:spAutoFit/>
          </a:bodyPr>
          <a:lstStyle/>
          <a:p>
            <a:pPr>
              <a:defRPr/>
            </a:pPr>
            <a:r>
              <a:rPr lang="pl-PL" sz="800" dirty="0">
                <a:solidFill>
                  <a:prstClr val="black"/>
                </a:solidFill>
                <a:latin typeface="Lato" panose="020F0502020204030203" pitchFamily="34" charset="-18"/>
              </a:rPr>
              <a:t> źródło: www.knhp.com.pl</a:t>
            </a:r>
            <a:endParaRPr lang="pl-PL" dirty="0">
              <a:solidFill>
                <a:prstClr val="black"/>
              </a:solidFill>
              <a:latin typeface="Calibri"/>
            </a:endParaRPr>
          </a:p>
        </p:txBody>
      </p:sp>
      <p:pic>
        <p:nvPicPr>
          <p:cNvPr id="3" name="Obraz 2"/>
          <p:cNvPicPr>
            <a:picLocks noChangeAspect="1"/>
          </p:cNvPicPr>
          <p:nvPr/>
        </p:nvPicPr>
        <p:blipFill>
          <a:blip r:embed="rId7"/>
          <a:stretch>
            <a:fillRect/>
          </a:stretch>
        </p:blipFill>
        <p:spPr>
          <a:xfrm>
            <a:off x="8817482" y="3682240"/>
            <a:ext cx="2862785" cy="2706905"/>
          </a:xfrm>
          <a:prstGeom prst="rect">
            <a:avLst/>
          </a:prstGeom>
        </p:spPr>
      </p:pic>
      <p:pic>
        <p:nvPicPr>
          <p:cNvPr id="4" name="Obraz 3"/>
          <p:cNvPicPr>
            <a:picLocks noChangeAspect="1"/>
          </p:cNvPicPr>
          <p:nvPr/>
        </p:nvPicPr>
        <p:blipFill>
          <a:blip r:embed="rId8"/>
          <a:stretch>
            <a:fillRect/>
          </a:stretch>
        </p:blipFill>
        <p:spPr>
          <a:xfrm>
            <a:off x="8727771" y="882085"/>
            <a:ext cx="2764379" cy="1975808"/>
          </a:xfrm>
          <a:prstGeom prst="rect">
            <a:avLst/>
          </a:prstGeom>
        </p:spPr>
      </p:pic>
      <p:sp>
        <p:nvSpPr>
          <p:cNvPr id="5" name="pole tekstowe 4"/>
          <p:cNvSpPr txBox="1"/>
          <p:nvPr/>
        </p:nvSpPr>
        <p:spPr>
          <a:xfrm>
            <a:off x="8675112" y="480338"/>
            <a:ext cx="2869696" cy="430887"/>
          </a:xfrm>
          <a:prstGeom prst="rect">
            <a:avLst/>
          </a:prstGeom>
          <a:noFill/>
        </p:spPr>
        <p:txBody>
          <a:bodyPr wrap="none" rtlCol="0">
            <a:spAutoFit/>
          </a:bodyPr>
          <a:lstStyle/>
          <a:p>
            <a:pPr algn="ctr"/>
            <a:r>
              <a:rPr lang="pl-PL" sz="1100" dirty="0"/>
              <a:t>Plan miejscowy</a:t>
            </a:r>
          </a:p>
          <a:p>
            <a:r>
              <a:rPr lang="pl-PL" sz="1100" dirty="0"/>
              <a:t>Nowa Huta Przyszłości – Igołomska Północ </a:t>
            </a:r>
          </a:p>
        </p:txBody>
      </p:sp>
      <p:sp>
        <p:nvSpPr>
          <p:cNvPr id="29" name="pole tekstowe 28"/>
          <p:cNvSpPr txBox="1"/>
          <p:nvPr/>
        </p:nvSpPr>
        <p:spPr>
          <a:xfrm>
            <a:off x="8769394" y="3232335"/>
            <a:ext cx="2965877" cy="430887"/>
          </a:xfrm>
          <a:prstGeom prst="rect">
            <a:avLst/>
          </a:prstGeom>
          <a:noFill/>
        </p:spPr>
        <p:txBody>
          <a:bodyPr wrap="none" rtlCol="0">
            <a:spAutoFit/>
          </a:bodyPr>
          <a:lstStyle/>
          <a:p>
            <a:pPr algn="ctr"/>
            <a:r>
              <a:rPr lang="pl-PL" sz="1100" dirty="0"/>
              <a:t>Plan miejscowy</a:t>
            </a:r>
          </a:p>
          <a:p>
            <a:r>
              <a:rPr lang="pl-PL" sz="1100" dirty="0"/>
              <a:t>Nowa Huta Przyszłości – Igołomska Południe</a:t>
            </a:r>
          </a:p>
        </p:txBody>
      </p:sp>
    </p:spTree>
    <p:extLst>
      <p:ext uri="{BB962C8B-B14F-4D97-AF65-F5344CB8AC3E}">
        <p14:creationId xmlns:p14="http://schemas.microsoft.com/office/powerpoint/2010/main" val="213164528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EC0EF174-244D-4A54-ADA3-7FF91269B52E}"/>
              </a:ext>
            </a:extLst>
          </p:cNvPr>
          <p:cNvSpPr/>
          <p:nvPr/>
        </p:nvSpPr>
        <p:spPr>
          <a:xfrm>
            <a:off x="377825" y="376238"/>
            <a:ext cx="1820863" cy="534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12" name="pole tekstowe 11">
            <a:extLst>
              <a:ext uri="{FF2B5EF4-FFF2-40B4-BE49-F238E27FC236}">
                <a16:creationId xmlns:a16="http://schemas.microsoft.com/office/drawing/2014/main" id="{A63C17FB-49B7-45B1-BA57-502B20489CB2}"/>
              </a:ext>
            </a:extLst>
          </p:cNvPr>
          <p:cNvSpPr txBox="1"/>
          <p:nvPr/>
        </p:nvSpPr>
        <p:spPr>
          <a:xfrm>
            <a:off x="3219564" y="434171"/>
            <a:ext cx="5968592" cy="954107"/>
          </a:xfrm>
          <a:prstGeom prst="rect">
            <a:avLst/>
          </a:prstGeom>
          <a:noFill/>
        </p:spPr>
        <p:txBody>
          <a:bodyPr wrap="square" rtlCol="0">
            <a:spAutoFit/>
          </a:bodyPr>
          <a:lstStyle/>
          <a:p>
            <a:r>
              <a:rPr lang="pl-PL" sz="2800" b="1" dirty="0">
                <a:solidFill>
                  <a:srgbClr val="0064A7"/>
                </a:solidFill>
                <a:latin typeface="Lato" panose="020F0502020204030203" pitchFamily="34" charset="-18"/>
              </a:rPr>
              <a:t>PROJEKTY STRATEGICZNE</a:t>
            </a:r>
          </a:p>
          <a:p>
            <a:r>
              <a:rPr lang="pl-PL" sz="2800" b="1" dirty="0">
                <a:solidFill>
                  <a:srgbClr val="0064A7"/>
                </a:solidFill>
                <a:latin typeface="Lato" panose="020F0502020204030203" pitchFamily="34" charset="-18"/>
              </a:rPr>
              <a:t>Park Rzeki Wisły – Bulwary Wiślane</a:t>
            </a:r>
          </a:p>
        </p:txBody>
      </p:sp>
      <p:pic>
        <p:nvPicPr>
          <p:cNvPr id="13" name="Obraz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7825" y="376238"/>
            <a:ext cx="1513633" cy="485002"/>
          </a:xfrm>
          <a:prstGeom prst="rect">
            <a:avLst/>
          </a:prstGeom>
        </p:spPr>
      </p:pic>
      <p:pic>
        <p:nvPicPr>
          <p:cNvPr id="14" name="Obraz 13">
            <a:extLst>
              <a:ext uri="{FF2B5EF4-FFF2-40B4-BE49-F238E27FC236}">
                <a16:creationId xmlns:a16="http://schemas.microsoft.com/office/drawing/2014/main" id="{78A6AF22-58B9-4870-83E5-91E40EBED125}"/>
              </a:ext>
            </a:extLst>
          </p:cNvPr>
          <p:cNvPicPr>
            <a:picLocks noChangeAspect="1"/>
          </p:cNvPicPr>
          <p:nvPr/>
        </p:nvPicPr>
        <p:blipFill rotWithShape="1">
          <a:blip r:embed="rId4">
            <a:extLst>
              <a:ext uri="{28A0092B-C50C-407E-A947-70E740481C1C}">
                <a14:useLocalDpi xmlns:a14="http://schemas.microsoft.com/office/drawing/2010/main" val="0"/>
              </a:ext>
            </a:extLst>
          </a:blip>
          <a:srcRect r="16466" b="2082"/>
          <a:stretch/>
        </p:blipFill>
        <p:spPr>
          <a:xfrm>
            <a:off x="4156432" y="4139737"/>
            <a:ext cx="4657682" cy="1953729"/>
          </a:xfrm>
          <a:prstGeom prst="rect">
            <a:avLst/>
          </a:prstGeom>
        </p:spPr>
      </p:pic>
      <p:pic>
        <p:nvPicPr>
          <p:cNvPr id="16" name="Obraz 15">
            <a:extLst>
              <a:ext uri="{FF2B5EF4-FFF2-40B4-BE49-F238E27FC236}">
                <a16:creationId xmlns:a16="http://schemas.microsoft.com/office/drawing/2014/main" id="{744DD8A7-A69C-4CCE-9211-D0FC5E4D01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9983" y="1446568"/>
            <a:ext cx="4657682" cy="2619946"/>
          </a:xfrm>
          <a:prstGeom prst="rect">
            <a:avLst/>
          </a:prstGeom>
        </p:spPr>
      </p:pic>
      <p:sp>
        <p:nvSpPr>
          <p:cNvPr id="17" name="pole tekstowe 16">
            <a:extLst>
              <a:ext uri="{FF2B5EF4-FFF2-40B4-BE49-F238E27FC236}">
                <a16:creationId xmlns:a16="http://schemas.microsoft.com/office/drawing/2014/main" id="{A925282F-1534-4D41-B637-2371545475F1}"/>
              </a:ext>
            </a:extLst>
          </p:cNvPr>
          <p:cNvSpPr txBox="1"/>
          <p:nvPr/>
        </p:nvSpPr>
        <p:spPr>
          <a:xfrm>
            <a:off x="509341" y="1446568"/>
            <a:ext cx="3627073" cy="1754326"/>
          </a:xfrm>
          <a:prstGeom prst="rect">
            <a:avLst/>
          </a:prstGeom>
          <a:noFill/>
        </p:spPr>
        <p:txBody>
          <a:bodyPr wrap="square" rtlCol="0">
            <a:spAutoFit/>
          </a:bodyPr>
          <a:lstStyle/>
          <a:p>
            <a:r>
              <a:rPr lang="pl-PL" sz="1200" dirty="0">
                <a:solidFill>
                  <a:srgbClr val="0064A7"/>
                </a:solidFill>
                <a:latin typeface="Lato" panose="020F0502020204030203" pitchFamily="34" charset="-18"/>
              </a:rPr>
              <a:t>Bulwary Wisły </a:t>
            </a:r>
            <a:r>
              <a:rPr lang="pl-PL" sz="1200" dirty="0">
                <a:latin typeface="Lato" panose="020F0502020204030203" pitchFamily="34" charset="-18"/>
              </a:rPr>
              <a:t>zajmują powierzchnię 32,67 ha.</a:t>
            </a:r>
          </a:p>
          <a:p>
            <a:r>
              <a:rPr lang="pl-PL" sz="1200" dirty="0">
                <a:latin typeface="Lato" panose="020F0502020204030203" pitchFamily="34" charset="-18"/>
              </a:rPr>
              <a:t>Atrakcje: </a:t>
            </a:r>
            <a:br>
              <a:rPr lang="pl-PL" sz="1200" b="1" dirty="0">
                <a:latin typeface="Lato" panose="020F0502020204030203" pitchFamily="34" charset="-18"/>
              </a:rPr>
            </a:br>
            <a:r>
              <a:rPr lang="pl-PL" sz="1200" dirty="0">
                <a:latin typeface="Lato" panose="020F0502020204030203" pitchFamily="34" charset="-18"/>
              </a:rPr>
              <a:t>- plaża miejska „</a:t>
            </a:r>
            <a:r>
              <a:rPr lang="pl-PL" sz="1200" dirty="0" err="1">
                <a:solidFill>
                  <a:schemeClr val="accent1"/>
                </a:solidFill>
                <a:latin typeface="Lato" panose="020F0502020204030203" pitchFamily="34" charset="-18"/>
              </a:rPr>
              <a:t>PrzyStań</a:t>
            </a:r>
            <a:r>
              <a:rPr lang="pl-PL" sz="1200" dirty="0">
                <a:solidFill>
                  <a:schemeClr val="accent1"/>
                </a:solidFill>
                <a:latin typeface="Lato" panose="020F0502020204030203" pitchFamily="34" charset="-18"/>
              </a:rPr>
              <a:t> na plaży</a:t>
            </a:r>
            <a:r>
              <a:rPr lang="pl-PL" sz="1200" dirty="0">
                <a:latin typeface="Lato" panose="020F0502020204030203" pitchFamily="34" charset="-18"/>
              </a:rPr>
              <a:t>” (okolice Mostu Kotlarskiego)</a:t>
            </a:r>
            <a:br>
              <a:rPr lang="pl-PL" sz="1200" dirty="0">
                <a:latin typeface="Lato" panose="020F0502020204030203" pitchFamily="34" charset="-18"/>
              </a:rPr>
            </a:br>
            <a:r>
              <a:rPr lang="pl-PL" sz="1200" dirty="0">
                <a:latin typeface="Lato" panose="020F0502020204030203" pitchFamily="34" charset="-18"/>
              </a:rPr>
              <a:t>- ścieżka biegowa, rowerowa, </a:t>
            </a:r>
            <a:r>
              <a:rPr lang="pl-PL" sz="1200" dirty="0" err="1">
                <a:latin typeface="Lato" panose="020F0502020204030203" pitchFamily="34" charset="-18"/>
              </a:rPr>
              <a:t>rolkarska</a:t>
            </a:r>
            <a:br>
              <a:rPr lang="pl-PL" sz="1200" dirty="0">
                <a:latin typeface="Lato" panose="020F0502020204030203" pitchFamily="34" charset="-18"/>
              </a:rPr>
            </a:br>
            <a:r>
              <a:rPr lang="pl-PL" sz="1200" dirty="0">
                <a:latin typeface="Lato" panose="020F0502020204030203" pitchFamily="34" charset="-18"/>
              </a:rPr>
              <a:t>- siłownia przy ul. Podgórskiej</a:t>
            </a:r>
            <a:br>
              <a:rPr lang="pl-PL" sz="1200" dirty="0">
                <a:latin typeface="Lato" panose="020F0502020204030203" pitchFamily="34" charset="-18"/>
              </a:rPr>
            </a:br>
            <a:r>
              <a:rPr lang="pl-PL" sz="1200" dirty="0">
                <a:latin typeface="Lato" panose="020F0502020204030203" pitchFamily="34" charset="-18"/>
              </a:rPr>
              <a:t>- „Aleja Gwiazd” na Bulwarze Czerwieńskiego</a:t>
            </a:r>
            <a:br>
              <a:rPr lang="pl-PL" sz="1200" dirty="0">
                <a:latin typeface="Lato" panose="020F0502020204030203" pitchFamily="34" charset="-18"/>
              </a:rPr>
            </a:br>
            <a:r>
              <a:rPr lang="pl-PL" sz="1200" dirty="0">
                <a:latin typeface="Lato" panose="020F0502020204030203" pitchFamily="34" charset="-18"/>
              </a:rPr>
              <a:t>- pomniki: Smoka Wawelskiego, Psa </a:t>
            </a:r>
            <a:r>
              <a:rPr lang="pl-PL" sz="1200" dirty="0" err="1">
                <a:latin typeface="Lato" panose="020F0502020204030203" pitchFamily="34" charset="-18"/>
              </a:rPr>
              <a:t>Dżoka</a:t>
            </a:r>
            <a:r>
              <a:rPr lang="pl-PL" sz="1200" dirty="0">
                <a:latin typeface="Lato" panose="020F0502020204030203" pitchFamily="34" charset="-18"/>
              </a:rPr>
              <a:t> oraz Żołnierzy Polski Walczącej.</a:t>
            </a:r>
          </a:p>
        </p:txBody>
      </p:sp>
      <p:pic>
        <p:nvPicPr>
          <p:cNvPr id="18" name="Obraz 17">
            <a:extLst>
              <a:ext uri="{FF2B5EF4-FFF2-40B4-BE49-F238E27FC236}">
                <a16:creationId xmlns:a16="http://schemas.microsoft.com/office/drawing/2014/main" id="{C5F59A72-B5A0-4FAD-8F29-5049A0560B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020" y="3926039"/>
            <a:ext cx="3363335" cy="1953729"/>
          </a:xfrm>
          <a:prstGeom prst="rect">
            <a:avLst/>
          </a:prstGeom>
        </p:spPr>
      </p:pic>
      <p:sp>
        <p:nvSpPr>
          <p:cNvPr id="19" name="Prostokąt 18">
            <a:extLst>
              <a:ext uri="{FF2B5EF4-FFF2-40B4-BE49-F238E27FC236}">
                <a16:creationId xmlns:a16="http://schemas.microsoft.com/office/drawing/2014/main" id="{BF8406AF-BC5B-4B75-A1F7-95D5F91E67F2}"/>
              </a:ext>
            </a:extLst>
          </p:cNvPr>
          <p:cNvSpPr/>
          <p:nvPr/>
        </p:nvSpPr>
        <p:spPr>
          <a:xfrm>
            <a:off x="3196532" y="5924420"/>
            <a:ext cx="748923" cy="215444"/>
          </a:xfrm>
          <a:prstGeom prst="rect">
            <a:avLst/>
          </a:prstGeom>
        </p:spPr>
        <p:txBody>
          <a:bodyPr wrap="none">
            <a:spAutoFit/>
          </a:bodyPr>
          <a:lstStyle/>
          <a:p>
            <a:pPr lvl="0"/>
            <a:r>
              <a:rPr lang="pl-PL" sz="800" dirty="0">
                <a:solidFill>
                  <a:prstClr val="black"/>
                </a:solidFill>
                <a:latin typeface="Lato" panose="020F0502020204030203" pitchFamily="34" charset="-18"/>
              </a:rPr>
              <a:t>źródło: ZZM</a:t>
            </a:r>
            <a:endParaRPr lang="pl-PL" dirty="0">
              <a:solidFill>
                <a:prstClr val="black"/>
              </a:solidFill>
            </a:endParaRPr>
          </a:p>
        </p:txBody>
      </p:sp>
      <p:sp>
        <p:nvSpPr>
          <p:cNvPr id="20" name="Prostokąt 19">
            <a:extLst>
              <a:ext uri="{FF2B5EF4-FFF2-40B4-BE49-F238E27FC236}">
                <a16:creationId xmlns:a16="http://schemas.microsoft.com/office/drawing/2014/main" id="{80E93BBD-6D5A-4A12-8D81-4C6172A95407}"/>
              </a:ext>
            </a:extLst>
          </p:cNvPr>
          <p:cNvSpPr/>
          <p:nvPr/>
        </p:nvSpPr>
        <p:spPr>
          <a:xfrm>
            <a:off x="7955327" y="6169049"/>
            <a:ext cx="748923" cy="215444"/>
          </a:xfrm>
          <a:prstGeom prst="rect">
            <a:avLst/>
          </a:prstGeom>
        </p:spPr>
        <p:txBody>
          <a:bodyPr wrap="square">
            <a:spAutoFit/>
          </a:bodyPr>
          <a:lstStyle/>
          <a:p>
            <a:pPr lvl="0"/>
            <a:r>
              <a:rPr lang="pl-PL" sz="800" dirty="0">
                <a:solidFill>
                  <a:prstClr val="black"/>
                </a:solidFill>
                <a:latin typeface="Lato" panose="020F0502020204030203" pitchFamily="34" charset="-18"/>
              </a:rPr>
              <a:t>źródło: ZZM</a:t>
            </a:r>
            <a:endParaRPr lang="pl-PL" dirty="0">
              <a:solidFill>
                <a:prstClr val="black"/>
              </a:solidFill>
            </a:endParaRPr>
          </a:p>
        </p:txBody>
      </p:sp>
      <p:pic>
        <p:nvPicPr>
          <p:cNvPr id="4" name="Obraz 3"/>
          <p:cNvPicPr>
            <a:picLocks noChangeAspect="1"/>
          </p:cNvPicPr>
          <p:nvPr/>
        </p:nvPicPr>
        <p:blipFill>
          <a:blip r:embed="rId7"/>
          <a:stretch>
            <a:fillRect/>
          </a:stretch>
        </p:blipFill>
        <p:spPr>
          <a:xfrm>
            <a:off x="8842574" y="4605559"/>
            <a:ext cx="2920106" cy="1678564"/>
          </a:xfrm>
          <a:prstGeom prst="rect">
            <a:avLst/>
          </a:prstGeom>
        </p:spPr>
      </p:pic>
      <p:pic>
        <p:nvPicPr>
          <p:cNvPr id="5" name="Obraz 4"/>
          <p:cNvPicPr>
            <a:picLocks noChangeAspect="1"/>
          </p:cNvPicPr>
          <p:nvPr/>
        </p:nvPicPr>
        <p:blipFill>
          <a:blip r:embed="rId8"/>
          <a:stretch>
            <a:fillRect/>
          </a:stretch>
        </p:blipFill>
        <p:spPr>
          <a:xfrm>
            <a:off x="8951518" y="1388278"/>
            <a:ext cx="2702218" cy="1586150"/>
          </a:xfrm>
          <a:prstGeom prst="rect">
            <a:avLst/>
          </a:prstGeom>
        </p:spPr>
      </p:pic>
      <p:pic>
        <p:nvPicPr>
          <p:cNvPr id="6" name="Obraz 5"/>
          <p:cNvPicPr>
            <a:picLocks noChangeAspect="1"/>
          </p:cNvPicPr>
          <p:nvPr/>
        </p:nvPicPr>
        <p:blipFill>
          <a:blip r:embed="rId9"/>
          <a:stretch>
            <a:fillRect/>
          </a:stretch>
        </p:blipFill>
        <p:spPr>
          <a:xfrm>
            <a:off x="8951519" y="3034649"/>
            <a:ext cx="2702218" cy="1510689"/>
          </a:xfrm>
          <a:prstGeom prst="rect">
            <a:avLst/>
          </a:prstGeom>
        </p:spPr>
      </p:pic>
    </p:spTree>
    <p:extLst>
      <p:ext uri="{BB962C8B-B14F-4D97-AF65-F5344CB8AC3E}">
        <p14:creationId xmlns:p14="http://schemas.microsoft.com/office/powerpoint/2010/main" val="73365730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EC0EF174-244D-4A54-ADA3-7FF91269B52E}"/>
              </a:ext>
            </a:extLst>
          </p:cNvPr>
          <p:cNvSpPr/>
          <p:nvPr/>
        </p:nvSpPr>
        <p:spPr>
          <a:xfrm>
            <a:off x="377825" y="376238"/>
            <a:ext cx="1820863" cy="5349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Lato"/>
              <a:ea typeface="+mn-ea"/>
              <a:cs typeface="+mn-cs"/>
            </a:endParaRPr>
          </a:p>
        </p:txBody>
      </p:sp>
      <p:sp>
        <p:nvSpPr>
          <p:cNvPr id="5" name="pole tekstowe 4">
            <a:extLst>
              <a:ext uri="{FF2B5EF4-FFF2-40B4-BE49-F238E27FC236}">
                <a16:creationId xmlns:a16="http://schemas.microsoft.com/office/drawing/2014/main" id="{A63C17FB-49B7-45B1-BA57-502B20489CB2}"/>
              </a:ext>
            </a:extLst>
          </p:cNvPr>
          <p:cNvSpPr txBox="1"/>
          <p:nvPr/>
        </p:nvSpPr>
        <p:spPr>
          <a:xfrm>
            <a:off x="3016470" y="444846"/>
            <a:ext cx="8810881" cy="523220"/>
          </a:xfrm>
          <a:prstGeom prst="rect">
            <a:avLst/>
          </a:prstGeom>
          <a:noFill/>
        </p:spPr>
        <p:txBody>
          <a:bodyPr wrap="square" rtlCol="0">
            <a:spAutoFit/>
          </a:bodyPr>
          <a:lstStyle/>
          <a:p>
            <a:r>
              <a:rPr lang="pl-PL" sz="2800" b="1" dirty="0">
                <a:solidFill>
                  <a:srgbClr val="0064A7"/>
                </a:solidFill>
                <a:latin typeface="Lato" panose="020F0502020204030203" pitchFamily="34" charset="-18"/>
              </a:rPr>
              <a:t>PROJEKTY STRATEGICZNE Kraków </a:t>
            </a:r>
            <a:r>
              <a:rPr lang="pl-PL" sz="2800" b="1" dirty="0" err="1">
                <a:solidFill>
                  <a:srgbClr val="0064A7"/>
                </a:solidFill>
                <a:latin typeface="Lato" panose="020F0502020204030203" pitchFamily="34" charset="-18"/>
              </a:rPr>
              <a:t>Airport</a:t>
            </a:r>
            <a:r>
              <a:rPr lang="pl-PL" sz="2800" b="1" dirty="0">
                <a:solidFill>
                  <a:srgbClr val="0064A7"/>
                </a:solidFill>
                <a:latin typeface="Lato" panose="020F0502020204030203" pitchFamily="34" charset="-18"/>
              </a:rPr>
              <a:t> Balice</a:t>
            </a:r>
          </a:p>
        </p:txBody>
      </p:sp>
      <p:sp>
        <p:nvSpPr>
          <p:cNvPr id="8" name="pole tekstowe 7">
            <a:extLst>
              <a:ext uri="{FF2B5EF4-FFF2-40B4-BE49-F238E27FC236}">
                <a16:creationId xmlns:a16="http://schemas.microsoft.com/office/drawing/2014/main" id="{7E7B433A-6F0B-469B-A9A4-035228AC056F}"/>
              </a:ext>
            </a:extLst>
          </p:cNvPr>
          <p:cNvSpPr txBox="1"/>
          <p:nvPr/>
        </p:nvSpPr>
        <p:spPr>
          <a:xfrm>
            <a:off x="3953818" y="1223021"/>
            <a:ext cx="1782979" cy="400110"/>
          </a:xfrm>
          <a:prstGeom prst="rect">
            <a:avLst/>
          </a:prstGeom>
          <a:noFill/>
        </p:spPr>
        <p:txBody>
          <a:bodyPr wrap="square" rtlCol="0">
            <a:spAutoFit/>
          </a:bodyPr>
          <a:lstStyle/>
          <a:p>
            <a:r>
              <a:rPr lang="pl-PL" sz="1400" b="1" dirty="0">
                <a:solidFill>
                  <a:srgbClr val="0064A7"/>
                </a:solidFill>
                <a:latin typeface="Lato" panose="020F0502020204030203" pitchFamily="34" charset="-18"/>
              </a:rPr>
              <a:t>Trasa</a:t>
            </a:r>
            <a:r>
              <a:rPr lang="pl-PL" sz="2000" b="1" dirty="0">
                <a:solidFill>
                  <a:srgbClr val="0064A7"/>
                </a:solidFill>
                <a:latin typeface="Lato" panose="020F0502020204030203" pitchFamily="34" charset="-18"/>
              </a:rPr>
              <a:t> </a:t>
            </a:r>
            <a:r>
              <a:rPr lang="pl-PL" sz="1400" b="1" dirty="0">
                <a:solidFill>
                  <a:srgbClr val="0064A7"/>
                </a:solidFill>
                <a:latin typeface="Lato" panose="020F0502020204030203" pitchFamily="34" charset="-18"/>
              </a:rPr>
              <a:t>Balicka</a:t>
            </a:r>
          </a:p>
        </p:txBody>
      </p:sp>
      <p:pic>
        <p:nvPicPr>
          <p:cNvPr id="9" name="Obraz 8">
            <a:extLst>
              <a:ext uri="{FF2B5EF4-FFF2-40B4-BE49-F238E27FC236}">
                <a16:creationId xmlns:a16="http://schemas.microsoft.com/office/drawing/2014/main" id="{E177E1BC-978A-4C5F-9B5B-47D00E330931}"/>
              </a:ext>
            </a:extLst>
          </p:cNvPr>
          <p:cNvPicPr>
            <a:picLocks noChangeAspect="1"/>
          </p:cNvPicPr>
          <p:nvPr/>
        </p:nvPicPr>
        <p:blipFill rotWithShape="1">
          <a:blip r:embed="rId3"/>
          <a:srcRect t="5534" r="2445" b="20585"/>
          <a:stretch/>
        </p:blipFill>
        <p:spPr>
          <a:xfrm>
            <a:off x="3953818" y="1704883"/>
            <a:ext cx="4561779" cy="1788891"/>
          </a:xfrm>
          <a:prstGeom prst="rect">
            <a:avLst/>
          </a:prstGeom>
        </p:spPr>
      </p:pic>
      <p:pic>
        <p:nvPicPr>
          <p:cNvPr id="10" name="Obraz 9">
            <a:extLst>
              <a:ext uri="{FF2B5EF4-FFF2-40B4-BE49-F238E27FC236}">
                <a16:creationId xmlns:a16="http://schemas.microsoft.com/office/drawing/2014/main" id="{62383E67-3143-405C-9F0B-E48E4F908A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5475" y="3801551"/>
            <a:ext cx="1786435" cy="2570001"/>
          </a:xfrm>
          <a:prstGeom prst="rect">
            <a:avLst/>
          </a:prstGeom>
        </p:spPr>
      </p:pic>
      <p:grpSp>
        <p:nvGrpSpPr>
          <p:cNvPr id="3" name="Grupa 2"/>
          <p:cNvGrpSpPr/>
          <p:nvPr/>
        </p:nvGrpSpPr>
        <p:grpSpPr>
          <a:xfrm>
            <a:off x="377825" y="1109712"/>
            <a:ext cx="4286346" cy="5158833"/>
            <a:chOff x="1052833" y="1247304"/>
            <a:chExt cx="4286346" cy="5158833"/>
          </a:xfrm>
        </p:grpSpPr>
        <p:sp>
          <p:nvSpPr>
            <p:cNvPr id="6" name="pole tekstowe 5">
              <a:extLst>
                <a:ext uri="{FF2B5EF4-FFF2-40B4-BE49-F238E27FC236}">
                  <a16:creationId xmlns:a16="http://schemas.microsoft.com/office/drawing/2014/main" id="{24799847-49B5-4D0C-9A79-053A5340B774}"/>
                </a:ext>
              </a:extLst>
            </p:cNvPr>
            <p:cNvSpPr txBox="1"/>
            <p:nvPr/>
          </p:nvSpPr>
          <p:spPr>
            <a:xfrm>
              <a:off x="1094868" y="1247304"/>
              <a:ext cx="2868149" cy="307777"/>
            </a:xfrm>
            <a:prstGeom prst="rect">
              <a:avLst/>
            </a:prstGeom>
            <a:noFill/>
          </p:spPr>
          <p:txBody>
            <a:bodyPr wrap="square" rtlCol="0">
              <a:spAutoFit/>
            </a:bodyPr>
            <a:lstStyle/>
            <a:p>
              <a:r>
                <a:rPr lang="pl-PL" sz="1400" b="1" dirty="0">
                  <a:solidFill>
                    <a:srgbClr val="0064A7"/>
                  </a:solidFill>
                  <a:latin typeface="Lato" panose="020F0502020204030203" pitchFamily="34" charset="-18"/>
                </a:rPr>
                <a:t>Lotnisko Balice</a:t>
              </a:r>
            </a:p>
          </p:txBody>
        </p:sp>
        <p:pic>
          <p:nvPicPr>
            <p:cNvPr id="7" name="Obraz 6">
              <a:extLst>
                <a:ext uri="{FF2B5EF4-FFF2-40B4-BE49-F238E27FC236}">
                  <a16:creationId xmlns:a16="http://schemas.microsoft.com/office/drawing/2014/main" id="{BF563B6D-F917-4A74-8AA0-8D060A2016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2833" y="1560668"/>
              <a:ext cx="3381960" cy="2410205"/>
            </a:xfrm>
            <a:prstGeom prst="rect">
              <a:avLst/>
            </a:prstGeom>
          </p:spPr>
        </p:pic>
        <p:pic>
          <p:nvPicPr>
            <p:cNvPr id="11" name="Obraz 10">
              <a:extLst>
                <a:ext uri="{FF2B5EF4-FFF2-40B4-BE49-F238E27FC236}">
                  <a16:creationId xmlns:a16="http://schemas.microsoft.com/office/drawing/2014/main" id="{C61B103A-F7F3-4356-A91B-D30EDA0891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268" y="4296681"/>
              <a:ext cx="4218911" cy="2109456"/>
            </a:xfrm>
            <a:prstGeom prst="rect">
              <a:avLst/>
            </a:prstGeom>
          </p:spPr>
        </p:pic>
        <p:sp>
          <p:nvSpPr>
            <p:cNvPr id="12" name="pole tekstowe 11">
              <a:extLst>
                <a:ext uri="{FF2B5EF4-FFF2-40B4-BE49-F238E27FC236}">
                  <a16:creationId xmlns:a16="http://schemas.microsoft.com/office/drawing/2014/main" id="{A45A71DB-CBD6-4FD6-B944-E2DD581E3035}"/>
                </a:ext>
              </a:extLst>
            </p:cNvPr>
            <p:cNvSpPr txBox="1"/>
            <p:nvPr/>
          </p:nvSpPr>
          <p:spPr>
            <a:xfrm>
              <a:off x="1069768" y="3989490"/>
              <a:ext cx="4269411" cy="276999"/>
            </a:xfrm>
            <a:prstGeom prst="rect">
              <a:avLst/>
            </a:prstGeom>
            <a:noFill/>
          </p:spPr>
          <p:txBody>
            <a:bodyPr wrap="square" rtlCol="0">
              <a:spAutoFit/>
            </a:bodyPr>
            <a:lstStyle/>
            <a:p>
              <a:r>
                <a:rPr lang="pl-PL" sz="1200" dirty="0">
                  <a:latin typeface="Lato" panose="020F0502020204030203" pitchFamily="34" charset="-18"/>
                </a:rPr>
                <a:t>Plan Generalny lotniska Kraków - Balice na lata 2016 - 2036 </a:t>
              </a:r>
            </a:p>
          </p:txBody>
        </p:sp>
      </p:grpSp>
      <p:sp>
        <p:nvSpPr>
          <p:cNvPr id="13" name="pole tekstowe 12">
            <a:extLst>
              <a:ext uri="{FF2B5EF4-FFF2-40B4-BE49-F238E27FC236}">
                <a16:creationId xmlns:a16="http://schemas.microsoft.com/office/drawing/2014/main" id="{04629CA6-18E1-4312-984E-8D2A882B4D3A}"/>
              </a:ext>
            </a:extLst>
          </p:cNvPr>
          <p:cNvSpPr txBox="1"/>
          <p:nvPr/>
        </p:nvSpPr>
        <p:spPr>
          <a:xfrm>
            <a:off x="5495740" y="3493774"/>
            <a:ext cx="3133360" cy="307777"/>
          </a:xfrm>
          <a:prstGeom prst="rect">
            <a:avLst/>
          </a:prstGeom>
          <a:noFill/>
        </p:spPr>
        <p:txBody>
          <a:bodyPr wrap="square" rtlCol="0">
            <a:spAutoFit/>
          </a:bodyPr>
          <a:lstStyle/>
          <a:p>
            <a:r>
              <a:rPr lang="pl-PL" sz="1400" b="1" dirty="0">
                <a:solidFill>
                  <a:srgbClr val="0064A7"/>
                </a:solidFill>
                <a:latin typeface="Lato" panose="020F0502020204030203" pitchFamily="34" charset="-18"/>
              </a:rPr>
              <a:t>Przebudowa drogi 774</a:t>
            </a:r>
          </a:p>
        </p:txBody>
      </p:sp>
      <p:pic>
        <p:nvPicPr>
          <p:cNvPr id="14" name="Obraz 1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77825" y="380182"/>
            <a:ext cx="1513633" cy="485002"/>
          </a:xfrm>
          <a:prstGeom prst="rect">
            <a:avLst/>
          </a:prstGeom>
        </p:spPr>
      </p:pic>
      <p:sp>
        <p:nvSpPr>
          <p:cNvPr id="16" name="pole tekstowe 15">
            <a:extLst>
              <a:ext uri="{FF2B5EF4-FFF2-40B4-BE49-F238E27FC236}">
                <a16:creationId xmlns:a16="http://schemas.microsoft.com/office/drawing/2014/main" id="{7E7B433A-6F0B-469B-A9A4-035228AC056F}"/>
              </a:ext>
            </a:extLst>
          </p:cNvPr>
          <p:cNvSpPr txBox="1"/>
          <p:nvPr/>
        </p:nvSpPr>
        <p:spPr>
          <a:xfrm>
            <a:off x="8515597" y="1045433"/>
            <a:ext cx="3247697" cy="523220"/>
          </a:xfrm>
          <a:prstGeom prst="rect">
            <a:avLst/>
          </a:prstGeom>
          <a:noFill/>
        </p:spPr>
        <p:txBody>
          <a:bodyPr wrap="square" rtlCol="0">
            <a:spAutoFit/>
          </a:bodyPr>
          <a:lstStyle/>
          <a:p>
            <a:pPr algn="ctr"/>
            <a:r>
              <a:rPr lang="pl-PL" sz="1400" b="1" dirty="0">
                <a:solidFill>
                  <a:srgbClr val="0064A7"/>
                </a:solidFill>
                <a:latin typeface="Lato" panose="020F0502020204030203" pitchFamily="34" charset="-18"/>
              </a:rPr>
              <a:t>PROJEKTY PLANÓW MIEJSCOWYCH BALICE I </a:t>
            </a:r>
            <a:r>
              <a:rPr lang="pl-PL" sz="1400" b="1" dirty="0" err="1">
                <a:solidFill>
                  <a:srgbClr val="0064A7"/>
                </a:solidFill>
                <a:latin typeface="Lato" panose="020F0502020204030203" pitchFamily="34" charset="-18"/>
              </a:rPr>
              <a:t>i</a:t>
            </a:r>
            <a:r>
              <a:rPr lang="pl-PL" sz="1400" b="1" dirty="0">
                <a:solidFill>
                  <a:srgbClr val="0064A7"/>
                </a:solidFill>
                <a:latin typeface="Lato" panose="020F0502020204030203" pitchFamily="34" charset="-18"/>
              </a:rPr>
              <a:t> BALICE II</a:t>
            </a:r>
          </a:p>
        </p:txBody>
      </p:sp>
      <p:pic>
        <p:nvPicPr>
          <p:cNvPr id="15" name="Obraz 14"/>
          <p:cNvPicPr>
            <a:picLocks noChangeAspect="1"/>
          </p:cNvPicPr>
          <p:nvPr/>
        </p:nvPicPr>
        <p:blipFill>
          <a:blip r:embed="rId8"/>
          <a:stretch>
            <a:fillRect/>
          </a:stretch>
        </p:blipFill>
        <p:spPr>
          <a:xfrm>
            <a:off x="8655332" y="1704883"/>
            <a:ext cx="3036529" cy="3645243"/>
          </a:xfrm>
          <a:prstGeom prst="rect">
            <a:avLst/>
          </a:prstGeom>
        </p:spPr>
      </p:pic>
    </p:spTree>
    <p:extLst>
      <p:ext uri="{BB962C8B-B14F-4D97-AF65-F5344CB8AC3E}">
        <p14:creationId xmlns:p14="http://schemas.microsoft.com/office/powerpoint/2010/main" val="1940090135"/>
      </p:ext>
    </p:extLst>
  </p:cSld>
  <p:clrMapOvr>
    <a:masterClrMapping/>
  </p:clrMapOvr>
  <p:transition>
    <p:fade/>
  </p:transition>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MK">
      <a:majorFont>
        <a:latin typeface="Lato Black"/>
        <a:ea typeface=""/>
        <a:cs typeface=""/>
      </a:majorFont>
      <a:minorFont>
        <a:latin typeface="Lato"/>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15788</TotalTime>
  <Words>4401</Words>
  <Application>Microsoft Office PowerPoint</Application>
  <PresentationFormat>Panoramiczny</PresentationFormat>
  <Paragraphs>633</Paragraphs>
  <Slides>64</Slides>
  <Notes>64</Notes>
  <HiddenSlides>0</HiddenSlides>
  <MMClips>0</MMClips>
  <ScaleCrop>false</ScaleCrop>
  <HeadingPairs>
    <vt:vector size="6" baseType="variant">
      <vt:variant>
        <vt:lpstr>Używane czcionki</vt:lpstr>
      </vt:variant>
      <vt:variant>
        <vt:i4>9</vt:i4>
      </vt:variant>
      <vt:variant>
        <vt:lpstr>Motyw</vt:lpstr>
      </vt:variant>
      <vt:variant>
        <vt:i4>2</vt:i4>
      </vt:variant>
      <vt:variant>
        <vt:lpstr>Tytuły slajdów</vt:lpstr>
      </vt:variant>
      <vt:variant>
        <vt:i4>64</vt:i4>
      </vt:variant>
    </vt:vector>
  </HeadingPairs>
  <TitlesOfParts>
    <vt:vector size="75" baseType="lpstr">
      <vt:lpstr>Arial</vt:lpstr>
      <vt:lpstr>Calibri</vt:lpstr>
      <vt:lpstr>Calibri Light</vt:lpstr>
      <vt:lpstr>Cambria</vt:lpstr>
      <vt:lpstr>Lato</vt:lpstr>
      <vt:lpstr>Lato Black</vt:lpstr>
      <vt:lpstr>Lato Hairline</vt:lpstr>
      <vt:lpstr>Lato Light</vt:lpstr>
      <vt:lpstr>Wingdings</vt:lpstr>
      <vt:lpstr>Motyw pakietu Office</vt:lpstr>
      <vt:lpstr>1_Motyw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Boś Aneta</dc:creator>
  <cp:lastModifiedBy>Michal Plocienniak</cp:lastModifiedBy>
  <cp:revision>159</cp:revision>
  <cp:lastPrinted>2022-05-16T06:42:54Z</cp:lastPrinted>
  <dcterms:created xsi:type="dcterms:W3CDTF">2021-07-30T07:06:34Z</dcterms:created>
  <dcterms:modified xsi:type="dcterms:W3CDTF">2022-05-16T08:34:08Z</dcterms:modified>
</cp:coreProperties>
</file>